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1" r:id="rId2"/>
    <p:sldId id="262" r:id="rId3"/>
    <p:sldId id="264" r:id="rId4"/>
    <p:sldId id="263" r:id="rId5"/>
    <p:sldId id="257" r:id="rId6"/>
    <p:sldId id="258" r:id="rId7"/>
    <p:sldId id="259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76530-6407-4FFB-85F1-8EEE2FFC5DC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8770715-7A78-457E-BE09-0522EAB18F1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76530-6407-4FFB-85F1-8EEE2FFC5DC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8770715-7A78-457E-BE09-0522EAB18F1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76530-6407-4FFB-85F1-8EEE2FFC5DC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8770715-7A78-457E-BE09-0522EAB18F1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E576530-6407-4FFB-85F1-8EEE2FFC5DC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0715-7A78-457E-BE09-0522EAB18F1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76530-6407-4FFB-85F1-8EEE2FFC5DC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8770715-7A78-457E-BE09-0522EAB18F1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76530-6407-4FFB-85F1-8EEE2FFC5DC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8770715-7A78-457E-BE09-0522EAB18F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76530-6407-4FFB-85F1-8EEE2FFC5DC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8770715-7A78-457E-BE09-0522EAB18F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8770715-7A78-457E-BE09-0522EAB18F1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76530-6407-4FFB-85F1-8EEE2FFC5DC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8770715-7A78-457E-BE09-0522EAB18F1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E576530-6407-4FFB-85F1-8EEE2FFC5DC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76530-6407-4FFB-85F1-8EEE2FFC5DC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0715-7A78-457E-BE09-0522EAB18F1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8770715-7A78-457E-BE09-0522EAB18F1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76530-6407-4FFB-85F1-8EEE2FFC5DC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E576530-6407-4FFB-85F1-8EEE2FFC5DC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8770715-7A78-457E-BE09-0522EAB18F1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786" y="560135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3568" y="1413867"/>
            <a:ext cx="779825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FYZIKA </a:t>
            </a:r>
          </a:p>
          <a:p>
            <a:r>
              <a:rPr lang="cs-CZ" dirty="0" smtClean="0"/>
              <a:t>ROČNÍK: DEVÁTÝ</a:t>
            </a:r>
          </a:p>
          <a:p>
            <a:r>
              <a:rPr lang="cs-CZ" dirty="0" smtClean="0"/>
              <a:t>TÉMA: DIODY A SVĚTLO</a:t>
            </a:r>
          </a:p>
          <a:p>
            <a:r>
              <a:rPr lang="cs-CZ" dirty="0" smtClean="0"/>
              <a:t>AUTOR: Mgr. IVANA ZLÁMALOVÁ</a:t>
            </a:r>
          </a:p>
          <a:p>
            <a:r>
              <a:rPr lang="cs-CZ" dirty="0" smtClean="0"/>
              <a:t>DATUM VYTVOŘENÍ: 3. 4. 2012</a:t>
            </a:r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VY_32_INOVACE_08_IZ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0749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dirty="0" smtClean="0"/>
              <a:t>   Práce je určena žákům devátých tříd. Prezentace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shrnuje učivo o dalších součástkách s jedním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přechodem PN. Žáci si podle práce udělají stručný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zápis do sešitů.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4454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PILOTÁŽ: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Žáci si shrnuli učivo, zapsali si klíčové pojmy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stručně si poznačili několik dalších údajů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 praktickém použití součástek.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6481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068960"/>
            <a:ext cx="6400800" cy="288032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Fotodioda</a:t>
            </a:r>
          </a:p>
          <a:p>
            <a:r>
              <a:rPr lang="cs-CZ" sz="3600" dirty="0" smtClean="0"/>
              <a:t>Svítivá dioda</a:t>
            </a:r>
          </a:p>
          <a:p>
            <a:r>
              <a:rPr lang="cs-CZ" sz="3600" dirty="0" smtClean="0"/>
              <a:t>Polovodičové lasery</a:t>
            </a:r>
          </a:p>
          <a:p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692696"/>
            <a:ext cx="8229600" cy="1224136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C000"/>
                </a:solidFill>
              </a:rPr>
              <a:t>Diody</a:t>
            </a:r>
            <a:r>
              <a:rPr lang="cs-CZ" sz="5400" dirty="0" smtClean="0">
                <a:solidFill>
                  <a:srgbClr val="FFFF00"/>
                </a:solidFill>
              </a:rPr>
              <a:t> a světlo</a:t>
            </a:r>
            <a:endParaRPr lang="cs-CZ" sz="5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447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FOTODIODA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340768"/>
            <a:ext cx="8503920" cy="4968552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s</a:t>
            </a:r>
            <a:r>
              <a:rPr lang="cs-CZ" dirty="0" smtClean="0"/>
              <a:t>oučástka s PN přechodem</a:t>
            </a:r>
          </a:p>
          <a:p>
            <a:r>
              <a:rPr lang="cs-CZ" dirty="0"/>
              <a:t>p</a:t>
            </a:r>
            <a:r>
              <a:rPr lang="cs-CZ" dirty="0" smtClean="0"/>
              <a:t>ři osvětlení PN přechodu se stává zdrojem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stejnosměrného napětí  </a:t>
            </a:r>
          </a:p>
          <a:p>
            <a:r>
              <a:rPr lang="cs-CZ" dirty="0"/>
              <a:t>m</a:t>
            </a:r>
            <a:r>
              <a:rPr lang="cs-CZ" dirty="0" smtClean="0"/>
              <a:t>ění </a:t>
            </a:r>
            <a:r>
              <a:rPr lang="cs-CZ" u="sng" dirty="0" smtClean="0"/>
              <a:t>světelnou</a:t>
            </a:r>
            <a:r>
              <a:rPr lang="cs-CZ" dirty="0" smtClean="0"/>
              <a:t> energii na </a:t>
            </a:r>
            <a:r>
              <a:rPr lang="cs-CZ" u="sng" dirty="0" smtClean="0"/>
              <a:t>elektrickou</a:t>
            </a:r>
          </a:p>
          <a:p>
            <a:r>
              <a:rPr lang="cs-CZ" dirty="0" smtClean="0"/>
              <a:t>SLUNEČNÍ ČLÁNKY – fotodiody s velkou plochou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přechodu PN</a:t>
            </a:r>
          </a:p>
          <a:p>
            <a:pPr marL="0" indent="0">
              <a:buNone/>
            </a:pPr>
            <a:r>
              <a:rPr lang="cs-CZ" sz="2800" dirty="0" smtClean="0"/>
              <a:t>    http</a:t>
            </a:r>
            <a:r>
              <a:rPr lang="cs-CZ" sz="2800" dirty="0"/>
              <a:t>://cs.wikipedia.org/wiki/Soubor:Solar_cell.png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http</a:t>
            </a:r>
            <a:r>
              <a:rPr lang="cs-CZ" dirty="0"/>
              <a:t>://cs.wikipedia.org/wiki/Soubor:LEDs.jpg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SLUNEČNÍ BATERIE – vzniká spojením slunečních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článků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771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SVÍTIVÁ DIODA (LED-</a:t>
            </a:r>
            <a:r>
              <a:rPr lang="cs-CZ" dirty="0" err="1" smtClean="0">
                <a:solidFill>
                  <a:srgbClr val="FFC000"/>
                </a:solidFill>
              </a:rPr>
              <a:t>ka</a:t>
            </a:r>
            <a:r>
              <a:rPr lang="cs-CZ" dirty="0" smtClean="0">
                <a:solidFill>
                  <a:srgbClr val="FFC000"/>
                </a:solidFill>
              </a:rPr>
              <a:t>)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oučástka s PN přechodem</a:t>
            </a:r>
          </a:p>
          <a:p>
            <a:r>
              <a:rPr lang="cs-CZ" dirty="0"/>
              <a:t>PN přechod </a:t>
            </a:r>
            <a:r>
              <a:rPr lang="cs-CZ" dirty="0" smtClean="0"/>
              <a:t>slouží jako </a:t>
            </a:r>
            <a:r>
              <a:rPr lang="cs-CZ" dirty="0"/>
              <a:t>zdroj </a:t>
            </a:r>
            <a:r>
              <a:rPr lang="cs-CZ" dirty="0" smtClean="0"/>
              <a:t>světla </a:t>
            </a:r>
          </a:p>
          <a:p>
            <a:r>
              <a:rPr lang="cs-CZ" dirty="0"/>
              <a:t>p</a:t>
            </a:r>
            <a:r>
              <a:rPr lang="cs-CZ" dirty="0" smtClean="0"/>
              <a:t>řeměňuje </a:t>
            </a:r>
            <a:r>
              <a:rPr lang="cs-CZ" u="sng" dirty="0" smtClean="0"/>
              <a:t>elektrickou</a:t>
            </a:r>
            <a:r>
              <a:rPr lang="cs-CZ" dirty="0" smtClean="0"/>
              <a:t> energii </a:t>
            </a:r>
            <a:r>
              <a:rPr lang="cs-CZ" u="sng" dirty="0" smtClean="0"/>
              <a:t>na světelnou</a:t>
            </a:r>
          </a:p>
          <a:p>
            <a:r>
              <a:rPr lang="cs-CZ" dirty="0"/>
              <a:t>s</a:t>
            </a:r>
            <a:r>
              <a:rPr lang="cs-CZ" dirty="0" smtClean="0"/>
              <a:t>vítí různě barevně (červeně, zeleně, oranžově, …) podle typu příměsi 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http://cs.wikipedia.org/wiki/Soubor:LEDs.jpg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244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POLOVODIČOVÉ LASERY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vítivá dioda vydávající intenzivní světlo v úzkém svazku</a:t>
            </a:r>
          </a:p>
          <a:p>
            <a:r>
              <a:rPr lang="cs-CZ" dirty="0" smtClean="0"/>
              <a:t>využití - laserové vodováhy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 CD a DVD přehrávače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laserová ukazovátka</a:t>
            </a:r>
          </a:p>
          <a:p>
            <a:pPr marL="0" indent="0">
              <a:buNone/>
            </a:pPr>
            <a:r>
              <a:rPr lang="cs-CZ" dirty="0" smtClean="0"/>
              <a:t>                 - obráběcí stroje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3051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/>
          </a:p>
          <a:p>
            <a:r>
              <a:rPr lang="cs-CZ" dirty="0"/>
              <a:t>Vlastní tvorba</a:t>
            </a:r>
          </a:p>
          <a:p>
            <a:r>
              <a:rPr lang="cs-CZ" dirty="0" err="1"/>
              <a:t>Rauner</a:t>
            </a:r>
            <a:r>
              <a:rPr lang="cs-CZ" dirty="0"/>
              <a:t>, Karel: Fyzika pro 9. ročník základní školy a víceletá gymnázia, Praha, Nakladatelství Prometheus,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2000</a:t>
            </a:r>
            <a:r>
              <a:rPr lang="cs-CZ" dirty="0"/>
              <a:t>, ISBN 978-80-7238-617-8, 86-87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/>
              <a:t>     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755576" y="3105835"/>
            <a:ext cx="6102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9698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126</TotalTime>
  <Words>273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Prezentace aplikace PowerPoint</vt:lpstr>
      <vt:lpstr>Prezentace aplikace PowerPoint</vt:lpstr>
      <vt:lpstr>Diody a světlo</vt:lpstr>
      <vt:lpstr>FOTODIODA</vt:lpstr>
      <vt:lpstr>SVÍTIVÁ DIODA (LED-ka)</vt:lpstr>
      <vt:lpstr>POLOVODIČOVÉ LASERY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Diody a světlo</dc:title>
  <dc:creator>pc</dc:creator>
  <cp:lastModifiedBy>pc</cp:lastModifiedBy>
  <cp:revision>15</cp:revision>
  <dcterms:created xsi:type="dcterms:W3CDTF">2012-05-13T07:29:08Z</dcterms:created>
  <dcterms:modified xsi:type="dcterms:W3CDTF">2012-06-20T04:06:01Z</dcterms:modified>
</cp:coreProperties>
</file>