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71" r:id="rId4"/>
    <p:sldId id="270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224" y="-8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B665410C-0E20-4136-A4CE-E3CE98E03F7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04105771-4BE7-419D-A8D5-49CB51F2A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JJ_Thomson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Ernest_Rutherford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7786" y="560135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1413867"/>
            <a:ext cx="813690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/>
          </a:p>
          <a:p>
            <a:r>
              <a:rPr lang="cs-CZ" dirty="0" smtClean="0"/>
              <a:t>PŘEDMĚT: FYZIKA </a:t>
            </a:r>
          </a:p>
          <a:p>
            <a:r>
              <a:rPr lang="cs-CZ" dirty="0" smtClean="0"/>
              <a:t>ROČNÍK: DEVÁTÝ</a:t>
            </a:r>
          </a:p>
          <a:p>
            <a:r>
              <a:rPr lang="cs-CZ" dirty="0" smtClean="0"/>
              <a:t>TÉMA: HISTORIE OBJEVU ATOMU</a:t>
            </a:r>
          </a:p>
          <a:p>
            <a:r>
              <a:rPr lang="cs-CZ" dirty="0" smtClean="0"/>
              <a:t>AUTOR: Mgr. IVANA ZLÁMALOVÁ</a:t>
            </a:r>
          </a:p>
          <a:p>
            <a:r>
              <a:rPr lang="cs-CZ" dirty="0" smtClean="0"/>
              <a:t>DATUM VYTVOŘENÍ: 15. 4.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VY_32_INOVACE_11_IZ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707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pPr marL="182880" indent="0">
              <a:buNone/>
            </a:pPr>
            <a:r>
              <a:rPr lang="cs-CZ" dirty="0" smtClean="0"/>
              <a:t>  Práce je určena pro žáky 9. tříd. Je  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stručným shrnutím o historii objevování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složení atomu. Jsou uvedena jména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vědců, kteří se významně zapsali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do historie svými poznatky o tomto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tématu.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Na konci prezentace je krátký test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pro žáky.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063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PILOTÁŽ: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Práce byla pilotována v deváté třídě. Žáci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pozorně sledovali prezentaci a se zájmem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odpovídali na otázky v testu.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4668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Historie objevu atomu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0204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err="1" smtClean="0"/>
              <a:t>Démokritos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řecký filosof ( 470 – 371 př. n. l. )</a:t>
            </a:r>
          </a:p>
          <a:p>
            <a:endParaRPr lang="cs-CZ" dirty="0" smtClean="0"/>
          </a:p>
          <a:p>
            <a:r>
              <a:rPr lang="cs-CZ" dirty="0" smtClean="0"/>
              <a:t>předpověděl existenci atomů</a:t>
            </a:r>
          </a:p>
          <a:p>
            <a:endParaRPr lang="cs-CZ" dirty="0"/>
          </a:p>
          <a:p>
            <a:pPr marL="182880" indent="0">
              <a:buNone/>
            </a:pPr>
            <a:endParaRPr lang="cs-CZ" dirty="0" smtClean="0"/>
          </a:p>
          <a:p>
            <a:r>
              <a:rPr lang="cs-CZ" dirty="0"/>
              <a:t>http://cs.wikipedia.org/wiki/Soubor:Democritus2.jpg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0126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Joseph John Thomson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nglický fyzik ( 1856- 1940 )</a:t>
            </a:r>
          </a:p>
          <a:p>
            <a:r>
              <a:rPr lang="cs-CZ" dirty="0" smtClean="0"/>
              <a:t>objevil elektron 1898</a:t>
            </a:r>
          </a:p>
          <a:p>
            <a:r>
              <a:rPr lang="cs-CZ" dirty="0" smtClean="0"/>
              <a:t>1906 získal Nobelovu cenu za fyziku</a:t>
            </a:r>
          </a:p>
          <a:p>
            <a:r>
              <a:rPr lang="cs-CZ" dirty="0" smtClean="0"/>
              <a:t>pudinkový model atomu ( platný do roku 1911)</a:t>
            </a:r>
          </a:p>
          <a:p>
            <a:endParaRPr lang="cs-CZ" dirty="0"/>
          </a:p>
          <a:p>
            <a:pPr marL="182880" indent="0">
              <a:buNone/>
            </a:pPr>
            <a:r>
              <a:rPr lang="cs-CZ" dirty="0">
                <a:hlinkClick r:id="rId2"/>
              </a:rPr>
              <a:t>http://cs.wikipedia.org/wiki/Soubor:JJ_Thomson.jpg</a:t>
            </a:r>
            <a:endParaRPr lang="cs-CZ" dirty="0"/>
          </a:p>
          <a:p>
            <a:pPr marL="1828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125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Ernest </a:t>
            </a:r>
            <a:r>
              <a:rPr lang="cs-CZ" dirty="0" err="1" smtClean="0"/>
              <a:t>Rutherford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n</a:t>
            </a:r>
            <a:r>
              <a:rPr lang="cs-CZ" dirty="0" smtClean="0"/>
              <a:t>ovozélandský fyzik (1871 – 1937), působil a zemřel v Anglii</a:t>
            </a:r>
          </a:p>
          <a:p>
            <a:r>
              <a:rPr lang="cs-CZ" dirty="0"/>
              <a:t>o</a:t>
            </a:r>
            <a:r>
              <a:rPr lang="cs-CZ" dirty="0" smtClean="0"/>
              <a:t>bjevení radioaktivity 1908 – NOBELOVA CENA</a:t>
            </a:r>
          </a:p>
          <a:p>
            <a:r>
              <a:rPr lang="cs-CZ" dirty="0" smtClean="0"/>
              <a:t>1911 </a:t>
            </a:r>
            <a:r>
              <a:rPr lang="cs-CZ" b="1" dirty="0" smtClean="0"/>
              <a:t>planetární model atomu</a:t>
            </a:r>
            <a:r>
              <a:rPr lang="cs-CZ" dirty="0" smtClean="0"/>
              <a:t> (objevil malé kladné jádro uprostřed atomu, elektrony obíhají kolem)</a:t>
            </a:r>
          </a:p>
          <a:p>
            <a:r>
              <a:rPr lang="cs-CZ" dirty="0" smtClean="0"/>
              <a:t>jako první přeměnil jadernou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reakcí dusík na kyslík</a:t>
            </a:r>
          </a:p>
          <a:p>
            <a:r>
              <a:rPr lang="cs-CZ" dirty="0" smtClean="0"/>
              <a:t>1921 předpověděl existenci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neutronů</a:t>
            </a:r>
          </a:p>
          <a:p>
            <a:pPr marL="182880" indent="0">
              <a:buNone/>
            </a:pPr>
            <a:r>
              <a:rPr lang="cs-CZ" dirty="0">
                <a:hlinkClick r:id="rId2"/>
              </a:rPr>
              <a:t>http://cs.wikipedia.org/wiki/Soubor:Ernest_Rutherford.jpg</a:t>
            </a:r>
            <a:endParaRPr lang="cs-CZ" dirty="0"/>
          </a:p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marL="1828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3845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James </a:t>
            </a:r>
            <a:r>
              <a:rPr lang="cs-CZ" dirty="0" err="1" smtClean="0"/>
              <a:t>Chadwick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nglický fyzik (1891 – 1974)</a:t>
            </a:r>
          </a:p>
          <a:p>
            <a:r>
              <a:rPr lang="cs-CZ" dirty="0" smtClean="0"/>
              <a:t>1932 objevil neutron– </a:t>
            </a:r>
            <a:r>
              <a:rPr lang="cs-CZ" dirty="0" smtClean="0"/>
              <a:t>udělena </a:t>
            </a:r>
            <a:r>
              <a:rPr lang="cs-CZ" dirty="0" smtClean="0"/>
              <a:t>1935 Nobelova cena </a:t>
            </a:r>
          </a:p>
          <a:p>
            <a:r>
              <a:rPr lang="cs-CZ" dirty="0"/>
              <a:t>ú</a:t>
            </a:r>
            <a:r>
              <a:rPr lang="cs-CZ" dirty="0" smtClean="0"/>
              <a:t>čast na projektu o vývoji atomové bomby v USA</a:t>
            </a:r>
          </a:p>
          <a:p>
            <a:endParaRPr lang="cs-CZ" dirty="0"/>
          </a:p>
          <a:p>
            <a:pPr marL="182880" indent="0">
              <a:buNone/>
            </a:pPr>
            <a:r>
              <a:rPr lang="cs-CZ" dirty="0"/>
              <a:t>http://cs.wikipedia.org/wiki/Soubor:Chadwick.jpg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499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Niels </a:t>
            </a:r>
            <a:r>
              <a:rPr lang="cs-CZ" dirty="0" err="1" smtClean="0"/>
              <a:t>Bohr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dánský fyzik (1885-1962)</a:t>
            </a:r>
          </a:p>
          <a:p>
            <a:r>
              <a:rPr lang="cs-CZ" dirty="0" smtClean="0"/>
              <a:t>elektrony v obalu jsou uspořádány ve vrstvách, v každé vrstvě jen omezený počet elektronů</a:t>
            </a:r>
          </a:p>
          <a:p>
            <a:r>
              <a:rPr lang="cs-CZ" dirty="0" smtClean="0"/>
              <a:t>1922 Nobelova cena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 za výzkum atomové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 struktury</a:t>
            </a:r>
          </a:p>
          <a:p>
            <a:pPr marL="182880" indent="0">
              <a:buNone/>
            </a:pPr>
            <a:endParaRPr lang="cs-CZ" dirty="0"/>
          </a:p>
          <a:p>
            <a:pPr marL="182880" indent="0">
              <a:buNone/>
            </a:pPr>
            <a:r>
              <a:rPr lang="cs-CZ" dirty="0"/>
              <a:t>http://cs.wikipedia.org/wiki/Niels_Bohr</a:t>
            </a:r>
          </a:p>
          <a:p>
            <a:pPr marL="1828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1504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91264" cy="2188096"/>
          </a:xfrm>
        </p:spPr>
        <p:txBody>
          <a:bodyPr>
            <a:normAutofit/>
          </a:bodyPr>
          <a:lstStyle/>
          <a:p>
            <a:r>
              <a:rPr lang="cs-CZ" dirty="0" smtClean="0"/>
              <a:t>1) Seřaď podle doby vzniku modely atomu: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a) planetární model atomu</a:t>
            </a:r>
          </a:p>
          <a:p>
            <a:r>
              <a:rPr lang="cs-CZ" dirty="0" smtClean="0"/>
              <a:t>b) kvantový model atomu</a:t>
            </a:r>
          </a:p>
          <a:p>
            <a:r>
              <a:rPr lang="cs-CZ" dirty="0" smtClean="0"/>
              <a:t>c) </a:t>
            </a:r>
            <a:r>
              <a:rPr lang="cs-CZ" dirty="0"/>
              <a:t>pudinkový model atomu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862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91264" cy="2260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2) Kdy předpověděli filozofové existenci atomů?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endParaRPr lang="cs-CZ" dirty="0"/>
          </a:p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pPr marL="182880" indent="0">
              <a:buNone/>
            </a:pPr>
            <a:r>
              <a:rPr lang="cs-CZ" dirty="0" smtClean="0"/>
              <a:t>a) před více než 2000 lety</a:t>
            </a:r>
          </a:p>
          <a:p>
            <a:pPr marL="182880" indent="0">
              <a:buNone/>
            </a:pPr>
            <a:r>
              <a:rPr lang="cs-CZ" dirty="0" smtClean="0"/>
              <a:t>b) před 1000 lety</a:t>
            </a:r>
          </a:p>
          <a:p>
            <a:pPr marL="182880" indent="0">
              <a:buNone/>
            </a:pPr>
            <a:r>
              <a:rPr lang="cs-CZ" dirty="0" smtClean="0"/>
              <a:t>c) </a:t>
            </a:r>
            <a:r>
              <a:rPr lang="cs-CZ" dirty="0"/>
              <a:t>p</a:t>
            </a:r>
            <a:r>
              <a:rPr lang="cs-CZ" dirty="0" smtClean="0"/>
              <a:t>řed 200 lety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621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19256" cy="2188096"/>
          </a:xfrm>
        </p:spPr>
        <p:txBody>
          <a:bodyPr>
            <a:normAutofit/>
          </a:bodyPr>
          <a:lstStyle/>
          <a:p>
            <a:r>
              <a:rPr lang="cs-CZ" dirty="0"/>
              <a:t>3</a:t>
            </a:r>
            <a:r>
              <a:rPr lang="cs-CZ" dirty="0" smtClean="0"/>
              <a:t>) Kdo objevil elektron </a:t>
            </a:r>
            <a:r>
              <a:rPr lang="cs-CZ" dirty="0" smtClean="0"/>
              <a:t>            v </a:t>
            </a:r>
            <a:r>
              <a:rPr lang="cs-CZ" dirty="0" smtClean="0"/>
              <a:t>roce 1898?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a) </a:t>
            </a:r>
            <a:r>
              <a:rPr lang="cs-CZ" dirty="0" err="1" smtClean="0"/>
              <a:t>Leukippos</a:t>
            </a:r>
            <a:endParaRPr lang="cs-CZ" dirty="0" smtClean="0"/>
          </a:p>
          <a:p>
            <a:r>
              <a:rPr lang="cs-CZ" dirty="0" smtClean="0"/>
              <a:t>b) Niels </a:t>
            </a:r>
            <a:r>
              <a:rPr lang="cs-CZ" dirty="0" err="1" smtClean="0"/>
              <a:t>Bohr</a:t>
            </a:r>
            <a:endParaRPr lang="cs-CZ" dirty="0" smtClean="0"/>
          </a:p>
          <a:p>
            <a:r>
              <a:rPr lang="cs-CZ" dirty="0" smtClean="0"/>
              <a:t>c) Joseph John Thomson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589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91264" cy="175604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4) Podle </a:t>
            </a:r>
            <a:r>
              <a:rPr lang="cs-CZ" dirty="0" err="1" smtClean="0"/>
              <a:t>Rutherforda</a:t>
            </a:r>
            <a:r>
              <a:rPr lang="cs-CZ" dirty="0" smtClean="0"/>
              <a:t> a jeho planetárního modelu atomu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182880" indent="0">
              <a:buNone/>
            </a:pPr>
            <a:r>
              <a:rPr lang="cs-CZ" dirty="0" smtClean="0"/>
              <a:t> 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a) jsou záporné elektrony rozptýleny </a:t>
            </a:r>
          </a:p>
          <a:p>
            <a:pPr marL="182880" indent="0">
              <a:buNone/>
            </a:pPr>
            <a:r>
              <a:rPr lang="cs-CZ" dirty="0" smtClean="0"/>
              <a:t>      v kladně nabité hmotě </a:t>
            </a:r>
          </a:p>
          <a:p>
            <a:pPr marL="182880" indent="0">
              <a:buNone/>
            </a:pPr>
            <a:r>
              <a:rPr lang="cs-CZ" dirty="0" smtClean="0"/>
              <a:t>  b) jsou záporné elektrony v jádře atomu a </a:t>
            </a:r>
          </a:p>
          <a:p>
            <a:pPr marL="182880" indent="0">
              <a:buNone/>
            </a:pPr>
            <a:r>
              <a:rPr lang="cs-CZ" dirty="0"/>
              <a:t> </a:t>
            </a:r>
            <a:r>
              <a:rPr lang="cs-CZ" dirty="0" smtClean="0"/>
              <a:t>     kolem obíhají kladné protony</a:t>
            </a:r>
            <a:endParaRPr lang="cs-CZ" dirty="0"/>
          </a:p>
          <a:p>
            <a:pPr marL="182880" indent="0">
              <a:buNone/>
            </a:pPr>
            <a:r>
              <a:rPr lang="cs-CZ" dirty="0" smtClean="0"/>
              <a:t>  c) se atom skládá z kladného jádra, kolem  </a:t>
            </a:r>
          </a:p>
          <a:p>
            <a:pPr marL="182880" indent="0">
              <a:buNone/>
            </a:pPr>
            <a:r>
              <a:rPr lang="cs-CZ" dirty="0" smtClean="0"/>
              <a:t>      kterého obíhají záporné elektrony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3822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c, a, b</a:t>
            </a:r>
          </a:p>
          <a:p>
            <a:r>
              <a:rPr lang="cs-CZ" dirty="0" smtClean="0"/>
              <a:t>2) a</a:t>
            </a:r>
          </a:p>
          <a:p>
            <a:r>
              <a:rPr lang="cs-CZ" dirty="0" smtClean="0"/>
              <a:t>3) c</a:t>
            </a:r>
          </a:p>
          <a:p>
            <a:r>
              <a:rPr lang="cs-CZ" dirty="0" smtClean="0"/>
              <a:t>3) 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338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endParaRPr lang="cs-CZ" sz="1800" dirty="0" smtClean="0"/>
          </a:p>
          <a:p>
            <a:pPr marL="182880" indent="0">
              <a:buNone/>
            </a:pPr>
            <a:endParaRPr lang="cs-CZ" sz="1800" dirty="0" smtClean="0"/>
          </a:p>
          <a:p>
            <a:pPr marL="182880" indent="0">
              <a:buNone/>
            </a:pPr>
            <a:endParaRPr lang="cs-CZ" sz="1800" dirty="0" smtClean="0"/>
          </a:p>
          <a:p>
            <a:pPr marL="182880" indent="0">
              <a:buNone/>
            </a:pPr>
            <a:endParaRPr lang="cs-CZ" sz="1800" dirty="0"/>
          </a:p>
          <a:p>
            <a:r>
              <a:rPr lang="cs-CZ" sz="1800"/>
              <a:t>Vlastní </a:t>
            </a:r>
            <a:r>
              <a:rPr lang="cs-CZ" sz="1800" smtClean="0"/>
              <a:t>tvorba</a:t>
            </a:r>
          </a:p>
          <a:p>
            <a:pPr marL="182880" indent="0">
              <a:buNone/>
            </a:pPr>
            <a:endParaRPr lang="cs-CZ" sz="1800" dirty="0"/>
          </a:p>
          <a:p>
            <a:r>
              <a:rPr lang="cs-CZ" sz="1800" dirty="0" err="1"/>
              <a:t>Rauner</a:t>
            </a:r>
            <a:r>
              <a:rPr lang="cs-CZ" sz="1800" dirty="0"/>
              <a:t>, Karel: Fyzika pro 9. ročník základní školy a víceletá gymnázia, Praha, Nakladatelství Prometheus, 2000, ISBN 978-80-7238-617-8, </a:t>
            </a:r>
            <a:r>
              <a:rPr lang="cs-CZ" sz="1800" dirty="0" smtClean="0"/>
              <a:t>64-68</a:t>
            </a:r>
            <a:endParaRPr lang="cs-CZ" sz="1800" dirty="0"/>
          </a:p>
          <a:p>
            <a:pPr marL="182880" indent="0">
              <a:buNone/>
            </a:pPr>
            <a:r>
              <a:rPr lang="cs-CZ" sz="1800" b="1" cap="all" dirty="0">
                <a:effectLst>
                  <a:reflection blurRad="12700" stA="28000" endPos="45000" dist="1003" dir="5400000" sy="-100000" algn="bl"/>
                </a:effectLst>
              </a:rPr>
              <a:t> </a:t>
            </a:r>
            <a:endParaRPr lang="cs-CZ" sz="1800" dirty="0"/>
          </a:p>
          <a:p>
            <a:pPr marL="182880" indent="0">
              <a:buNone/>
            </a:pPr>
            <a:endParaRPr lang="cs-CZ" sz="1800" dirty="0"/>
          </a:p>
          <a:p>
            <a:pPr marL="18288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126192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255</TotalTime>
  <Words>480</Words>
  <Application>Microsoft Office PowerPoint</Application>
  <PresentationFormat>Předvádění na obrazovce (4:3)</PresentationFormat>
  <Paragraphs>120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Carnival</vt:lpstr>
      <vt:lpstr>Snímek 1</vt:lpstr>
      <vt:lpstr>Snímek 2</vt:lpstr>
      <vt:lpstr>Snímek 3</vt:lpstr>
      <vt:lpstr>Historie objevu atomu</vt:lpstr>
      <vt:lpstr> Démokritos</vt:lpstr>
      <vt:lpstr>Joseph John Thomson</vt:lpstr>
      <vt:lpstr>Ernest Rutherford</vt:lpstr>
      <vt:lpstr>James Chadwick</vt:lpstr>
      <vt:lpstr>Niels Bohr</vt:lpstr>
      <vt:lpstr>1) Seřaď podle doby vzniku modely atomu:</vt:lpstr>
      <vt:lpstr>2) Kdy předpověděli filozofové existenci atomů?</vt:lpstr>
      <vt:lpstr>3) Kdo objevil elektron             v roce 1898?</vt:lpstr>
      <vt:lpstr>4) Podle Rutherforda a jeho planetárního modelu atomu</vt:lpstr>
      <vt:lpstr>Řešení: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Historie objevu atomu</dc:title>
  <dc:creator>pc</dc:creator>
  <cp:lastModifiedBy>Dum</cp:lastModifiedBy>
  <cp:revision>24</cp:revision>
  <dcterms:created xsi:type="dcterms:W3CDTF">2012-05-09T16:21:36Z</dcterms:created>
  <dcterms:modified xsi:type="dcterms:W3CDTF">2013-10-08T20:54:02Z</dcterms:modified>
</cp:coreProperties>
</file>