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3" r:id="rId1"/>
  </p:sldMasterIdLst>
  <p:sldIdLst>
    <p:sldId id="266" r:id="rId2"/>
    <p:sldId id="264" r:id="rId3"/>
    <p:sldId id="269" r:id="rId4"/>
    <p:sldId id="267" r:id="rId5"/>
    <p:sldId id="257" r:id="rId6"/>
    <p:sldId id="270" r:id="rId7"/>
    <p:sldId id="258" r:id="rId8"/>
    <p:sldId id="259" r:id="rId9"/>
    <p:sldId id="260" r:id="rId10"/>
    <p:sldId id="261" r:id="rId11"/>
    <p:sldId id="262" r:id="rId12"/>
    <p:sldId id="263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88" autoAdjust="0"/>
    <p:restoredTop sz="94671" autoAdjust="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DD5A2B11-66EF-4D00-B147-F184F51F58E5}" type="datetimeFigureOut">
              <a:rPr lang="cs-CZ" smtClean="0"/>
              <a:pPr/>
              <a:t>8.10.2013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F8ADF979-0947-4E35-9508-C4F2877CF9A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5A2B11-66EF-4D00-B147-F184F51F58E5}" type="datetimeFigureOut">
              <a:rPr lang="cs-CZ" smtClean="0"/>
              <a:pPr/>
              <a:t>8.10.2013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ADF979-0947-4E35-9508-C4F2877CF9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5A2B11-66EF-4D00-B147-F184F51F58E5}" type="datetimeFigureOut">
              <a:rPr lang="cs-CZ" smtClean="0"/>
              <a:pPr/>
              <a:t>8.10.2013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ADF979-0947-4E35-9508-C4F2877CF9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5A2B11-66EF-4D00-B147-F184F51F58E5}" type="datetimeFigureOut">
              <a:rPr lang="cs-CZ" smtClean="0"/>
              <a:pPr/>
              <a:t>8.10.2013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ADF979-0947-4E35-9508-C4F2877CF9A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5A2B11-66EF-4D00-B147-F184F51F58E5}" type="datetimeFigureOut">
              <a:rPr lang="cs-CZ" smtClean="0"/>
              <a:pPr/>
              <a:t>8.10.2013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ADF979-0947-4E35-9508-C4F2877CF9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5A2B11-66EF-4D00-B147-F184F51F58E5}" type="datetimeFigureOut">
              <a:rPr lang="cs-CZ" smtClean="0"/>
              <a:pPr/>
              <a:t>8.10.2013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ADF979-0947-4E35-9508-C4F2877CF9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5A2B11-66EF-4D00-B147-F184F51F58E5}" type="datetimeFigureOut">
              <a:rPr lang="cs-CZ" smtClean="0"/>
              <a:pPr/>
              <a:t>8.10.2013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ADF979-0947-4E35-9508-C4F2877CF9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5A2B11-66EF-4D00-B147-F184F51F58E5}" type="datetimeFigureOut">
              <a:rPr lang="cs-CZ" smtClean="0"/>
              <a:pPr/>
              <a:t>8.10.2013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ADF979-0947-4E35-9508-C4F2877CF9A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5A2B11-66EF-4D00-B147-F184F51F58E5}" type="datetimeFigureOut">
              <a:rPr lang="cs-CZ" smtClean="0"/>
              <a:pPr/>
              <a:t>8.10.2013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ADF979-0947-4E35-9508-C4F2877CF9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5A2B11-66EF-4D00-B147-F184F51F58E5}" type="datetimeFigureOut">
              <a:rPr lang="cs-CZ" smtClean="0"/>
              <a:pPr/>
              <a:t>8.10.2013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ADF979-0947-4E35-9508-C4F2877CF9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5A2B11-66EF-4D00-B147-F184F51F58E5}" type="datetimeFigureOut">
              <a:rPr lang="cs-CZ" smtClean="0"/>
              <a:pPr/>
              <a:t>8.10.2013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ADF979-0947-4E35-9508-C4F2877CF9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DD5A2B11-66EF-4D00-B147-F184F51F58E5}" type="datetimeFigureOut">
              <a:rPr lang="cs-CZ" smtClean="0"/>
              <a:pPr/>
              <a:t>8.10.2013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F8ADF979-0947-4E35-9508-C4F2877CF9A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4" r:id="rId1"/>
    <p:sldLayoutId id="2147483735" r:id="rId2"/>
    <p:sldLayoutId id="2147483736" r:id="rId3"/>
    <p:sldLayoutId id="2147483737" r:id="rId4"/>
    <p:sldLayoutId id="2147483738" r:id="rId5"/>
    <p:sldLayoutId id="2147483739" r:id="rId6"/>
    <p:sldLayoutId id="2147483740" r:id="rId7"/>
    <p:sldLayoutId id="2147483741" r:id="rId8"/>
    <p:sldLayoutId id="2147483742" r:id="rId9"/>
    <p:sldLayoutId id="2147483743" r:id="rId10"/>
    <p:sldLayoutId id="2147483744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upload.wikimedia.org/wikipedia/commons/a/a3/Henri_Becquerel.jp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/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67786" y="560135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611560" y="1413867"/>
            <a:ext cx="7870266" cy="467820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/>
          </a:p>
          <a:p>
            <a:r>
              <a:rPr lang="cs-CZ" dirty="0" smtClean="0"/>
              <a:t>PŘEDMĚT: FYZIKA </a:t>
            </a:r>
          </a:p>
          <a:p>
            <a:r>
              <a:rPr lang="cs-CZ" dirty="0" smtClean="0"/>
              <a:t>ROČNÍK: DEVÁTÝ</a:t>
            </a:r>
          </a:p>
          <a:p>
            <a:r>
              <a:rPr lang="cs-CZ" dirty="0" smtClean="0"/>
              <a:t>TÉMA: RADIOAKTIVITA - OBJEVITELÉ</a:t>
            </a:r>
          </a:p>
          <a:p>
            <a:r>
              <a:rPr lang="cs-CZ" dirty="0" smtClean="0"/>
              <a:t>AUTOR: Mgr. IVANA ZLÁMALOVÁ</a:t>
            </a:r>
          </a:p>
          <a:p>
            <a:r>
              <a:rPr lang="cs-CZ" dirty="0" smtClean="0"/>
              <a:t>DATUM VYTVOŘENÍ: 27. 4. 2012</a:t>
            </a:r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VY_32_INOVACE_12_IZ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938836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Práce byla vytvořena pro devátý ročník.</a:t>
            </a:r>
          </a:p>
          <a:p>
            <a:r>
              <a:rPr lang="cs-CZ" dirty="0" smtClean="0"/>
              <a:t>Jsou zde uvedeni tři významní fyzici, kteří se zasloužili o objevení a výzkum radioaktivity. </a:t>
            </a:r>
          </a:p>
          <a:p>
            <a:r>
              <a:rPr lang="cs-CZ" dirty="0" smtClean="0"/>
              <a:t>Na závěr žáci odpovídají na otázky.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316190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PILOTÁŽ: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Práce byla pilotována v deváté třídě.  Žáci se dozvěděli zajímavé  poznatky                                                                                  o životě fyziků, kteří se významně podíleli na výzkumu radioaktivity.</a:t>
            </a:r>
          </a:p>
          <a:p>
            <a:r>
              <a:rPr lang="cs-CZ" dirty="0" smtClean="0"/>
              <a:t>Na závěr odpovídali na několik otázek písemně. Odpovědi </a:t>
            </a:r>
            <a:r>
              <a:rPr lang="cs-CZ" dirty="0" smtClean="0"/>
              <a:t>byly </a:t>
            </a:r>
            <a:r>
              <a:rPr lang="cs-CZ" dirty="0" smtClean="0"/>
              <a:t>ihned kontrolovány.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399876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Radioaktivita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536200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Henri</a:t>
            </a:r>
            <a:r>
              <a:rPr lang="cs-CZ" dirty="0" smtClean="0"/>
              <a:t> Becquerel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francouzský fyzik (1852 – 1908)</a:t>
            </a:r>
          </a:p>
          <a:p>
            <a:r>
              <a:rPr lang="cs-CZ" dirty="0" smtClean="0"/>
              <a:t>v 1896 zjistil, že nerost smolinec (uranová ruda) vydává neviditelné pronikavé záření  </a:t>
            </a:r>
          </a:p>
          <a:p>
            <a:pPr marL="68580" indent="0">
              <a:buNone/>
            </a:pPr>
            <a:r>
              <a:rPr lang="cs-CZ" dirty="0" smtClean="0"/>
              <a:t>               objevil  </a:t>
            </a:r>
            <a:r>
              <a:rPr lang="cs-CZ" u="sng" dirty="0" smtClean="0"/>
              <a:t>radioaktivitu</a:t>
            </a:r>
          </a:p>
          <a:p>
            <a:r>
              <a:rPr lang="cs-CZ" dirty="0" smtClean="0"/>
              <a:t>1903 Nobelova cena</a:t>
            </a:r>
          </a:p>
          <a:p>
            <a:pPr marL="68580" indent="0">
              <a:buNone/>
            </a:pPr>
            <a:endParaRPr lang="cs-CZ" dirty="0" smtClean="0"/>
          </a:p>
          <a:p>
            <a:endParaRPr lang="cs-CZ" dirty="0" smtClean="0"/>
          </a:p>
          <a:p>
            <a:pPr marL="6858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</a:t>
            </a:r>
            <a:endParaRPr lang="cs-CZ" dirty="0"/>
          </a:p>
        </p:txBody>
      </p:sp>
      <p:sp>
        <p:nvSpPr>
          <p:cNvPr id="5" name="Šipka doprava 4"/>
          <p:cNvSpPr/>
          <p:nvPr/>
        </p:nvSpPr>
        <p:spPr>
          <a:xfrm>
            <a:off x="1475656" y="3748180"/>
            <a:ext cx="864096" cy="175164"/>
          </a:xfrm>
          <a:prstGeom prst="rightArrow">
            <a:avLst>
              <a:gd name="adj1" fmla="val 27942"/>
              <a:gd name="adj2" fmla="val 50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633024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http://upload.wikimedia.org/wikipedia/commons/a/a3/Henri_Becquerel.jpg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995612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836712"/>
            <a:ext cx="7024744" cy="720080"/>
          </a:xfrm>
        </p:spPr>
        <p:txBody>
          <a:bodyPr>
            <a:normAutofit/>
          </a:bodyPr>
          <a:lstStyle/>
          <a:p>
            <a:r>
              <a:rPr lang="cs-CZ" dirty="0" smtClean="0"/>
              <a:t>Marie </a:t>
            </a:r>
            <a:r>
              <a:rPr lang="cs-CZ" dirty="0" err="1" smtClean="0"/>
              <a:t>Curieová-Sklodowská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844824"/>
            <a:ext cx="6984776" cy="3987805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fyzička a chemička polského původu, většinu života pobývala ve Francii (1867-1934)</a:t>
            </a:r>
          </a:p>
          <a:p>
            <a:r>
              <a:rPr lang="cs-CZ" u="sng" dirty="0"/>
              <a:t>v</a:t>
            </a:r>
            <a:r>
              <a:rPr lang="cs-CZ" u="sng" dirty="0" smtClean="0"/>
              <a:t>ýzkum radioaktivity </a:t>
            </a:r>
            <a:r>
              <a:rPr lang="cs-CZ" dirty="0" smtClean="0"/>
              <a:t>(1903 Nobelova cena)</a:t>
            </a:r>
          </a:p>
          <a:p>
            <a:r>
              <a:rPr lang="cs-CZ" dirty="0"/>
              <a:t>o</a:t>
            </a:r>
            <a:r>
              <a:rPr lang="cs-CZ" dirty="0" smtClean="0"/>
              <a:t>bjev dvou nových prvků v uranové rudě – </a:t>
            </a:r>
            <a:r>
              <a:rPr lang="cs-CZ" u="sng" dirty="0" smtClean="0"/>
              <a:t>polonium a radium</a:t>
            </a:r>
          </a:p>
          <a:p>
            <a:r>
              <a:rPr lang="cs-CZ" dirty="0" smtClean="0"/>
              <a:t>pod jejím vedením první  </a:t>
            </a:r>
            <a:r>
              <a:rPr lang="cs-CZ" u="sng" dirty="0" smtClean="0"/>
              <a:t>výzkumy léčby rakoviny radioaktivním zářením</a:t>
            </a:r>
          </a:p>
          <a:p>
            <a:r>
              <a:rPr lang="cs-CZ" dirty="0"/>
              <a:t>p</a:t>
            </a:r>
            <a:r>
              <a:rPr lang="cs-CZ" dirty="0" smtClean="0"/>
              <a:t>rvní  osoba, která obdržela 2 Nobelovy ceny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148793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033184"/>
          </a:xfrm>
        </p:spPr>
        <p:txBody>
          <a:bodyPr/>
          <a:lstStyle/>
          <a:p>
            <a:r>
              <a:rPr lang="cs-CZ" dirty="0"/>
              <a:t>Marie </a:t>
            </a:r>
            <a:r>
              <a:rPr lang="cs-CZ" dirty="0" err="1"/>
              <a:t>Curieová-Sklodowská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286000" y="3105835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pPr marL="68580" indent="0">
              <a:buNone/>
            </a:pPr>
            <a:r>
              <a:rPr lang="cs-CZ" dirty="0">
                <a:hlinkClick r:id="rId2"/>
              </a:rPr>
              <a:t>http://upload.wikimedia.org/wikipedia/commons/3/38/Marie_Curie.jpg</a:t>
            </a:r>
          </a:p>
        </p:txBody>
      </p:sp>
    </p:spTree>
    <p:extLst>
      <p:ext uri="{BB962C8B-B14F-4D97-AF65-F5344CB8AC3E}">
        <p14:creationId xmlns:p14="http://schemas.microsoft.com/office/powerpoint/2010/main" xmlns="" val="9447916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Pierre</a:t>
            </a:r>
            <a:r>
              <a:rPr lang="cs-CZ" dirty="0" smtClean="0"/>
              <a:t> Curie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francouzský fyzik a chemik (1859-1906)</a:t>
            </a:r>
          </a:p>
          <a:p>
            <a:r>
              <a:rPr lang="cs-CZ" u="sng" dirty="0"/>
              <a:t>z</a:t>
            </a:r>
            <a:r>
              <a:rPr lang="cs-CZ" u="sng" dirty="0" smtClean="0"/>
              <a:t>a výzkum radioaktivity </a:t>
            </a:r>
            <a:r>
              <a:rPr lang="cs-CZ" dirty="0" smtClean="0"/>
              <a:t>udělena Nobelova cena v 1903</a:t>
            </a:r>
          </a:p>
          <a:p>
            <a:r>
              <a:rPr lang="cs-CZ" dirty="0"/>
              <a:t>s</a:t>
            </a:r>
            <a:r>
              <a:rPr lang="cs-CZ" dirty="0" smtClean="0"/>
              <a:t>polu s manželkou</a:t>
            </a:r>
          </a:p>
          <a:p>
            <a:pPr marL="68580" indent="0">
              <a:buNone/>
            </a:pPr>
            <a:r>
              <a:rPr lang="cs-CZ" dirty="0" smtClean="0"/>
              <a:t>   objevili  nové </a:t>
            </a:r>
          </a:p>
          <a:p>
            <a:pPr marL="68580" indent="0">
              <a:buNone/>
            </a:pPr>
            <a:r>
              <a:rPr lang="cs-CZ" dirty="0"/>
              <a:t> </a:t>
            </a:r>
            <a:r>
              <a:rPr lang="cs-CZ" dirty="0" smtClean="0"/>
              <a:t>  radioaktivní prvky </a:t>
            </a:r>
          </a:p>
          <a:p>
            <a:pPr marL="68580" indent="0">
              <a:buNone/>
            </a:pPr>
            <a:r>
              <a:rPr lang="cs-CZ" dirty="0" smtClean="0"/>
              <a:t>   </a:t>
            </a:r>
            <a:r>
              <a:rPr lang="cs-CZ" u="sng" dirty="0" smtClean="0"/>
              <a:t>polonium a radium </a:t>
            </a:r>
          </a:p>
          <a:p>
            <a:pPr marL="68580" indent="0">
              <a:buNone/>
            </a:pPr>
            <a:r>
              <a:rPr lang="cs-CZ" dirty="0"/>
              <a:t>http://upload.wikimedia.org/wikipedia/commons/3/3a/Pierrecurie2.jpg</a:t>
            </a:r>
          </a:p>
          <a:p>
            <a:pPr marL="68580" indent="0">
              <a:buNone/>
            </a:pPr>
            <a:endParaRPr lang="cs-CZ" u="sng" dirty="0" smtClean="0"/>
          </a:p>
          <a:p>
            <a:endParaRPr lang="cs-CZ" u="sng" dirty="0"/>
          </a:p>
        </p:txBody>
      </p:sp>
    </p:spTree>
    <p:extLst>
      <p:ext uri="{BB962C8B-B14F-4D97-AF65-F5344CB8AC3E}">
        <p14:creationId xmlns:p14="http://schemas.microsoft.com/office/powerpoint/2010/main" xmlns="" val="30413880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Kdo objevil radioaktivitu?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2780928"/>
            <a:ext cx="6777317" cy="3051701"/>
          </a:xfrm>
        </p:spPr>
        <p:txBody>
          <a:bodyPr>
            <a:normAutofit fontScale="92500" lnSpcReduction="10000"/>
          </a:bodyPr>
          <a:lstStyle/>
          <a:p>
            <a:pPr marL="68580" indent="0" algn="ctr">
              <a:buNone/>
            </a:pPr>
            <a:r>
              <a:rPr lang="cs-CZ" dirty="0" smtClean="0"/>
              <a:t>    </a:t>
            </a:r>
            <a:r>
              <a:rPr lang="cs-CZ" sz="8000" dirty="0" err="1" smtClean="0"/>
              <a:t>Henri</a:t>
            </a:r>
            <a:r>
              <a:rPr lang="cs-CZ" sz="8000" dirty="0" smtClean="0"/>
              <a:t> Becquerel </a:t>
            </a:r>
          </a:p>
          <a:p>
            <a:pPr marL="68580" indent="0" algn="ctr">
              <a:buNone/>
            </a:pPr>
            <a:r>
              <a:rPr lang="cs-CZ" sz="5200" dirty="0" smtClean="0"/>
              <a:t>v roce 1896</a:t>
            </a:r>
            <a:endParaRPr lang="cs-CZ" sz="5200" dirty="0"/>
          </a:p>
        </p:txBody>
      </p:sp>
    </p:spTree>
    <p:extLst>
      <p:ext uri="{BB962C8B-B14F-4D97-AF65-F5344CB8AC3E}">
        <p14:creationId xmlns:p14="http://schemas.microsoft.com/office/powerpoint/2010/main" xmlns="" val="22485057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465232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Kteří další vědci se zabývali výzkumem radioaktivity?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2564904"/>
            <a:ext cx="6777317" cy="3267725"/>
          </a:xfrm>
        </p:spPr>
        <p:txBody>
          <a:bodyPr>
            <a:normAutofit/>
          </a:bodyPr>
          <a:lstStyle/>
          <a:p>
            <a:pPr marL="68580" indent="0" algn="ctr">
              <a:buNone/>
            </a:pPr>
            <a:endParaRPr lang="cs-CZ" sz="3600" dirty="0" smtClean="0"/>
          </a:p>
          <a:p>
            <a:pPr marL="68580" indent="0" algn="ctr">
              <a:buNone/>
            </a:pPr>
            <a:r>
              <a:rPr lang="cs-CZ" sz="3600" dirty="0" smtClean="0"/>
              <a:t>Marie </a:t>
            </a:r>
            <a:r>
              <a:rPr lang="cs-CZ" sz="3600" dirty="0" err="1" smtClean="0"/>
              <a:t>Curieová-Sklodowská</a:t>
            </a:r>
            <a:r>
              <a:rPr lang="cs-CZ" sz="3600" dirty="0" smtClean="0"/>
              <a:t> </a:t>
            </a:r>
          </a:p>
          <a:p>
            <a:pPr marL="68580" indent="0" algn="ctr">
              <a:buNone/>
            </a:pPr>
            <a:endParaRPr lang="cs-CZ" sz="3600" dirty="0"/>
          </a:p>
          <a:p>
            <a:pPr marL="68580" indent="0" algn="ctr">
              <a:buNone/>
            </a:pPr>
            <a:r>
              <a:rPr lang="cs-CZ" sz="3600" dirty="0" smtClean="0"/>
              <a:t>a </a:t>
            </a:r>
            <a:r>
              <a:rPr lang="cs-CZ" sz="3600" dirty="0" err="1" smtClean="0"/>
              <a:t>Pierre</a:t>
            </a:r>
            <a:r>
              <a:rPr lang="cs-CZ" sz="3600" dirty="0" smtClean="0"/>
              <a:t> Curie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31163006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836712"/>
            <a:ext cx="7024744" cy="3168352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Které nové prvky objevili </a:t>
            </a:r>
            <a:br>
              <a:rPr lang="cs-CZ" dirty="0" smtClean="0"/>
            </a:br>
            <a:r>
              <a:rPr lang="cs-CZ" dirty="0" smtClean="0"/>
              <a:t>Marie </a:t>
            </a:r>
            <a:r>
              <a:rPr lang="cs-CZ" dirty="0" err="1"/>
              <a:t>Curieová-Sklodowská</a:t>
            </a:r>
            <a:r>
              <a:rPr lang="cs-CZ" dirty="0"/>
              <a:t> a </a:t>
            </a:r>
            <a:r>
              <a:rPr lang="cs-CZ" dirty="0" err="1"/>
              <a:t>Pierre</a:t>
            </a:r>
            <a:r>
              <a:rPr lang="cs-CZ" dirty="0"/>
              <a:t> </a:t>
            </a:r>
            <a:r>
              <a:rPr lang="cs-CZ" dirty="0" smtClean="0"/>
              <a:t>Curie?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3429000"/>
            <a:ext cx="6777317" cy="2403629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pPr marL="68580" indent="0" algn="ctr">
              <a:buNone/>
            </a:pPr>
            <a:r>
              <a:rPr lang="cs-CZ" sz="4400" dirty="0"/>
              <a:t>p</a:t>
            </a:r>
            <a:r>
              <a:rPr lang="cs-CZ" sz="4400" dirty="0" smtClean="0"/>
              <a:t>olonium a radium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xmlns="" val="12098627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8580" indent="0">
              <a:buNone/>
            </a:pPr>
            <a:endParaRPr lang="cs-CZ" sz="2000" dirty="0"/>
          </a:p>
          <a:p>
            <a:r>
              <a:rPr lang="cs-CZ" sz="2000" dirty="0"/>
              <a:t>Vlastní tvorba</a:t>
            </a:r>
          </a:p>
          <a:p>
            <a:r>
              <a:rPr lang="cs-CZ" sz="2000" dirty="0" err="1"/>
              <a:t>Rauner</a:t>
            </a:r>
            <a:r>
              <a:rPr lang="cs-CZ" sz="2000" dirty="0"/>
              <a:t>, Karel: Fyzika pro 9. ročník základní školy a víceletá gymnázia, Praha, Nakladatelství Prometheus, 2000, ISBN 978-80-7238-617-8, </a:t>
            </a:r>
            <a:r>
              <a:rPr lang="cs-CZ" sz="2000" dirty="0" smtClean="0"/>
              <a:t>64-68</a:t>
            </a:r>
            <a:endParaRPr lang="cs-CZ" sz="2000" dirty="0"/>
          </a:p>
          <a:p>
            <a:pPr marL="68580" indent="0"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37815139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123</TotalTime>
  <Words>315</Words>
  <Application>Microsoft Office PowerPoint</Application>
  <PresentationFormat>Předvádění na obrazovce (4:3)</PresentationFormat>
  <Paragraphs>65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Austin</vt:lpstr>
      <vt:lpstr>Snímek 1</vt:lpstr>
      <vt:lpstr>ANOTACE:</vt:lpstr>
      <vt:lpstr>PILOTÁŽ:</vt:lpstr>
      <vt:lpstr>Radioaktivita</vt:lpstr>
      <vt:lpstr>Henri Becquerel</vt:lpstr>
      <vt:lpstr>Snímek 6</vt:lpstr>
      <vt:lpstr>Marie Curieová-Sklodowská</vt:lpstr>
      <vt:lpstr>Marie Curieová-Sklodowská</vt:lpstr>
      <vt:lpstr>Pierre Curie</vt:lpstr>
      <vt:lpstr>Kdo objevil radioaktivitu?</vt:lpstr>
      <vt:lpstr>Kteří další vědci se zabývali výzkumem radioaktivity?</vt:lpstr>
      <vt:lpstr>Které nové prvky objevili  Marie Curieová-Sklodowská a Pierre Curie? 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Dum</cp:lastModifiedBy>
  <cp:revision>19</cp:revision>
  <dcterms:created xsi:type="dcterms:W3CDTF">2012-05-12T14:36:02Z</dcterms:created>
  <dcterms:modified xsi:type="dcterms:W3CDTF">2013-10-08T20:52:15Z</dcterms:modified>
</cp:coreProperties>
</file>