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68" r:id="rId2"/>
    <p:sldId id="269" r:id="rId3"/>
    <p:sldId id="270" r:id="rId4"/>
    <p:sldId id="272" r:id="rId5"/>
    <p:sldId id="257" r:id="rId6"/>
    <p:sldId id="258" r:id="rId7"/>
    <p:sldId id="259" r:id="rId8"/>
    <p:sldId id="266" r:id="rId9"/>
    <p:sldId id="260" r:id="rId10"/>
    <p:sldId id="275" r:id="rId11"/>
    <p:sldId id="261" r:id="rId12"/>
    <p:sldId id="263" r:id="rId13"/>
    <p:sldId id="265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23F3BCD-C701-4640-AF81-0EE14873BAF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E25FB0D-6F51-44C6-8921-7F3979F416C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OCHRANA PŘED ZÁŘENÍM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</a:t>
            </a:r>
            <a:r>
              <a:rPr lang="cs-CZ" dirty="0"/>
              <a:t>2</a:t>
            </a:r>
            <a:r>
              <a:rPr lang="cs-CZ" dirty="0" smtClean="0"/>
              <a:t>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VY_32_INOVACE_15_IZ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78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Práce je určena pro žáky 9. tříd. Žáci si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uvědomí , které záření se řadí mezi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ionizující  záření, jaké škody může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napáchat a jakým způsobem se lze proti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tomuto záření chránit.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60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PILOTÁŽ:</a:t>
            </a:r>
          </a:p>
          <a:p>
            <a:pPr marL="64008" indent="0">
              <a:buNone/>
            </a:pPr>
            <a:r>
              <a:rPr lang="cs-CZ" dirty="0" smtClean="0"/>
              <a:t>   Práce byla pilotovaná v 9. třídě. Jakmile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byly pojmy prodiskutovány, žáci si podle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níže uvedené práce udělali zápis.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88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4632" cy="3467471"/>
          </a:xfrm>
        </p:spPr>
        <p:txBody>
          <a:bodyPr/>
          <a:lstStyle/>
          <a:p>
            <a:pPr algn="ctr"/>
            <a:r>
              <a:rPr lang="cs-CZ" dirty="0" smtClean="0"/>
              <a:t>Ochrana </a:t>
            </a:r>
            <a:br>
              <a:rPr lang="cs-CZ" dirty="0" smtClean="0"/>
            </a:br>
            <a:r>
              <a:rPr lang="cs-CZ" dirty="0" smtClean="0"/>
              <a:t>před  zářením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5903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IONIZUJÍCÍ ZÁŘENÍ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</a:t>
            </a:r>
            <a:r>
              <a:rPr lang="cs-CZ" dirty="0" smtClean="0"/>
              <a:t>onizuje atomy</a:t>
            </a:r>
          </a:p>
          <a:p>
            <a:r>
              <a:rPr lang="cs-CZ" dirty="0"/>
              <a:t>z</a:t>
            </a:r>
            <a:r>
              <a:rPr lang="cs-CZ" dirty="0" smtClean="0"/>
              <a:t>ahrnuje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, </a:t>
            </a:r>
            <a:r>
              <a:rPr lang="el-GR" dirty="0" smtClean="0"/>
              <a:t>γ</a:t>
            </a:r>
            <a:r>
              <a:rPr lang="cs-CZ" dirty="0" smtClean="0"/>
              <a:t> záření, dále ultrafialové</a:t>
            </a:r>
            <a:r>
              <a:rPr lang="cs-CZ" dirty="0"/>
              <a:t> </a:t>
            </a:r>
            <a:r>
              <a:rPr lang="cs-CZ" dirty="0" smtClean="0"/>
              <a:t>a rentgenové  záření, proud protonů a neutronů</a:t>
            </a:r>
          </a:p>
          <a:p>
            <a:r>
              <a:rPr lang="cs-CZ" dirty="0" smtClean="0"/>
              <a:t>škodí živým buňkám</a:t>
            </a:r>
          </a:p>
          <a:p>
            <a:r>
              <a:rPr lang="cs-CZ" dirty="0"/>
              <a:t>p</a:t>
            </a:r>
            <a:r>
              <a:rPr lang="cs-CZ" dirty="0" smtClean="0"/>
              <a:t>ři silném záření buňka odumírá           nemoc z ozáření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020272" y="4653136"/>
            <a:ext cx="648072" cy="1705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3854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DÁVKA IONIZUJÍCÍHO ZÁŘENÍ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veličina užívající se k vyhodnocení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účinků záření</a:t>
            </a:r>
          </a:p>
          <a:p>
            <a:r>
              <a:rPr lang="cs-CZ" dirty="0" smtClean="0"/>
              <a:t>jednotkou </a:t>
            </a:r>
            <a:r>
              <a:rPr lang="cs-CZ" b="1" i="1" dirty="0" err="1" smtClean="0"/>
              <a:t>sievert</a:t>
            </a:r>
            <a:r>
              <a:rPr lang="cs-CZ" b="1" i="1" dirty="0" smtClean="0"/>
              <a:t> ( </a:t>
            </a:r>
            <a:r>
              <a:rPr lang="cs-CZ" b="1" i="1" dirty="0" err="1" smtClean="0"/>
              <a:t>Sv</a:t>
            </a:r>
            <a:r>
              <a:rPr lang="cs-CZ" b="1" i="1" dirty="0" smtClean="0"/>
              <a:t> )</a:t>
            </a:r>
          </a:p>
          <a:p>
            <a:pPr marL="64008" indent="0">
              <a:buNone/>
            </a:pPr>
            <a:endParaRPr lang="cs-CZ" b="1" i="1" dirty="0" smtClean="0"/>
          </a:p>
          <a:p>
            <a:r>
              <a:rPr lang="cs-CZ" dirty="0"/>
              <a:t>z</a:t>
            </a:r>
            <a:r>
              <a:rPr lang="cs-CZ" dirty="0" smtClean="0"/>
              <a:t> přirozených zdrojů ionizujícího záření člověk ročně dostává dávku asi </a:t>
            </a:r>
            <a:r>
              <a:rPr lang="cs-CZ" i="1" dirty="0" smtClean="0"/>
              <a:t>1 </a:t>
            </a:r>
            <a:r>
              <a:rPr lang="cs-CZ" i="1" dirty="0" err="1" smtClean="0"/>
              <a:t>mSv</a:t>
            </a:r>
            <a:endParaRPr lang="cs-CZ" i="1" dirty="0" smtClean="0"/>
          </a:p>
          <a:p>
            <a:r>
              <a:rPr lang="cs-CZ" dirty="0" smtClean="0"/>
              <a:t>smrtelná dávka – jednorázově několik </a:t>
            </a:r>
            <a:r>
              <a:rPr lang="cs-CZ" i="1" dirty="0" err="1" smtClean="0"/>
              <a:t>Sv</a:t>
            </a:r>
            <a:endParaRPr lang="cs-CZ" dirty="0" smtClean="0"/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139146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5760640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/>
              <a:t>Napiš některé zdroje ionizujícího záření: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6581595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- přírodní látky</a:t>
            </a:r>
            <a:br>
              <a:rPr lang="cs-CZ" dirty="0" smtClean="0"/>
            </a:br>
            <a:r>
              <a:rPr lang="cs-CZ" dirty="0" smtClean="0"/>
              <a:t>- nerosty</a:t>
            </a:r>
            <a:br>
              <a:rPr lang="cs-CZ" dirty="0" smtClean="0"/>
            </a:br>
            <a:r>
              <a:rPr lang="cs-CZ" dirty="0" smtClean="0"/>
              <a:t>- atmosféra</a:t>
            </a:r>
            <a:br>
              <a:rPr lang="cs-CZ" dirty="0" smtClean="0"/>
            </a:br>
            <a:r>
              <a:rPr lang="cs-CZ" dirty="0" smtClean="0"/>
              <a:t>- vdechovaný radon</a:t>
            </a:r>
            <a:br>
              <a:rPr lang="cs-CZ" dirty="0" smtClean="0"/>
            </a:br>
            <a:r>
              <a:rPr lang="cs-CZ" dirty="0" smtClean="0"/>
              <a:t>- kosmické záření</a:t>
            </a:r>
            <a:br>
              <a:rPr lang="cs-CZ" dirty="0" smtClean="0"/>
            </a:br>
            <a:r>
              <a:rPr lang="cs-CZ" dirty="0" smtClean="0"/>
              <a:t>- některé složky slunečního </a:t>
            </a:r>
            <a:br>
              <a:rPr lang="cs-CZ" dirty="0" smtClean="0"/>
            </a:br>
            <a:r>
              <a:rPr lang="cs-CZ" dirty="0" smtClean="0"/>
              <a:t>  záření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8217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92D050"/>
                </a:solidFill>
              </a:rPr>
              <a:t>DOZIMETRY</a:t>
            </a:r>
            <a:endParaRPr lang="cs-CZ" sz="7200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538760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/>
              <a:t>- zařízení, která určují dávky  </a:t>
            </a:r>
          </a:p>
          <a:p>
            <a:pPr algn="l"/>
            <a:r>
              <a:rPr lang="cs-CZ" sz="4000" dirty="0" smtClean="0"/>
              <a:t>  ionizujícího  záření</a:t>
            </a:r>
          </a:p>
          <a:p>
            <a:pPr algn="l"/>
            <a:r>
              <a:rPr lang="cs-CZ" sz="4000" dirty="0" smtClean="0"/>
              <a:t>- pro pracovníky      </a:t>
            </a:r>
          </a:p>
          <a:p>
            <a:pPr algn="l"/>
            <a:r>
              <a:rPr lang="cs-CZ" sz="4000" dirty="0" smtClean="0"/>
              <a:t>  s ionizujícím        </a:t>
            </a:r>
          </a:p>
          <a:p>
            <a:pPr algn="l"/>
            <a:r>
              <a:rPr lang="cs-CZ" sz="4000" dirty="0" smtClean="0"/>
              <a:t>  zářením</a:t>
            </a:r>
          </a:p>
          <a:p>
            <a:pPr algn="l"/>
            <a:r>
              <a:rPr lang="cs-CZ" sz="4000" dirty="0"/>
              <a:t> </a:t>
            </a:r>
            <a:r>
              <a:rPr lang="cs-CZ" sz="4000" dirty="0" smtClean="0"/>
              <a:t>(v jaderných elektrárnách,</a:t>
            </a:r>
          </a:p>
          <a:p>
            <a:pPr algn="l"/>
            <a:r>
              <a:rPr lang="cs-CZ" sz="4000" dirty="0" smtClean="0"/>
              <a:t>  pro vědce, lékaře) </a:t>
            </a:r>
          </a:p>
          <a:p>
            <a:pPr algn="l"/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697568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http://cs.wikipedia.org/wiki/Soubor:Dosimeter_sosna_front.jpg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58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363272" cy="374441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92D050"/>
                </a:solidFill>
              </a:rPr>
              <a:t>Ochrana proti ionizujícímu záření – </a:t>
            </a:r>
            <a:r>
              <a:rPr lang="cs-CZ" sz="6000" u="sng" dirty="0" smtClean="0">
                <a:solidFill>
                  <a:srgbClr val="92D050"/>
                </a:solidFill>
              </a:rPr>
              <a:t>STÍNĚNÍ</a:t>
            </a:r>
            <a:r>
              <a:rPr lang="cs-CZ" sz="6000" dirty="0" smtClean="0">
                <a:solidFill>
                  <a:srgbClr val="92D050"/>
                </a:solidFill>
              </a:rPr>
              <a:t/>
            </a:r>
            <a:br>
              <a:rPr lang="cs-CZ" sz="6000" dirty="0" smtClean="0">
                <a:solidFill>
                  <a:srgbClr val="92D050"/>
                </a:solidFill>
              </a:rPr>
            </a:br>
            <a:r>
              <a:rPr lang="cs-CZ" sz="6000" dirty="0">
                <a:solidFill>
                  <a:srgbClr val="92D050"/>
                </a:solidFill>
              </a:rPr>
              <a:t/>
            </a:r>
            <a:br>
              <a:rPr lang="cs-CZ" sz="6000" dirty="0">
                <a:solidFill>
                  <a:srgbClr val="92D050"/>
                </a:solidFill>
              </a:rPr>
            </a:b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149080"/>
            <a:ext cx="8291264" cy="2305728"/>
          </a:xfrm>
        </p:spPr>
        <p:txBody>
          <a:bodyPr/>
          <a:lstStyle/>
          <a:p>
            <a:pPr marL="64008" indent="0">
              <a:buNone/>
            </a:pPr>
            <a:r>
              <a:rPr lang="cs-CZ" dirty="0" smtClean="0"/>
              <a:t> </a:t>
            </a:r>
            <a:r>
              <a:rPr lang="cs-CZ" sz="4800" u="sng" dirty="0" smtClean="0"/>
              <a:t>Např.</a:t>
            </a:r>
            <a:r>
              <a:rPr lang="cs-CZ" sz="4800" dirty="0" smtClean="0"/>
              <a:t>  Neutrony lze stínit </a:t>
            </a:r>
          </a:p>
          <a:p>
            <a:pPr marL="64008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    VODOU.</a:t>
            </a:r>
          </a:p>
          <a:p>
            <a:pPr marL="64008" indent="0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91711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68178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Najdi další možné způsoby stínění:</a:t>
            </a:r>
            <a:endParaRPr lang="cs-CZ" sz="6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3660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468052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- olovem</a:t>
            </a:r>
            <a:b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- ocelí</a:t>
            </a:r>
            <a:b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- betonem</a:t>
            </a:r>
            <a:endParaRPr lang="cs-CZ" sz="96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5053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1138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/>
              <a:t>VLASTNÍ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err="1" smtClean="0">
                <a:effectLst/>
              </a:rPr>
              <a:t>Rauner</a:t>
            </a:r>
            <a:r>
              <a:rPr lang="cs-CZ" dirty="0">
                <a:effectLst/>
              </a:rPr>
              <a:t>, Karel: Fyzika pro 9. </a:t>
            </a:r>
            <a:r>
              <a:rPr lang="cs-CZ" dirty="0" smtClean="0">
                <a:effectLst/>
              </a:rPr>
              <a:t>  </a:t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ročník </a:t>
            </a:r>
            <a:r>
              <a:rPr lang="cs-CZ" dirty="0">
                <a:effectLst/>
              </a:rPr>
              <a:t>základní školy a víceletá 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gymnázia</a:t>
            </a:r>
            <a:r>
              <a:rPr lang="cs-CZ" dirty="0">
                <a:effectLst/>
              </a:rPr>
              <a:t>, Praha, 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Nakladatelství </a:t>
            </a:r>
            <a:r>
              <a:rPr lang="cs-CZ" dirty="0">
                <a:effectLst/>
              </a:rPr>
              <a:t>Prometheus, 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2000</a:t>
            </a:r>
            <a:r>
              <a:rPr lang="cs-CZ" dirty="0">
                <a:effectLst/>
              </a:rPr>
              <a:t>, ISBN 978-80-7238-617-8, </a:t>
            </a:r>
            <a:r>
              <a:rPr lang="cs-CZ" dirty="0" smtClean="0">
                <a:effectLst/>
              </a:rPr>
              <a:t> </a:t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25-27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b="1" cap="all" dirty="0">
                <a:effectLst>
                  <a:reflection blurRad="12700" stA="28000" endPos="45000" dist="1003" dir="5400000" sy="-100000" algn="bl"/>
                </a:effectLst>
              </a:rPr>
              <a:t> 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884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107</TotalTime>
  <Words>264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Prezentace aplikace PowerPoint</vt:lpstr>
      <vt:lpstr>Prezentace aplikace PowerPoint</vt:lpstr>
      <vt:lpstr>Prezentace aplikace PowerPoint</vt:lpstr>
      <vt:lpstr>Ochrana  před  zářením</vt:lpstr>
      <vt:lpstr>IONIZUJÍCÍ ZÁŘENÍ</vt:lpstr>
      <vt:lpstr>DÁVKA IONIZUJÍCÍHO ZÁŘENÍ</vt:lpstr>
      <vt:lpstr>Napiš některé zdroje ionizujícího záření:</vt:lpstr>
      <vt:lpstr>- přírodní látky - nerosty - atmosféra - vdechovaný radon - kosmické záření - některé složky slunečního    záření  </vt:lpstr>
      <vt:lpstr>DOZIMETRY</vt:lpstr>
      <vt:lpstr>Prezentace aplikace PowerPoint</vt:lpstr>
      <vt:lpstr>Ochrana proti ionizujícímu záření – STÍNĚNÍ   </vt:lpstr>
      <vt:lpstr>Najdi další možné způsoby stínění:</vt:lpstr>
      <vt:lpstr>- olovem - ocelí - betonem</vt:lpstr>
      <vt:lpstr>ZDROJE: - VLASTNÍ - Rauner, Karel: Fyzika pro 9.      ročník základní školy a víceletá    gymnázia, Praha,    Nakladatelství Prometheus,    2000, ISBN 978-80-7238-617-8,     25-27  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 před  zářením</dc:title>
  <dc:creator>pc</dc:creator>
  <cp:lastModifiedBy>pc</cp:lastModifiedBy>
  <cp:revision>15</cp:revision>
  <dcterms:created xsi:type="dcterms:W3CDTF">2012-05-12T13:14:47Z</dcterms:created>
  <dcterms:modified xsi:type="dcterms:W3CDTF">2012-06-20T04:27:49Z</dcterms:modified>
</cp:coreProperties>
</file>