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78" r:id="rId5"/>
    <p:sldId id="292" r:id="rId6"/>
    <p:sldId id="293" r:id="rId7"/>
    <p:sldId id="294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Likvidace obchodní společnosti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15.1.2013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CSA_OPVK15_029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Likvidace </a:t>
                      </a:r>
                      <a:r>
                        <a:rPr lang="cs-CZ" sz="1600" baseline="0" dirty="0" smtClean="0"/>
                        <a:t>obchodní společnosti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23. 1. </a:t>
                      </a:r>
                      <a:r>
                        <a:rPr lang="cs-CZ" sz="1600" smtClean="0"/>
                        <a:t>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studenty s likvidací </a:t>
                      </a:r>
                      <a:r>
                        <a:rPr lang="cs-CZ" sz="1600" baseline="0" smtClean="0"/>
                        <a:t>obchodních společností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Likvidace obchodní společnosti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961474"/>
            <a:ext cx="8007530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400" b="1" dirty="0" smtClean="0"/>
              <a:t>Likvidace obchodní společnosti </a:t>
            </a:r>
            <a:r>
              <a:rPr lang="cs-CZ" sz="2400" dirty="0" smtClean="0"/>
              <a:t>= mimosoudní řízení, dobrovolné nebo nucené, nastává po rozhodnutí o ukončení podnikatelské činnosti společnosti</a:t>
            </a:r>
          </a:p>
          <a:p>
            <a:pPr lvl="0"/>
            <a:endParaRPr lang="cs-CZ" sz="2400" b="1" dirty="0" smtClean="0"/>
          </a:p>
          <a:p>
            <a:pPr lvl="0"/>
            <a:r>
              <a:rPr lang="cs-CZ" sz="2400" b="1" dirty="0" smtClean="0"/>
              <a:t>Do likvidace patří činnosti: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rozprodej majetku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převod majetku na peněžní prostředky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vypořádání závazků </a:t>
            </a:r>
          </a:p>
          <a:p>
            <a:pPr lvl="1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 rozdělení eventuelního likvidačního zůstatku = výsledek likvidace po uspokojení věřitelů (aktiva i pasiva)</a:t>
            </a:r>
          </a:p>
          <a:p>
            <a:endParaRPr lang="cs-CZ" sz="2400" dirty="0" smtClean="0"/>
          </a:p>
          <a:p>
            <a:endParaRPr lang="cs-CZ" sz="2400" u="sng" dirty="0" smtClean="0"/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4321" y="1162594"/>
            <a:ext cx="8702254" cy="4767943"/>
          </a:xfrm>
        </p:spPr>
        <p:txBody>
          <a:bodyPr>
            <a:normAutofit fontScale="90000"/>
          </a:bodyPr>
          <a:lstStyle/>
          <a:p>
            <a:r>
              <a:rPr lang="cs-CZ" sz="2700" b="0" dirty="0" smtClean="0">
                <a:solidFill>
                  <a:schemeClr val="tx1"/>
                </a:solidFill>
              </a:rPr>
              <a:t>Společnost vstupuje do likvidace dnem zrušení.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Vstup do likvidace se zapisuje do obchodního rejstříku.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Po dobu likvidace má obchodní firma dovětek „ v likvidaci“.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/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Dobrovolná likvidace (předem plánovaná)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→ již nechce podnikat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→ uplynutím doby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→ splnění účelu ke kterému byla společnost zřízena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/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Nedobrovolná likvidace 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→  nařízena soudně</a:t>
            </a:r>
            <a:br>
              <a:rPr lang="cs-CZ" sz="2700" b="0" dirty="0" smtClean="0">
                <a:solidFill>
                  <a:schemeClr val="tx1"/>
                </a:solidFill>
              </a:rPr>
            </a:br>
            <a:r>
              <a:rPr lang="cs-CZ" sz="2700" b="0" dirty="0" smtClean="0">
                <a:solidFill>
                  <a:schemeClr val="tx1"/>
                </a:solidFill>
              </a:rPr>
              <a:t> → společnost není schopna dlouhodobě hradit své závazky</a:t>
            </a:r>
            <a:r>
              <a:rPr lang="cs-CZ" b="0" dirty="0" smtClean="0">
                <a:solidFill>
                  <a:schemeClr val="tx1"/>
                </a:solidFill>
              </a:rPr>
              <a:t/>
            </a:r>
            <a:br>
              <a:rPr lang="cs-CZ" b="0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Likvidace obchodní společnosti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Likvidace obchodní společnosti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249249"/>
            <a:ext cx="800421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Likvidátor</a:t>
            </a:r>
          </a:p>
          <a:p>
            <a:endParaRPr lang="cs-CZ" sz="2400" b="1" dirty="0" smtClean="0"/>
          </a:p>
          <a:p>
            <a:r>
              <a:rPr lang="cs-CZ" sz="2400" dirty="0" smtClean="0"/>
              <a:t>→ je orgánem společnosti, za výkon činnosti zodpovídá stejně jako statutární orgán</a:t>
            </a:r>
          </a:p>
          <a:p>
            <a:endParaRPr lang="cs-CZ" sz="2400" dirty="0" smtClean="0"/>
          </a:p>
          <a:p>
            <a:r>
              <a:rPr lang="cs-CZ" sz="2400" dirty="0" smtClean="0"/>
              <a:t>→ je jmenován statutárním orgánem nebo soudem</a:t>
            </a:r>
          </a:p>
          <a:p>
            <a:endParaRPr lang="cs-CZ" sz="2400" dirty="0" smtClean="0"/>
          </a:p>
          <a:p>
            <a:r>
              <a:rPr lang="cs-CZ" sz="2400" dirty="0" smtClean="0"/>
              <a:t>→ likvidátorem musí být fyzická osoba (PO jen v případě, že to stanový zákon)</a:t>
            </a:r>
            <a:endParaRPr lang="cs-CZ" sz="2400" b="1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Likvidace obchodní společnosti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8187" y="1223494"/>
            <a:ext cx="757277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Činnost likvidátora: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plní závazky společnosti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zastupuje společnost  před soudy a jinými orgány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Uzavírá smíry a dohody o změně práv a závazku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vykonává práva společnosti (např. vymáhá pohledávky)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Likvidace obchodní společnosti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1" y="1720840"/>
            <a:ext cx="732807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Povinnosti likvidátora:</a:t>
            </a:r>
          </a:p>
          <a:p>
            <a:endParaRPr lang="cs-CZ" sz="2400" dirty="0" smtClean="0"/>
          </a:p>
          <a:p>
            <a:pPr lvl="1"/>
            <a:r>
              <a:rPr lang="cs-CZ" sz="2400" dirty="0" smtClean="0"/>
              <a:t>→ oznámit všem věřitelům vstup společnosti do likvidace</a:t>
            </a:r>
          </a:p>
          <a:p>
            <a:pPr lvl="1"/>
            <a:r>
              <a:rPr lang="cs-CZ" sz="2400" dirty="0" smtClean="0"/>
              <a:t>→ bez odkladu zveřejnit rozhodnutí o zrušení společnosti</a:t>
            </a:r>
          </a:p>
          <a:p>
            <a:pPr lvl="1"/>
            <a:r>
              <a:rPr lang="cs-CZ" sz="2400" dirty="0" smtClean="0"/>
              <a:t>→  sestavit likvidační účetní rozvahu a účet jmění </a:t>
            </a:r>
          </a:p>
          <a:p>
            <a:pPr lvl="1"/>
            <a:r>
              <a:rPr lang="cs-CZ" sz="2400" dirty="0" smtClean="0"/>
              <a:t>→ 30 dnů po skončení likvidace musí podat návrh na výmaz společnosti z OR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Likvidace obchodní společnosti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Obchodní zákoník, zákon č. 513/1991 Sb.</a:t>
            </a:r>
          </a:p>
          <a:p>
            <a:pPr>
              <a:lnSpc>
                <a:spcPct val="90000"/>
              </a:lnSpc>
            </a:pPr>
            <a:r>
              <a:rPr lang="cs-CZ" sz="2400" dirty="0" smtClean="0"/>
              <a:t>Hradil P., </a:t>
            </a:r>
            <a:r>
              <a:rPr lang="cs-CZ" sz="2400" i="1" dirty="0" smtClean="0"/>
              <a:t>Právo pro gymnázia a obchodní akademie, II. díl</a:t>
            </a:r>
            <a:r>
              <a:rPr lang="cs-CZ" sz="2400" dirty="0" smtClean="0"/>
              <a:t> 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576</TotalTime>
  <Words>321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Likvidace obchodní společnosti</vt:lpstr>
      <vt:lpstr>Tento učební materiál vznikl za podpory OPVK 1.5</vt:lpstr>
      <vt:lpstr>Likvidace obchodní společnosti</vt:lpstr>
      <vt:lpstr>Společnost vstupuje do likvidace dnem zrušení. Vstup do likvidace se zapisuje do obchodního rejstříku. Po dobu likvidace má obchodní firma dovětek „ v likvidaci“.  Dobrovolná likvidace (předem plánovaná)  → již nechce podnikat → uplynutím doby  → splnění účelu ke kterému byla společnost zřízena  Nedobrovolná likvidace   →  nařízena soudně  → společnost není schopna dlouhodobě hradit své závazky </vt:lpstr>
      <vt:lpstr>Likvidace obchodní společnosti</vt:lpstr>
      <vt:lpstr>Likvidace obchodní společnosti</vt:lpstr>
      <vt:lpstr>Likvidace obchodní společnosti</vt:lpstr>
      <vt:lpstr>Likvidace obchodní společnosti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67</cp:revision>
  <dcterms:created xsi:type="dcterms:W3CDTF">2012-10-31T11:13:41Z</dcterms:created>
  <dcterms:modified xsi:type="dcterms:W3CDTF">2013-05-29T10:21:24Z</dcterms:modified>
</cp:coreProperties>
</file>