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handoutMasterIdLst>
    <p:handoutMasterId r:id="rId12"/>
  </p:handoutMasterIdLst>
  <p:sldIdLst>
    <p:sldId id="271" r:id="rId2"/>
    <p:sldId id="256" r:id="rId3"/>
    <p:sldId id="259" r:id="rId4"/>
    <p:sldId id="260" r:id="rId5"/>
    <p:sldId id="269" r:id="rId6"/>
    <p:sldId id="266" r:id="rId7"/>
    <p:sldId id="270" r:id="rId8"/>
    <p:sldId id="268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36" d="100"/>
          <a:sy n="36" d="100"/>
        </p:scale>
        <p:origin x="-2190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F44A4F5-6A29-45E7-A931-97D13ECBF450}" type="doc">
      <dgm:prSet loTypeId="urn:microsoft.com/office/officeart/2005/8/layout/bProcess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7CC5F49-16E9-47B9-B6A6-A18068997CC8}">
      <dgm:prSet phldrT="[Text]"/>
      <dgm:spPr/>
      <dgm:t>
        <a:bodyPr/>
        <a:lstStyle/>
        <a:p>
          <a:r>
            <a:rPr lang="cs-CZ" dirty="0" smtClean="0"/>
            <a:t>3.5</a:t>
          </a:r>
          <a:endParaRPr lang="cs-CZ" dirty="0"/>
        </a:p>
      </dgm:t>
    </dgm:pt>
    <dgm:pt modelId="{EFEE243A-9F3D-4F32-89B4-30F751862835}" type="parTrans" cxnId="{15620CFB-1FB5-43C7-AC36-459A9D0E72F0}">
      <dgm:prSet/>
      <dgm:spPr/>
      <dgm:t>
        <a:bodyPr/>
        <a:lstStyle/>
        <a:p>
          <a:endParaRPr lang="cs-CZ"/>
        </a:p>
      </dgm:t>
    </dgm:pt>
    <dgm:pt modelId="{C0C5A69C-0135-42DA-938E-BD61C525AC77}" type="sibTrans" cxnId="{15620CFB-1FB5-43C7-AC36-459A9D0E72F0}">
      <dgm:prSet/>
      <dgm:spPr/>
      <dgm:t>
        <a:bodyPr/>
        <a:lstStyle/>
        <a:p>
          <a:endParaRPr lang="cs-CZ"/>
        </a:p>
      </dgm:t>
    </dgm:pt>
    <dgm:pt modelId="{2C4F59DD-BFCE-41E7-8087-856B6310F880}">
      <dgm:prSet phldrT="[Text]" phldr="1"/>
      <dgm:spPr/>
      <dgm:t>
        <a:bodyPr/>
        <a:lstStyle/>
        <a:p>
          <a:endParaRPr lang="cs-CZ" dirty="0"/>
        </a:p>
      </dgm:t>
    </dgm:pt>
    <dgm:pt modelId="{85275CB3-D0C3-4A38-89F6-86894292141D}" type="parTrans" cxnId="{851EB295-0419-4CFD-8AA5-58615FF9FE22}">
      <dgm:prSet/>
      <dgm:spPr/>
      <dgm:t>
        <a:bodyPr/>
        <a:lstStyle/>
        <a:p>
          <a:endParaRPr lang="cs-CZ"/>
        </a:p>
      </dgm:t>
    </dgm:pt>
    <dgm:pt modelId="{4F3A74EE-CDE2-420C-A8B0-D0BF19BA3ED6}" type="sibTrans" cxnId="{851EB295-0419-4CFD-8AA5-58615FF9FE22}">
      <dgm:prSet/>
      <dgm:spPr/>
      <dgm:t>
        <a:bodyPr/>
        <a:lstStyle/>
        <a:p>
          <a:endParaRPr lang="cs-CZ"/>
        </a:p>
      </dgm:t>
    </dgm:pt>
    <dgm:pt modelId="{88696136-C772-4F3C-95A6-2654F872B325}">
      <dgm:prSet phldrT="[Text]" phldr="1"/>
      <dgm:spPr/>
      <dgm:t>
        <a:bodyPr/>
        <a:lstStyle/>
        <a:p>
          <a:endParaRPr lang="cs-CZ" dirty="0"/>
        </a:p>
      </dgm:t>
    </dgm:pt>
    <dgm:pt modelId="{CA5F9F5E-9E0C-4E8A-B41B-1DD28B535843}" type="parTrans" cxnId="{0959BF6C-F3A5-4A20-80F0-E9EB8841B985}">
      <dgm:prSet/>
      <dgm:spPr/>
      <dgm:t>
        <a:bodyPr/>
        <a:lstStyle/>
        <a:p>
          <a:endParaRPr lang="cs-CZ"/>
        </a:p>
      </dgm:t>
    </dgm:pt>
    <dgm:pt modelId="{2C709C93-AE07-4871-BCAA-AA7A85950D86}" type="sibTrans" cxnId="{0959BF6C-F3A5-4A20-80F0-E9EB8841B985}">
      <dgm:prSet/>
      <dgm:spPr/>
      <dgm:t>
        <a:bodyPr/>
        <a:lstStyle/>
        <a:p>
          <a:endParaRPr lang="cs-CZ"/>
        </a:p>
      </dgm:t>
    </dgm:pt>
    <dgm:pt modelId="{DC35F8DE-4DEE-4D50-8B9D-9FD1E49B77CF}">
      <dgm:prSet phldrT="[Text]" phldr="1"/>
      <dgm:spPr/>
      <dgm:t>
        <a:bodyPr/>
        <a:lstStyle/>
        <a:p>
          <a:endParaRPr lang="cs-CZ" dirty="0"/>
        </a:p>
      </dgm:t>
    </dgm:pt>
    <dgm:pt modelId="{080C5EAA-A202-4DE6-9459-B8C4C1605C30}" type="parTrans" cxnId="{4F709944-F85D-4721-901A-861DDC785875}">
      <dgm:prSet/>
      <dgm:spPr/>
      <dgm:t>
        <a:bodyPr/>
        <a:lstStyle/>
        <a:p>
          <a:endParaRPr lang="cs-CZ"/>
        </a:p>
      </dgm:t>
    </dgm:pt>
    <dgm:pt modelId="{94B3499A-21AA-4773-8E7A-46BF837A7C33}" type="sibTrans" cxnId="{4F709944-F85D-4721-901A-861DDC785875}">
      <dgm:prSet/>
      <dgm:spPr/>
      <dgm:t>
        <a:bodyPr/>
        <a:lstStyle/>
        <a:p>
          <a:endParaRPr lang="cs-CZ"/>
        </a:p>
      </dgm:t>
    </dgm:pt>
    <dgm:pt modelId="{405D79C4-5038-4D5E-8BAC-787F451321D9}">
      <dgm:prSet phldrT="[Text]" phldr="1"/>
      <dgm:spPr/>
      <dgm:t>
        <a:bodyPr/>
        <a:lstStyle/>
        <a:p>
          <a:endParaRPr lang="cs-CZ" dirty="0"/>
        </a:p>
      </dgm:t>
    </dgm:pt>
    <dgm:pt modelId="{5F1E8266-0229-409B-A46B-A2AD152C0D57}" type="parTrans" cxnId="{816A4104-202F-4CC2-BFDE-FFA704510AEC}">
      <dgm:prSet/>
      <dgm:spPr/>
      <dgm:t>
        <a:bodyPr/>
        <a:lstStyle/>
        <a:p>
          <a:endParaRPr lang="cs-CZ"/>
        </a:p>
      </dgm:t>
    </dgm:pt>
    <dgm:pt modelId="{87301EC1-4F97-4821-85AA-D41C28D47791}" type="sibTrans" cxnId="{816A4104-202F-4CC2-BFDE-FFA704510AEC}">
      <dgm:prSet/>
      <dgm:spPr/>
      <dgm:t>
        <a:bodyPr/>
        <a:lstStyle/>
        <a:p>
          <a:endParaRPr lang="cs-CZ"/>
        </a:p>
      </dgm:t>
    </dgm:pt>
    <dgm:pt modelId="{77EA7F7D-35F7-410E-B78A-80EF08BAC051}">
      <dgm:prSet phldrT="[Text]" phldr="1"/>
      <dgm:spPr/>
      <dgm:t>
        <a:bodyPr/>
        <a:lstStyle/>
        <a:p>
          <a:endParaRPr lang="cs-CZ"/>
        </a:p>
      </dgm:t>
    </dgm:pt>
    <dgm:pt modelId="{9669DE61-5680-4CC7-8856-DD2FC6DB33A2}" type="parTrans" cxnId="{CB4A7191-3398-49DB-AB93-CE8F6BD43435}">
      <dgm:prSet/>
      <dgm:spPr/>
      <dgm:t>
        <a:bodyPr/>
        <a:lstStyle/>
        <a:p>
          <a:endParaRPr lang="cs-CZ"/>
        </a:p>
      </dgm:t>
    </dgm:pt>
    <dgm:pt modelId="{DB6E72A4-6E3E-487E-BBEA-8009EB0ED8ED}" type="sibTrans" cxnId="{CB4A7191-3398-49DB-AB93-CE8F6BD43435}">
      <dgm:prSet/>
      <dgm:spPr/>
      <dgm:t>
        <a:bodyPr/>
        <a:lstStyle/>
        <a:p>
          <a:endParaRPr lang="cs-CZ"/>
        </a:p>
      </dgm:t>
    </dgm:pt>
    <dgm:pt modelId="{3C723A31-97A9-4D78-A60D-2A46CD0E4C46}">
      <dgm:prSet phldrT="[Text]" phldr="1"/>
      <dgm:spPr/>
      <dgm:t>
        <a:bodyPr/>
        <a:lstStyle/>
        <a:p>
          <a:endParaRPr lang="cs-CZ" dirty="0"/>
        </a:p>
      </dgm:t>
    </dgm:pt>
    <dgm:pt modelId="{DF4F0048-6ACE-4B0D-BC19-EAC7C88BFE5E}" type="parTrans" cxnId="{B881CFED-F9A6-4A5C-B648-1C68B0D9A2E2}">
      <dgm:prSet/>
      <dgm:spPr/>
      <dgm:t>
        <a:bodyPr/>
        <a:lstStyle/>
        <a:p>
          <a:endParaRPr lang="cs-CZ"/>
        </a:p>
      </dgm:t>
    </dgm:pt>
    <dgm:pt modelId="{E0B05B22-7203-403B-9DC3-3B74A0460BDB}" type="sibTrans" cxnId="{B881CFED-F9A6-4A5C-B648-1C68B0D9A2E2}">
      <dgm:prSet/>
      <dgm:spPr/>
      <dgm:t>
        <a:bodyPr/>
        <a:lstStyle/>
        <a:p>
          <a:endParaRPr lang="cs-CZ"/>
        </a:p>
      </dgm:t>
    </dgm:pt>
    <dgm:pt modelId="{5B4FE7FC-E9D5-47E1-AEBA-96807BA1C208}">
      <dgm:prSet phldrT="[Text]" phldr="1"/>
      <dgm:spPr/>
      <dgm:t>
        <a:bodyPr/>
        <a:lstStyle/>
        <a:p>
          <a:endParaRPr lang="cs-CZ"/>
        </a:p>
      </dgm:t>
    </dgm:pt>
    <dgm:pt modelId="{FB482590-86A7-4972-A8F2-0DF4EA2B8308}" type="parTrans" cxnId="{92A9447E-70D4-45C4-B6D2-0679B7DF6241}">
      <dgm:prSet/>
      <dgm:spPr/>
      <dgm:t>
        <a:bodyPr/>
        <a:lstStyle/>
        <a:p>
          <a:endParaRPr lang="cs-CZ"/>
        </a:p>
      </dgm:t>
    </dgm:pt>
    <dgm:pt modelId="{622D612A-4E81-402D-8E14-493381CF24A2}" type="sibTrans" cxnId="{92A9447E-70D4-45C4-B6D2-0679B7DF6241}">
      <dgm:prSet/>
      <dgm:spPr/>
      <dgm:t>
        <a:bodyPr/>
        <a:lstStyle/>
        <a:p>
          <a:endParaRPr lang="cs-CZ"/>
        </a:p>
      </dgm:t>
    </dgm:pt>
    <dgm:pt modelId="{282F8F81-E016-40FC-A93F-821D27637A9D}">
      <dgm:prSet phldrT="[Text]" phldr="1"/>
      <dgm:spPr/>
      <dgm:t>
        <a:bodyPr/>
        <a:lstStyle/>
        <a:p>
          <a:endParaRPr lang="cs-CZ"/>
        </a:p>
      </dgm:t>
    </dgm:pt>
    <dgm:pt modelId="{2E07D43F-7583-4BA4-BA8A-254D299A2201}" type="parTrans" cxnId="{69F14187-6A85-47B7-AF7C-FC793BC1F497}">
      <dgm:prSet/>
      <dgm:spPr/>
      <dgm:t>
        <a:bodyPr/>
        <a:lstStyle/>
        <a:p>
          <a:endParaRPr lang="cs-CZ"/>
        </a:p>
      </dgm:t>
    </dgm:pt>
    <dgm:pt modelId="{1DF5F8BC-442E-4680-B98D-1E74ED3E1B99}" type="sibTrans" cxnId="{69F14187-6A85-47B7-AF7C-FC793BC1F497}">
      <dgm:prSet/>
      <dgm:spPr/>
      <dgm:t>
        <a:bodyPr/>
        <a:lstStyle/>
        <a:p>
          <a:endParaRPr lang="cs-CZ"/>
        </a:p>
      </dgm:t>
    </dgm:pt>
    <dgm:pt modelId="{038CC762-16B1-48CF-9907-1A8A883C199C}" type="pres">
      <dgm:prSet presAssocID="{EF44A4F5-6A29-45E7-A931-97D13ECBF450}" presName="diagram" presStyleCnt="0">
        <dgm:presLayoutVars>
          <dgm:dir/>
          <dgm:resizeHandles/>
        </dgm:presLayoutVars>
      </dgm:prSet>
      <dgm:spPr/>
    </dgm:pt>
    <dgm:pt modelId="{9D6D72CD-041C-4430-9728-2E9A32E8ED38}" type="pres">
      <dgm:prSet presAssocID="{B7CC5F49-16E9-47B9-B6A6-A18068997CC8}" presName="firstNode" presStyleLbl="node1" presStyleIdx="0" presStyleCnt="9" custLinFactNeighborX="-2083" custLinFactNeighborY="-1124">
        <dgm:presLayoutVars>
          <dgm:bulletEnabled val="1"/>
        </dgm:presLayoutVars>
      </dgm:prSet>
      <dgm:spPr/>
    </dgm:pt>
    <dgm:pt modelId="{21104026-9BF1-4764-BBE0-39B6348241FA}" type="pres">
      <dgm:prSet presAssocID="{C0C5A69C-0135-42DA-938E-BD61C525AC77}" presName="sibTrans" presStyleLbl="sibTrans2D1" presStyleIdx="0" presStyleCnt="8" custLinFactNeighborX="-6456" custLinFactNeighborY="395"/>
      <dgm:spPr/>
    </dgm:pt>
    <dgm:pt modelId="{6655ED67-6A18-48FD-8E90-B73793277637}" type="pres">
      <dgm:prSet presAssocID="{2C4F59DD-BFCE-41E7-8087-856B6310F880}" presName="middleNode" presStyleCnt="0"/>
      <dgm:spPr/>
    </dgm:pt>
    <dgm:pt modelId="{E944F979-550D-47C4-90F4-ED72FEEAC8C0}" type="pres">
      <dgm:prSet presAssocID="{2C4F59DD-BFCE-41E7-8087-856B6310F880}" presName="padding" presStyleLbl="node1" presStyleIdx="0" presStyleCnt="9"/>
      <dgm:spPr/>
    </dgm:pt>
    <dgm:pt modelId="{97E310DA-1D6B-4114-91D3-B99DFC0AA39F}" type="pres">
      <dgm:prSet presAssocID="{2C4F59DD-BFCE-41E7-8087-856B6310F880}" presName="shape" presStyleLbl="node1" presStyleIdx="1" presStyleCnt="9">
        <dgm:presLayoutVars>
          <dgm:bulletEnabled val="1"/>
        </dgm:presLayoutVars>
      </dgm:prSet>
      <dgm:spPr/>
    </dgm:pt>
    <dgm:pt modelId="{F7C68434-6B06-4A2D-A628-781865EF5B12}" type="pres">
      <dgm:prSet presAssocID="{4F3A74EE-CDE2-420C-A8B0-D0BF19BA3ED6}" presName="sibTrans" presStyleLbl="sibTrans2D1" presStyleIdx="1" presStyleCnt="8"/>
      <dgm:spPr/>
    </dgm:pt>
    <dgm:pt modelId="{5DD25726-C4A2-4AD7-A1EF-2D92CAC9526E}" type="pres">
      <dgm:prSet presAssocID="{88696136-C772-4F3C-95A6-2654F872B325}" presName="middleNode" presStyleCnt="0"/>
      <dgm:spPr/>
    </dgm:pt>
    <dgm:pt modelId="{21C0BB1D-B466-4230-8492-2658982459E4}" type="pres">
      <dgm:prSet presAssocID="{88696136-C772-4F3C-95A6-2654F872B325}" presName="padding" presStyleLbl="node1" presStyleIdx="1" presStyleCnt="9"/>
      <dgm:spPr/>
    </dgm:pt>
    <dgm:pt modelId="{EA99BF1C-BD33-4BE3-9BCA-E5FDC3324EFC}" type="pres">
      <dgm:prSet presAssocID="{88696136-C772-4F3C-95A6-2654F872B325}" presName="shape" presStyleLbl="node1" presStyleIdx="2" presStyleCnt="9">
        <dgm:presLayoutVars>
          <dgm:bulletEnabled val="1"/>
        </dgm:presLayoutVars>
      </dgm:prSet>
      <dgm:spPr/>
    </dgm:pt>
    <dgm:pt modelId="{E88A4C8E-D654-4CE7-B698-1FE2E093B995}" type="pres">
      <dgm:prSet presAssocID="{2C709C93-AE07-4871-BCAA-AA7A85950D86}" presName="sibTrans" presStyleLbl="sibTrans2D1" presStyleIdx="2" presStyleCnt="8"/>
      <dgm:spPr/>
    </dgm:pt>
    <dgm:pt modelId="{3E9DC2C3-2A3A-4F31-B2C0-9E5D79024A22}" type="pres">
      <dgm:prSet presAssocID="{DC35F8DE-4DEE-4D50-8B9D-9FD1E49B77CF}" presName="middleNode" presStyleCnt="0"/>
      <dgm:spPr/>
    </dgm:pt>
    <dgm:pt modelId="{9BD59C26-8F5C-4962-9502-FB5319598B66}" type="pres">
      <dgm:prSet presAssocID="{DC35F8DE-4DEE-4D50-8B9D-9FD1E49B77CF}" presName="padding" presStyleLbl="node1" presStyleIdx="2" presStyleCnt="9"/>
      <dgm:spPr/>
    </dgm:pt>
    <dgm:pt modelId="{F83A27D8-E36C-48B9-80C0-94F9EE808BE8}" type="pres">
      <dgm:prSet presAssocID="{DC35F8DE-4DEE-4D50-8B9D-9FD1E49B77CF}" presName="shape" presStyleLbl="node1" presStyleIdx="3" presStyleCnt="9">
        <dgm:presLayoutVars>
          <dgm:bulletEnabled val="1"/>
        </dgm:presLayoutVars>
      </dgm:prSet>
      <dgm:spPr/>
    </dgm:pt>
    <dgm:pt modelId="{DFDBAB67-4416-47C7-8D77-9ED2CD5B1B12}" type="pres">
      <dgm:prSet presAssocID="{94B3499A-21AA-4773-8E7A-46BF837A7C33}" presName="sibTrans" presStyleLbl="sibTrans2D1" presStyleIdx="3" presStyleCnt="8"/>
      <dgm:spPr/>
    </dgm:pt>
    <dgm:pt modelId="{D6543310-C92F-44AA-AF2D-91BC50F546C9}" type="pres">
      <dgm:prSet presAssocID="{405D79C4-5038-4D5E-8BAC-787F451321D9}" presName="middleNode" presStyleCnt="0"/>
      <dgm:spPr/>
    </dgm:pt>
    <dgm:pt modelId="{95DAF377-01C1-4D9E-A9D4-4F995FDE6629}" type="pres">
      <dgm:prSet presAssocID="{405D79C4-5038-4D5E-8BAC-787F451321D9}" presName="padding" presStyleLbl="node1" presStyleIdx="3" presStyleCnt="9"/>
      <dgm:spPr/>
    </dgm:pt>
    <dgm:pt modelId="{1BBA174F-9C76-4503-B673-023E12993BEF}" type="pres">
      <dgm:prSet presAssocID="{405D79C4-5038-4D5E-8BAC-787F451321D9}" presName="shape" presStyleLbl="node1" presStyleIdx="4" presStyleCnt="9">
        <dgm:presLayoutVars>
          <dgm:bulletEnabled val="1"/>
        </dgm:presLayoutVars>
      </dgm:prSet>
      <dgm:spPr/>
    </dgm:pt>
    <dgm:pt modelId="{B905FF17-4435-454E-AE7A-51FE12733D69}" type="pres">
      <dgm:prSet presAssocID="{87301EC1-4F97-4821-85AA-D41C28D47791}" presName="sibTrans" presStyleLbl="sibTrans2D1" presStyleIdx="4" presStyleCnt="8"/>
      <dgm:spPr/>
    </dgm:pt>
    <dgm:pt modelId="{CB18EF5E-8267-458C-89C2-789D8BB9609C}" type="pres">
      <dgm:prSet presAssocID="{77EA7F7D-35F7-410E-B78A-80EF08BAC051}" presName="middleNode" presStyleCnt="0"/>
      <dgm:spPr/>
    </dgm:pt>
    <dgm:pt modelId="{35425A55-F588-4563-8DD0-1F296F255FC1}" type="pres">
      <dgm:prSet presAssocID="{77EA7F7D-35F7-410E-B78A-80EF08BAC051}" presName="padding" presStyleLbl="node1" presStyleIdx="4" presStyleCnt="9"/>
      <dgm:spPr/>
    </dgm:pt>
    <dgm:pt modelId="{DC8B88FA-F0E4-437C-BF8B-1782D23C7486}" type="pres">
      <dgm:prSet presAssocID="{77EA7F7D-35F7-410E-B78A-80EF08BAC051}" presName="shape" presStyleLbl="node1" presStyleIdx="5" presStyleCnt="9">
        <dgm:presLayoutVars>
          <dgm:bulletEnabled val="1"/>
        </dgm:presLayoutVars>
      </dgm:prSet>
      <dgm:spPr/>
    </dgm:pt>
    <dgm:pt modelId="{8E015EC7-7C32-444C-8380-D5D024E17B3A}" type="pres">
      <dgm:prSet presAssocID="{DB6E72A4-6E3E-487E-BBEA-8009EB0ED8ED}" presName="sibTrans" presStyleLbl="sibTrans2D1" presStyleIdx="5" presStyleCnt="8"/>
      <dgm:spPr/>
    </dgm:pt>
    <dgm:pt modelId="{25347C93-6057-49B9-8D92-75B3EFF7B456}" type="pres">
      <dgm:prSet presAssocID="{3C723A31-97A9-4D78-A60D-2A46CD0E4C46}" presName="middleNode" presStyleCnt="0"/>
      <dgm:spPr/>
    </dgm:pt>
    <dgm:pt modelId="{A1BF2A22-5EB4-47F5-9BB3-E918646E24F1}" type="pres">
      <dgm:prSet presAssocID="{3C723A31-97A9-4D78-A60D-2A46CD0E4C46}" presName="padding" presStyleLbl="node1" presStyleIdx="5" presStyleCnt="9"/>
      <dgm:spPr/>
    </dgm:pt>
    <dgm:pt modelId="{502D4EA6-8FBA-4970-8DB0-879978496301}" type="pres">
      <dgm:prSet presAssocID="{3C723A31-97A9-4D78-A60D-2A46CD0E4C46}" presName="shape" presStyleLbl="node1" presStyleIdx="6" presStyleCnt="9">
        <dgm:presLayoutVars>
          <dgm:bulletEnabled val="1"/>
        </dgm:presLayoutVars>
      </dgm:prSet>
      <dgm:spPr/>
    </dgm:pt>
    <dgm:pt modelId="{5CEF09F6-BF1C-4ABB-83C2-D1F7F419BCE4}" type="pres">
      <dgm:prSet presAssocID="{E0B05B22-7203-403B-9DC3-3B74A0460BDB}" presName="sibTrans" presStyleLbl="sibTrans2D1" presStyleIdx="6" presStyleCnt="8"/>
      <dgm:spPr/>
    </dgm:pt>
    <dgm:pt modelId="{C701F861-0FE0-4AE2-A265-D21EA4CD442E}" type="pres">
      <dgm:prSet presAssocID="{5B4FE7FC-E9D5-47E1-AEBA-96807BA1C208}" presName="middleNode" presStyleCnt="0"/>
      <dgm:spPr/>
    </dgm:pt>
    <dgm:pt modelId="{2CEBA1B0-5C3B-4716-B716-3F76BD33AA00}" type="pres">
      <dgm:prSet presAssocID="{5B4FE7FC-E9D5-47E1-AEBA-96807BA1C208}" presName="padding" presStyleLbl="node1" presStyleIdx="6" presStyleCnt="9"/>
      <dgm:spPr/>
    </dgm:pt>
    <dgm:pt modelId="{8D0D5165-9760-4A1D-B89D-51C9352425D9}" type="pres">
      <dgm:prSet presAssocID="{5B4FE7FC-E9D5-47E1-AEBA-96807BA1C208}" presName="shape" presStyleLbl="node1" presStyleIdx="7" presStyleCnt="9">
        <dgm:presLayoutVars>
          <dgm:bulletEnabled val="1"/>
        </dgm:presLayoutVars>
      </dgm:prSet>
      <dgm:spPr/>
    </dgm:pt>
    <dgm:pt modelId="{571BDD45-F6BA-4799-AC74-82E79F503CDA}" type="pres">
      <dgm:prSet presAssocID="{622D612A-4E81-402D-8E14-493381CF24A2}" presName="sibTrans" presStyleLbl="sibTrans2D1" presStyleIdx="7" presStyleCnt="8"/>
      <dgm:spPr/>
    </dgm:pt>
    <dgm:pt modelId="{9C2E707A-9643-4670-8110-5E2483910E49}" type="pres">
      <dgm:prSet presAssocID="{282F8F81-E016-40FC-A93F-821D27637A9D}" presName="lastNode" presStyleLbl="node1" presStyleIdx="8" presStyleCnt="9">
        <dgm:presLayoutVars>
          <dgm:bulletEnabled val="1"/>
        </dgm:presLayoutVars>
      </dgm:prSet>
      <dgm:spPr/>
    </dgm:pt>
  </dgm:ptLst>
  <dgm:cxnLst>
    <dgm:cxn modelId="{200E819D-0131-4891-BB4A-5D185F1D77B3}" type="presOf" srcId="{88696136-C772-4F3C-95A6-2654F872B325}" destId="{EA99BF1C-BD33-4BE3-9BCA-E5FDC3324EFC}" srcOrd="0" destOrd="0" presId="urn:microsoft.com/office/officeart/2005/8/layout/bProcess2"/>
    <dgm:cxn modelId="{0A319F26-00BD-49FD-AE29-11E25F6F0E8E}" type="presOf" srcId="{5B4FE7FC-E9D5-47E1-AEBA-96807BA1C208}" destId="{8D0D5165-9760-4A1D-B89D-51C9352425D9}" srcOrd="0" destOrd="0" presId="urn:microsoft.com/office/officeart/2005/8/layout/bProcess2"/>
    <dgm:cxn modelId="{15620CFB-1FB5-43C7-AC36-459A9D0E72F0}" srcId="{EF44A4F5-6A29-45E7-A931-97D13ECBF450}" destId="{B7CC5F49-16E9-47B9-B6A6-A18068997CC8}" srcOrd="0" destOrd="0" parTransId="{EFEE243A-9F3D-4F32-89B4-30F751862835}" sibTransId="{C0C5A69C-0135-42DA-938E-BD61C525AC77}"/>
    <dgm:cxn modelId="{E2783679-A5C6-4DEB-A25F-C73495F1F555}" type="presOf" srcId="{3C723A31-97A9-4D78-A60D-2A46CD0E4C46}" destId="{502D4EA6-8FBA-4970-8DB0-879978496301}" srcOrd="0" destOrd="0" presId="urn:microsoft.com/office/officeart/2005/8/layout/bProcess2"/>
    <dgm:cxn modelId="{381783DD-C6E5-4E26-9859-DF26BA767C17}" type="presOf" srcId="{622D612A-4E81-402D-8E14-493381CF24A2}" destId="{571BDD45-F6BA-4799-AC74-82E79F503CDA}" srcOrd="0" destOrd="0" presId="urn:microsoft.com/office/officeart/2005/8/layout/bProcess2"/>
    <dgm:cxn modelId="{A4FE605F-8B68-44A6-B602-5C02604C5D56}" type="presOf" srcId="{E0B05B22-7203-403B-9DC3-3B74A0460BDB}" destId="{5CEF09F6-BF1C-4ABB-83C2-D1F7F419BCE4}" srcOrd="0" destOrd="0" presId="urn:microsoft.com/office/officeart/2005/8/layout/bProcess2"/>
    <dgm:cxn modelId="{69F14187-6A85-47B7-AF7C-FC793BC1F497}" srcId="{EF44A4F5-6A29-45E7-A931-97D13ECBF450}" destId="{282F8F81-E016-40FC-A93F-821D27637A9D}" srcOrd="8" destOrd="0" parTransId="{2E07D43F-7583-4BA4-BA8A-254D299A2201}" sibTransId="{1DF5F8BC-442E-4680-B98D-1E74ED3E1B99}"/>
    <dgm:cxn modelId="{816A4104-202F-4CC2-BFDE-FFA704510AEC}" srcId="{EF44A4F5-6A29-45E7-A931-97D13ECBF450}" destId="{405D79C4-5038-4D5E-8BAC-787F451321D9}" srcOrd="4" destOrd="0" parTransId="{5F1E8266-0229-409B-A46B-A2AD152C0D57}" sibTransId="{87301EC1-4F97-4821-85AA-D41C28D47791}"/>
    <dgm:cxn modelId="{0959BF6C-F3A5-4A20-80F0-E9EB8841B985}" srcId="{EF44A4F5-6A29-45E7-A931-97D13ECBF450}" destId="{88696136-C772-4F3C-95A6-2654F872B325}" srcOrd="2" destOrd="0" parTransId="{CA5F9F5E-9E0C-4E8A-B41B-1DD28B535843}" sibTransId="{2C709C93-AE07-4871-BCAA-AA7A85950D86}"/>
    <dgm:cxn modelId="{92A9447E-70D4-45C4-B6D2-0679B7DF6241}" srcId="{EF44A4F5-6A29-45E7-A931-97D13ECBF450}" destId="{5B4FE7FC-E9D5-47E1-AEBA-96807BA1C208}" srcOrd="7" destOrd="0" parTransId="{FB482590-86A7-4972-A8F2-0DF4EA2B8308}" sibTransId="{622D612A-4E81-402D-8E14-493381CF24A2}"/>
    <dgm:cxn modelId="{CB4A7191-3398-49DB-AB93-CE8F6BD43435}" srcId="{EF44A4F5-6A29-45E7-A931-97D13ECBF450}" destId="{77EA7F7D-35F7-410E-B78A-80EF08BAC051}" srcOrd="5" destOrd="0" parTransId="{9669DE61-5680-4CC7-8856-DD2FC6DB33A2}" sibTransId="{DB6E72A4-6E3E-487E-BBEA-8009EB0ED8ED}"/>
    <dgm:cxn modelId="{B881CFED-F9A6-4A5C-B648-1C68B0D9A2E2}" srcId="{EF44A4F5-6A29-45E7-A931-97D13ECBF450}" destId="{3C723A31-97A9-4D78-A60D-2A46CD0E4C46}" srcOrd="6" destOrd="0" parTransId="{DF4F0048-6ACE-4B0D-BC19-EAC7C88BFE5E}" sibTransId="{E0B05B22-7203-403B-9DC3-3B74A0460BDB}"/>
    <dgm:cxn modelId="{0E298A37-41AF-4B3B-85FF-A7259F87612D}" type="presOf" srcId="{94B3499A-21AA-4773-8E7A-46BF837A7C33}" destId="{DFDBAB67-4416-47C7-8D77-9ED2CD5B1B12}" srcOrd="0" destOrd="0" presId="urn:microsoft.com/office/officeart/2005/8/layout/bProcess2"/>
    <dgm:cxn modelId="{46953354-C76E-4FEB-A524-F02245A6353E}" type="presOf" srcId="{C0C5A69C-0135-42DA-938E-BD61C525AC77}" destId="{21104026-9BF1-4764-BBE0-39B6348241FA}" srcOrd="0" destOrd="0" presId="urn:microsoft.com/office/officeart/2005/8/layout/bProcess2"/>
    <dgm:cxn modelId="{AFD3D341-66E2-4EA8-9BC7-D940A42B563F}" type="presOf" srcId="{EF44A4F5-6A29-45E7-A931-97D13ECBF450}" destId="{038CC762-16B1-48CF-9907-1A8A883C199C}" srcOrd="0" destOrd="0" presId="urn:microsoft.com/office/officeart/2005/8/layout/bProcess2"/>
    <dgm:cxn modelId="{023E89A9-84C5-42C9-90BB-C9EAA29D26CE}" type="presOf" srcId="{2C4F59DD-BFCE-41E7-8087-856B6310F880}" destId="{97E310DA-1D6B-4114-91D3-B99DFC0AA39F}" srcOrd="0" destOrd="0" presId="urn:microsoft.com/office/officeart/2005/8/layout/bProcess2"/>
    <dgm:cxn modelId="{8D2E6ECC-38EC-44EC-9E1F-FAE00FCF2B2E}" type="presOf" srcId="{4F3A74EE-CDE2-420C-A8B0-D0BF19BA3ED6}" destId="{F7C68434-6B06-4A2D-A628-781865EF5B12}" srcOrd="0" destOrd="0" presId="urn:microsoft.com/office/officeart/2005/8/layout/bProcess2"/>
    <dgm:cxn modelId="{B280FFA8-E624-43CC-81D1-96475E96039D}" type="presOf" srcId="{DB6E72A4-6E3E-487E-BBEA-8009EB0ED8ED}" destId="{8E015EC7-7C32-444C-8380-D5D024E17B3A}" srcOrd="0" destOrd="0" presId="urn:microsoft.com/office/officeart/2005/8/layout/bProcess2"/>
    <dgm:cxn modelId="{09E70B3E-429E-47C8-9E33-03CD15F9910B}" type="presOf" srcId="{405D79C4-5038-4D5E-8BAC-787F451321D9}" destId="{1BBA174F-9C76-4503-B673-023E12993BEF}" srcOrd="0" destOrd="0" presId="urn:microsoft.com/office/officeart/2005/8/layout/bProcess2"/>
    <dgm:cxn modelId="{F8C826C2-4E9E-49F4-AC9F-2FC4B68ADABB}" type="presOf" srcId="{DC35F8DE-4DEE-4D50-8B9D-9FD1E49B77CF}" destId="{F83A27D8-E36C-48B9-80C0-94F9EE808BE8}" srcOrd="0" destOrd="0" presId="urn:microsoft.com/office/officeart/2005/8/layout/bProcess2"/>
    <dgm:cxn modelId="{3E01B140-7E4F-4743-AC05-4F55385A39FE}" type="presOf" srcId="{87301EC1-4F97-4821-85AA-D41C28D47791}" destId="{B905FF17-4435-454E-AE7A-51FE12733D69}" srcOrd="0" destOrd="0" presId="urn:microsoft.com/office/officeart/2005/8/layout/bProcess2"/>
    <dgm:cxn modelId="{851EB295-0419-4CFD-8AA5-58615FF9FE22}" srcId="{EF44A4F5-6A29-45E7-A931-97D13ECBF450}" destId="{2C4F59DD-BFCE-41E7-8087-856B6310F880}" srcOrd="1" destOrd="0" parTransId="{85275CB3-D0C3-4A38-89F6-86894292141D}" sibTransId="{4F3A74EE-CDE2-420C-A8B0-D0BF19BA3ED6}"/>
    <dgm:cxn modelId="{8E46E28E-4A17-4D72-ACF4-B35306FD42C3}" type="presOf" srcId="{B7CC5F49-16E9-47B9-B6A6-A18068997CC8}" destId="{9D6D72CD-041C-4430-9728-2E9A32E8ED38}" srcOrd="0" destOrd="0" presId="urn:microsoft.com/office/officeart/2005/8/layout/bProcess2"/>
    <dgm:cxn modelId="{CA5E2186-06B0-4AC5-9320-1D112F46EB96}" type="presOf" srcId="{2C709C93-AE07-4871-BCAA-AA7A85950D86}" destId="{E88A4C8E-D654-4CE7-B698-1FE2E093B995}" srcOrd="0" destOrd="0" presId="urn:microsoft.com/office/officeart/2005/8/layout/bProcess2"/>
    <dgm:cxn modelId="{D886BB6C-6AD3-495A-BC58-ECE87901730A}" type="presOf" srcId="{77EA7F7D-35F7-410E-B78A-80EF08BAC051}" destId="{DC8B88FA-F0E4-437C-BF8B-1782D23C7486}" srcOrd="0" destOrd="0" presId="urn:microsoft.com/office/officeart/2005/8/layout/bProcess2"/>
    <dgm:cxn modelId="{4F709944-F85D-4721-901A-861DDC785875}" srcId="{EF44A4F5-6A29-45E7-A931-97D13ECBF450}" destId="{DC35F8DE-4DEE-4D50-8B9D-9FD1E49B77CF}" srcOrd="3" destOrd="0" parTransId="{080C5EAA-A202-4DE6-9459-B8C4C1605C30}" sibTransId="{94B3499A-21AA-4773-8E7A-46BF837A7C33}"/>
    <dgm:cxn modelId="{CCAE26D1-9C6F-4114-B5EC-817EBBA4282C}" type="presOf" srcId="{282F8F81-E016-40FC-A93F-821D27637A9D}" destId="{9C2E707A-9643-4670-8110-5E2483910E49}" srcOrd="0" destOrd="0" presId="urn:microsoft.com/office/officeart/2005/8/layout/bProcess2"/>
    <dgm:cxn modelId="{2EC173D6-A2E1-4731-9338-B260A9377884}" type="presParOf" srcId="{038CC762-16B1-48CF-9907-1A8A883C199C}" destId="{9D6D72CD-041C-4430-9728-2E9A32E8ED38}" srcOrd="0" destOrd="0" presId="urn:microsoft.com/office/officeart/2005/8/layout/bProcess2"/>
    <dgm:cxn modelId="{A2B183D6-E3A2-405B-8D08-642F513DBD4D}" type="presParOf" srcId="{038CC762-16B1-48CF-9907-1A8A883C199C}" destId="{21104026-9BF1-4764-BBE0-39B6348241FA}" srcOrd="1" destOrd="0" presId="urn:microsoft.com/office/officeart/2005/8/layout/bProcess2"/>
    <dgm:cxn modelId="{0249CACD-CC82-4E4E-B7AA-4241FA1A678B}" type="presParOf" srcId="{038CC762-16B1-48CF-9907-1A8A883C199C}" destId="{6655ED67-6A18-48FD-8E90-B73793277637}" srcOrd="2" destOrd="0" presId="urn:microsoft.com/office/officeart/2005/8/layout/bProcess2"/>
    <dgm:cxn modelId="{9F2B33B9-74E0-489A-AE65-D9B88D39913E}" type="presParOf" srcId="{6655ED67-6A18-48FD-8E90-B73793277637}" destId="{E944F979-550D-47C4-90F4-ED72FEEAC8C0}" srcOrd="0" destOrd="0" presId="urn:microsoft.com/office/officeart/2005/8/layout/bProcess2"/>
    <dgm:cxn modelId="{0BA0B457-026D-47BD-B3CE-05BBACC56509}" type="presParOf" srcId="{6655ED67-6A18-48FD-8E90-B73793277637}" destId="{97E310DA-1D6B-4114-91D3-B99DFC0AA39F}" srcOrd="1" destOrd="0" presId="urn:microsoft.com/office/officeart/2005/8/layout/bProcess2"/>
    <dgm:cxn modelId="{7848C1FA-6EDE-4416-AC4E-C340D83399B2}" type="presParOf" srcId="{038CC762-16B1-48CF-9907-1A8A883C199C}" destId="{F7C68434-6B06-4A2D-A628-781865EF5B12}" srcOrd="3" destOrd="0" presId="urn:microsoft.com/office/officeart/2005/8/layout/bProcess2"/>
    <dgm:cxn modelId="{FE76F79F-54AC-459A-8350-DEAB10FCFCF1}" type="presParOf" srcId="{038CC762-16B1-48CF-9907-1A8A883C199C}" destId="{5DD25726-C4A2-4AD7-A1EF-2D92CAC9526E}" srcOrd="4" destOrd="0" presId="urn:microsoft.com/office/officeart/2005/8/layout/bProcess2"/>
    <dgm:cxn modelId="{5B41BF25-76FB-4A04-BE84-D4611BEE2B2E}" type="presParOf" srcId="{5DD25726-C4A2-4AD7-A1EF-2D92CAC9526E}" destId="{21C0BB1D-B466-4230-8492-2658982459E4}" srcOrd="0" destOrd="0" presId="urn:microsoft.com/office/officeart/2005/8/layout/bProcess2"/>
    <dgm:cxn modelId="{71619BB9-1CC1-4C91-967D-02DAC4A6568B}" type="presParOf" srcId="{5DD25726-C4A2-4AD7-A1EF-2D92CAC9526E}" destId="{EA99BF1C-BD33-4BE3-9BCA-E5FDC3324EFC}" srcOrd="1" destOrd="0" presId="urn:microsoft.com/office/officeart/2005/8/layout/bProcess2"/>
    <dgm:cxn modelId="{B8759747-697C-4F02-874C-F24FD704795B}" type="presParOf" srcId="{038CC762-16B1-48CF-9907-1A8A883C199C}" destId="{E88A4C8E-D654-4CE7-B698-1FE2E093B995}" srcOrd="5" destOrd="0" presId="urn:microsoft.com/office/officeart/2005/8/layout/bProcess2"/>
    <dgm:cxn modelId="{04B1A310-3159-478D-B03B-984BE4BE46FE}" type="presParOf" srcId="{038CC762-16B1-48CF-9907-1A8A883C199C}" destId="{3E9DC2C3-2A3A-4F31-B2C0-9E5D79024A22}" srcOrd="6" destOrd="0" presId="urn:microsoft.com/office/officeart/2005/8/layout/bProcess2"/>
    <dgm:cxn modelId="{E4C512B5-34DF-4F7D-B0A2-C09163BF4DEC}" type="presParOf" srcId="{3E9DC2C3-2A3A-4F31-B2C0-9E5D79024A22}" destId="{9BD59C26-8F5C-4962-9502-FB5319598B66}" srcOrd="0" destOrd="0" presId="urn:microsoft.com/office/officeart/2005/8/layout/bProcess2"/>
    <dgm:cxn modelId="{AFB8EC8C-02D7-40A5-BE23-BE6EEDAAA6F5}" type="presParOf" srcId="{3E9DC2C3-2A3A-4F31-B2C0-9E5D79024A22}" destId="{F83A27D8-E36C-48B9-80C0-94F9EE808BE8}" srcOrd="1" destOrd="0" presId="urn:microsoft.com/office/officeart/2005/8/layout/bProcess2"/>
    <dgm:cxn modelId="{3C52C16C-10E7-444C-9BA0-6475E29AA7F2}" type="presParOf" srcId="{038CC762-16B1-48CF-9907-1A8A883C199C}" destId="{DFDBAB67-4416-47C7-8D77-9ED2CD5B1B12}" srcOrd="7" destOrd="0" presId="urn:microsoft.com/office/officeart/2005/8/layout/bProcess2"/>
    <dgm:cxn modelId="{6FCA9243-85DC-47E9-B261-721BB24F2BAD}" type="presParOf" srcId="{038CC762-16B1-48CF-9907-1A8A883C199C}" destId="{D6543310-C92F-44AA-AF2D-91BC50F546C9}" srcOrd="8" destOrd="0" presId="urn:microsoft.com/office/officeart/2005/8/layout/bProcess2"/>
    <dgm:cxn modelId="{B44B7CB7-B694-4647-95C7-A75B647412B1}" type="presParOf" srcId="{D6543310-C92F-44AA-AF2D-91BC50F546C9}" destId="{95DAF377-01C1-4D9E-A9D4-4F995FDE6629}" srcOrd="0" destOrd="0" presId="urn:microsoft.com/office/officeart/2005/8/layout/bProcess2"/>
    <dgm:cxn modelId="{B943FC8F-C78D-4348-BC38-4CE75DF0A57E}" type="presParOf" srcId="{D6543310-C92F-44AA-AF2D-91BC50F546C9}" destId="{1BBA174F-9C76-4503-B673-023E12993BEF}" srcOrd="1" destOrd="0" presId="urn:microsoft.com/office/officeart/2005/8/layout/bProcess2"/>
    <dgm:cxn modelId="{83AD57B7-0889-432B-BEBF-2A835EB807D8}" type="presParOf" srcId="{038CC762-16B1-48CF-9907-1A8A883C199C}" destId="{B905FF17-4435-454E-AE7A-51FE12733D69}" srcOrd="9" destOrd="0" presId="urn:microsoft.com/office/officeart/2005/8/layout/bProcess2"/>
    <dgm:cxn modelId="{320584A4-F716-45C5-B05A-D917A8F23A10}" type="presParOf" srcId="{038CC762-16B1-48CF-9907-1A8A883C199C}" destId="{CB18EF5E-8267-458C-89C2-789D8BB9609C}" srcOrd="10" destOrd="0" presId="urn:microsoft.com/office/officeart/2005/8/layout/bProcess2"/>
    <dgm:cxn modelId="{B4A88451-8CA8-4E7E-B9AD-996476481B41}" type="presParOf" srcId="{CB18EF5E-8267-458C-89C2-789D8BB9609C}" destId="{35425A55-F588-4563-8DD0-1F296F255FC1}" srcOrd="0" destOrd="0" presId="urn:microsoft.com/office/officeart/2005/8/layout/bProcess2"/>
    <dgm:cxn modelId="{577DD89C-D86C-4735-9A20-2EC6BF1F6CB6}" type="presParOf" srcId="{CB18EF5E-8267-458C-89C2-789D8BB9609C}" destId="{DC8B88FA-F0E4-437C-BF8B-1782D23C7486}" srcOrd="1" destOrd="0" presId="urn:microsoft.com/office/officeart/2005/8/layout/bProcess2"/>
    <dgm:cxn modelId="{9D854809-CCA2-4BBA-AE1F-253DFA5F6D77}" type="presParOf" srcId="{038CC762-16B1-48CF-9907-1A8A883C199C}" destId="{8E015EC7-7C32-444C-8380-D5D024E17B3A}" srcOrd="11" destOrd="0" presId="urn:microsoft.com/office/officeart/2005/8/layout/bProcess2"/>
    <dgm:cxn modelId="{80369D85-0522-4C6A-9C0A-C18B8676CF37}" type="presParOf" srcId="{038CC762-16B1-48CF-9907-1A8A883C199C}" destId="{25347C93-6057-49B9-8D92-75B3EFF7B456}" srcOrd="12" destOrd="0" presId="urn:microsoft.com/office/officeart/2005/8/layout/bProcess2"/>
    <dgm:cxn modelId="{3EDB7EB6-1A6B-4712-90FC-C8D461679AF8}" type="presParOf" srcId="{25347C93-6057-49B9-8D92-75B3EFF7B456}" destId="{A1BF2A22-5EB4-47F5-9BB3-E918646E24F1}" srcOrd="0" destOrd="0" presId="urn:microsoft.com/office/officeart/2005/8/layout/bProcess2"/>
    <dgm:cxn modelId="{F2155B34-6C50-4830-B953-F82B4955D22E}" type="presParOf" srcId="{25347C93-6057-49B9-8D92-75B3EFF7B456}" destId="{502D4EA6-8FBA-4970-8DB0-879978496301}" srcOrd="1" destOrd="0" presId="urn:microsoft.com/office/officeart/2005/8/layout/bProcess2"/>
    <dgm:cxn modelId="{300CD3BD-1162-4369-9525-4CBDBF4F49D3}" type="presParOf" srcId="{038CC762-16B1-48CF-9907-1A8A883C199C}" destId="{5CEF09F6-BF1C-4ABB-83C2-D1F7F419BCE4}" srcOrd="13" destOrd="0" presId="urn:microsoft.com/office/officeart/2005/8/layout/bProcess2"/>
    <dgm:cxn modelId="{95CB4C38-0976-41CB-832C-6685BF4E171A}" type="presParOf" srcId="{038CC762-16B1-48CF-9907-1A8A883C199C}" destId="{C701F861-0FE0-4AE2-A265-D21EA4CD442E}" srcOrd="14" destOrd="0" presId="urn:microsoft.com/office/officeart/2005/8/layout/bProcess2"/>
    <dgm:cxn modelId="{EF4E7B41-5E12-4D5C-8204-E1DC69D642EC}" type="presParOf" srcId="{C701F861-0FE0-4AE2-A265-D21EA4CD442E}" destId="{2CEBA1B0-5C3B-4716-B716-3F76BD33AA00}" srcOrd="0" destOrd="0" presId="urn:microsoft.com/office/officeart/2005/8/layout/bProcess2"/>
    <dgm:cxn modelId="{FF331820-B7BA-4285-9D60-45A06A3CDCBE}" type="presParOf" srcId="{C701F861-0FE0-4AE2-A265-D21EA4CD442E}" destId="{8D0D5165-9760-4A1D-B89D-51C9352425D9}" srcOrd="1" destOrd="0" presId="urn:microsoft.com/office/officeart/2005/8/layout/bProcess2"/>
    <dgm:cxn modelId="{A744B540-E74E-443F-9067-C8E11F980A65}" type="presParOf" srcId="{038CC762-16B1-48CF-9907-1A8A883C199C}" destId="{571BDD45-F6BA-4799-AC74-82E79F503CDA}" srcOrd="15" destOrd="0" presId="urn:microsoft.com/office/officeart/2005/8/layout/bProcess2"/>
    <dgm:cxn modelId="{173E467F-07D0-48EB-A439-C5D78736FC25}" type="presParOf" srcId="{038CC762-16B1-48CF-9907-1A8A883C199C}" destId="{9C2E707A-9643-4670-8110-5E2483910E49}" srcOrd="16" destOrd="0" presId="urn:microsoft.com/office/officeart/2005/8/layout/b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F44A4F5-6A29-45E7-A931-97D13ECBF450}" type="doc">
      <dgm:prSet loTypeId="urn:microsoft.com/office/officeart/2005/8/layout/bProcess2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B7CC5F49-16E9-47B9-B6A6-A18068997CC8}">
      <dgm:prSet phldrT="[Text]"/>
      <dgm:spPr/>
      <dgm:t>
        <a:bodyPr/>
        <a:lstStyle/>
        <a:p>
          <a:r>
            <a:rPr lang="cs-CZ" dirty="0" smtClean="0"/>
            <a:t>3.5</a:t>
          </a:r>
          <a:endParaRPr lang="cs-CZ" dirty="0"/>
        </a:p>
      </dgm:t>
    </dgm:pt>
    <dgm:pt modelId="{EFEE243A-9F3D-4F32-89B4-30F751862835}" type="parTrans" cxnId="{15620CFB-1FB5-43C7-AC36-459A9D0E72F0}">
      <dgm:prSet/>
      <dgm:spPr/>
      <dgm:t>
        <a:bodyPr/>
        <a:lstStyle/>
        <a:p>
          <a:endParaRPr lang="cs-CZ"/>
        </a:p>
      </dgm:t>
    </dgm:pt>
    <dgm:pt modelId="{C0C5A69C-0135-42DA-938E-BD61C525AC77}" type="sibTrans" cxnId="{15620CFB-1FB5-43C7-AC36-459A9D0E72F0}">
      <dgm:prSet/>
      <dgm:spPr/>
      <dgm:t>
        <a:bodyPr/>
        <a:lstStyle/>
        <a:p>
          <a:endParaRPr lang="cs-CZ"/>
        </a:p>
      </dgm:t>
    </dgm:pt>
    <dgm:pt modelId="{2C4F59DD-BFCE-41E7-8087-856B6310F880}">
      <dgm:prSet phldrT="[Text]"/>
      <dgm:spPr/>
      <dgm:t>
        <a:bodyPr/>
        <a:lstStyle/>
        <a:p>
          <a:r>
            <a:rPr lang="cs-CZ" dirty="0" smtClean="0"/>
            <a:t>11</a:t>
          </a:r>
          <a:endParaRPr lang="cs-CZ" dirty="0"/>
        </a:p>
      </dgm:t>
    </dgm:pt>
    <dgm:pt modelId="{85275CB3-D0C3-4A38-89F6-86894292141D}" type="parTrans" cxnId="{851EB295-0419-4CFD-8AA5-58615FF9FE22}">
      <dgm:prSet/>
      <dgm:spPr/>
      <dgm:t>
        <a:bodyPr/>
        <a:lstStyle/>
        <a:p>
          <a:endParaRPr lang="cs-CZ"/>
        </a:p>
      </dgm:t>
    </dgm:pt>
    <dgm:pt modelId="{4F3A74EE-CDE2-420C-A8B0-D0BF19BA3ED6}" type="sibTrans" cxnId="{851EB295-0419-4CFD-8AA5-58615FF9FE22}">
      <dgm:prSet/>
      <dgm:spPr/>
      <dgm:t>
        <a:bodyPr/>
        <a:lstStyle/>
        <a:p>
          <a:endParaRPr lang="cs-CZ"/>
        </a:p>
      </dgm:t>
    </dgm:pt>
    <dgm:pt modelId="{88696136-C772-4F3C-95A6-2654F872B325}">
      <dgm:prSet phldrT="[Text]"/>
      <dgm:spPr/>
      <dgm:t>
        <a:bodyPr/>
        <a:lstStyle/>
        <a:p>
          <a:r>
            <a:rPr lang="cs-CZ" dirty="0" smtClean="0"/>
            <a:t>20</a:t>
          </a:r>
          <a:endParaRPr lang="cs-CZ" dirty="0"/>
        </a:p>
      </dgm:t>
    </dgm:pt>
    <dgm:pt modelId="{CA5F9F5E-9E0C-4E8A-B41B-1DD28B535843}" type="parTrans" cxnId="{0959BF6C-F3A5-4A20-80F0-E9EB8841B985}">
      <dgm:prSet/>
      <dgm:spPr/>
      <dgm:t>
        <a:bodyPr/>
        <a:lstStyle/>
        <a:p>
          <a:endParaRPr lang="cs-CZ"/>
        </a:p>
      </dgm:t>
    </dgm:pt>
    <dgm:pt modelId="{2C709C93-AE07-4871-BCAA-AA7A85950D86}" type="sibTrans" cxnId="{0959BF6C-F3A5-4A20-80F0-E9EB8841B985}">
      <dgm:prSet/>
      <dgm:spPr/>
      <dgm:t>
        <a:bodyPr/>
        <a:lstStyle/>
        <a:p>
          <a:endParaRPr lang="cs-CZ"/>
        </a:p>
      </dgm:t>
    </dgm:pt>
    <dgm:pt modelId="{DC35F8DE-4DEE-4D50-8B9D-9FD1E49B77CF}">
      <dgm:prSet phldrT="[Text]"/>
      <dgm:spPr/>
      <dgm:t>
        <a:bodyPr/>
        <a:lstStyle/>
        <a:p>
          <a:r>
            <a:rPr lang="cs-CZ" dirty="0" smtClean="0"/>
            <a:t>30</a:t>
          </a:r>
          <a:endParaRPr lang="cs-CZ" dirty="0"/>
        </a:p>
      </dgm:t>
    </dgm:pt>
    <dgm:pt modelId="{080C5EAA-A202-4DE6-9459-B8C4C1605C30}" type="parTrans" cxnId="{4F709944-F85D-4721-901A-861DDC785875}">
      <dgm:prSet/>
      <dgm:spPr/>
      <dgm:t>
        <a:bodyPr/>
        <a:lstStyle/>
        <a:p>
          <a:endParaRPr lang="cs-CZ"/>
        </a:p>
      </dgm:t>
    </dgm:pt>
    <dgm:pt modelId="{94B3499A-21AA-4773-8E7A-46BF837A7C33}" type="sibTrans" cxnId="{4F709944-F85D-4721-901A-861DDC785875}">
      <dgm:prSet/>
      <dgm:spPr/>
      <dgm:t>
        <a:bodyPr/>
        <a:lstStyle/>
        <a:p>
          <a:endParaRPr lang="cs-CZ"/>
        </a:p>
      </dgm:t>
    </dgm:pt>
    <dgm:pt modelId="{405D79C4-5038-4D5E-8BAC-787F451321D9}">
      <dgm:prSet phldrT="[Text]"/>
      <dgm:spPr/>
      <dgm:t>
        <a:bodyPr/>
        <a:lstStyle/>
        <a:p>
          <a:r>
            <a:rPr lang="cs-CZ" dirty="0" smtClean="0"/>
            <a:t>10</a:t>
          </a:r>
          <a:endParaRPr lang="cs-CZ" dirty="0"/>
        </a:p>
      </dgm:t>
    </dgm:pt>
    <dgm:pt modelId="{5F1E8266-0229-409B-A46B-A2AD152C0D57}" type="parTrans" cxnId="{816A4104-202F-4CC2-BFDE-FFA704510AEC}">
      <dgm:prSet/>
      <dgm:spPr/>
      <dgm:t>
        <a:bodyPr/>
        <a:lstStyle/>
        <a:p>
          <a:endParaRPr lang="cs-CZ"/>
        </a:p>
      </dgm:t>
    </dgm:pt>
    <dgm:pt modelId="{87301EC1-4F97-4821-85AA-D41C28D47791}" type="sibTrans" cxnId="{816A4104-202F-4CC2-BFDE-FFA704510AEC}">
      <dgm:prSet/>
      <dgm:spPr/>
      <dgm:t>
        <a:bodyPr/>
        <a:lstStyle/>
        <a:p>
          <a:endParaRPr lang="cs-CZ"/>
        </a:p>
      </dgm:t>
    </dgm:pt>
    <dgm:pt modelId="{77EA7F7D-35F7-410E-B78A-80EF08BAC051}">
      <dgm:prSet phldrT="[Text]"/>
      <dgm:spPr/>
      <dgm:t>
        <a:bodyPr/>
        <a:lstStyle/>
        <a:p>
          <a:r>
            <a:rPr lang="cs-CZ" dirty="0" smtClean="0"/>
            <a:t>4</a:t>
          </a:r>
          <a:endParaRPr lang="cs-CZ" dirty="0"/>
        </a:p>
      </dgm:t>
    </dgm:pt>
    <dgm:pt modelId="{9669DE61-5680-4CC7-8856-DD2FC6DB33A2}" type="parTrans" cxnId="{CB4A7191-3398-49DB-AB93-CE8F6BD43435}">
      <dgm:prSet/>
      <dgm:spPr/>
      <dgm:t>
        <a:bodyPr/>
        <a:lstStyle/>
        <a:p>
          <a:endParaRPr lang="cs-CZ"/>
        </a:p>
      </dgm:t>
    </dgm:pt>
    <dgm:pt modelId="{DB6E72A4-6E3E-487E-BBEA-8009EB0ED8ED}" type="sibTrans" cxnId="{CB4A7191-3398-49DB-AB93-CE8F6BD43435}">
      <dgm:prSet/>
      <dgm:spPr/>
      <dgm:t>
        <a:bodyPr/>
        <a:lstStyle/>
        <a:p>
          <a:endParaRPr lang="cs-CZ"/>
        </a:p>
      </dgm:t>
    </dgm:pt>
    <dgm:pt modelId="{3C723A31-97A9-4D78-A60D-2A46CD0E4C46}">
      <dgm:prSet phldrT="[Text]"/>
      <dgm:spPr/>
      <dgm:t>
        <a:bodyPr/>
        <a:lstStyle/>
        <a:p>
          <a:r>
            <a:rPr lang="cs-CZ" dirty="0" smtClean="0"/>
            <a:t>44</a:t>
          </a:r>
          <a:endParaRPr lang="cs-CZ" dirty="0"/>
        </a:p>
      </dgm:t>
    </dgm:pt>
    <dgm:pt modelId="{DF4F0048-6ACE-4B0D-BC19-EAC7C88BFE5E}" type="parTrans" cxnId="{B881CFED-F9A6-4A5C-B648-1C68B0D9A2E2}">
      <dgm:prSet/>
      <dgm:spPr/>
      <dgm:t>
        <a:bodyPr/>
        <a:lstStyle/>
        <a:p>
          <a:endParaRPr lang="cs-CZ"/>
        </a:p>
      </dgm:t>
    </dgm:pt>
    <dgm:pt modelId="{E0B05B22-7203-403B-9DC3-3B74A0460BDB}" type="sibTrans" cxnId="{B881CFED-F9A6-4A5C-B648-1C68B0D9A2E2}">
      <dgm:prSet/>
      <dgm:spPr/>
      <dgm:t>
        <a:bodyPr/>
        <a:lstStyle/>
        <a:p>
          <a:endParaRPr lang="cs-CZ"/>
        </a:p>
      </dgm:t>
    </dgm:pt>
    <dgm:pt modelId="{5B4FE7FC-E9D5-47E1-AEBA-96807BA1C208}">
      <dgm:prSet phldrT="[Text]"/>
      <dgm:spPr/>
      <dgm:t>
        <a:bodyPr/>
        <a:lstStyle/>
        <a:p>
          <a:r>
            <a:rPr lang="cs-CZ" dirty="0" smtClean="0"/>
            <a:t>50</a:t>
          </a:r>
          <a:endParaRPr lang="cs-CZ" dirty="0"/>
        </a:p>
      </dgm:t>
    </dgm:pt>
    <dgm:pt modelId="{FB482590-86A7-4972-A8F2-0DF4EA2B8308}" type="parTrans" cxnId="{92A9447E-70D4-45C4-B6D2-0679B7DF6241}">
      <dgm:prSet/>
      <dgm:spPr/>
      <dgm:t>
        <a:bodyPr/>
        <a:lstStyle/>
        <a:p>
          <a:endParaRPr lang="cs-CZ"/>
        </a:p>
      </dgm:t>
    </dgm:pt>
    <dgm:pt modelId="{622D612A-4E81-402D-8E14-493381CF24A2}" type="sibTrans" cxnId="{92A9447E-70D4-45C4-B6D2-0679B7DF6241}">
      <dgm:prSet/>
      <dgm:spPr/>
      <dgm:t>
        <a:bodyPr/>
        <a:lstStyle/>
        <a:p>
          <a:endParaRPr lang="cs-CZ"/>
        </a:p>
      </dgm:t>
    </dgm:pt>
    <dgm:pt modelId="{282F8F81-E016-40FC-A93F-821D27637A9D}">
      <dgm:prSet phldrT="[Text]"/>
      <dgm:spPr/>
      <dgm:t>
        <a:bodyPr/>
        <a:lstStyle/>
        <a:p>
          <a:r>
            <a:rPr lang="cs-CZ" dirty="0" smtClean="0"/>
            <a:t>40</a:t>
          </a:r>
          <a:endParaRPr lang="cs-CZ" dirty="0"/>
        </a:p>
      </dgm:t>
    </dgm:pt>
    <dgm:pt modelId="{2E07D43F-7583-4BA4-BA8A-254D299A2201}" type="parTrans" cxnId="{69F14187-6A85-47B7-AF7C-FC793BC1F497}">
      <dgm:prSet/>
      <dgm:spPr/>
      <dgm:t>
        <a:bodyPr/>
        <a:lstStyle/>
        <a:p>
          <a:endParaRPr lang="cs-CZ"/>
        </a:p>
      </dgm:t>
    </dgm:pt>
    <dgm:pt modelId="{1DF5F8BC-442E-4680-B98D-1E74ED3E1B99}" type="sibTrans" cxnId="{69F14187-6A85-47B7-AF7C-FC793BC1F497}">
      <dgm:prSet/>
      <dgm:spPr/>
      <dgm:t>
        <a:bodyPr/>
        <a:lstStyle/>
        <a:p>
          <a:endParaRPr lang="cs-CZ"/>
        </a:p>
      </dgm:t>
    </dgm:pt>
    <dgm:pt modelId="{038CC762-16B1-48CF-9907-1A8A883C199C}" type="pres">
      <dgm:prSet presAssocID="{EF44A4F5-6A29-45E7-A931-97D13ECBF450}" presName="diagram" presStyleCnt="0">
        <dgm:presLayoutVars>
          <dgm:dir/>
          <dgm:resizeHandles/>
        </dgm:presLayoutVars>
      </dgm:prSet>
      <dgm:spPr/>
    </dgm:pt>
    <dgm:pt modelId="{9D6D72CD-041C-4430-9728-2E9A32E8ED38}" type="pres">
      <dgm:prSet presAssocID="{B7CC5F49-16E9-47B9-B6A6-A18068997CC8}" presName="firstNode" presStyleLbl="node1" presStyleIdx="0" presStyleCnt="9" custLinFactNeighborX="-2083" custLinFactNeighborY="-1124">
        <dgm:presLayoutVars>
          <dgm:bulletEnabled val="1"/>
        </dgm:presLayoutVars>
      </dgm:prSet>
      <dgm:spPr/>
    </dgm:pt>
    <dgm:pt modelId="{21104026-9BF1-4764-BBE0-39B6348241FA}" type="pres">
      <dgm:prSet presAssocID="{C0C5A69C-0135-42DA-938E-BD61C525AC77}" presName="sibTrans" presStyleLbl="sibTrans2D1" presStyleIdx="0" presStyleCnt="8" custLinFactNeighborX="-6456" custLinFactNeighborY="395"/>
      <dgm:spPr/>
    </dgm:pt>
    <dgm:pt modelId="{6655ED67-6A18-48FD-8E90-B73793277637}" type="pres">
      <dgm:prSet presAssocID="{2C4F59DD-BFCE-41E7-8087-856B6310F880}" presName="middleNode" presStyleCnt="0"/>
      <dgm:spPr/>
    </dgm:pt>
    <dgm:pt modelId="{E944F979-550D-47C4-90F4-ED72FEEAC8C0}" type="pres">
      <dgm:prSet presAssocID="{2C4F59DD-BFCE-41E7-8087-856B6310F880}" presName="padding" presStyleLbl="node1" presStyleIdx="0" presStyleCnt="9"/>
      <dgm:spPr/>
    </dgm:pt>
    <dgm:pt modelId="{97E310DA-1D6B-4114-91D3-B99DFC0AA39F}" type="pres">
      <dgm:prSet presAssocID="{2C4F59DD-BFCE-41E7-8087-856B6310F880}" presName="shape" presStyleLbl="node1" presStyleIdx="1" presStyleCnt="9">
        <dgm:presLayoutVars>
          <dgm:bulletEnabled val="1"/>
        </dgm:presLayoutVars>
      </dgm:prSet>
      <dgm:spPr/>
    </dgm:pt>
    <dgm:pt modelId="{F7C68434-6B06-4A2D-A628-781865EF5B12}" type="pres">
      <dgm:prSet presAssocID="{4F3A74EE-CDE2-420C-A8B0-D0BF19BA3ED6}" presName="sibTrans" presStyleLbl="sibTrans2D1" presStyleIdx="1" presStyleCnt="8"/>
      <dgm:spPr/>
    </dgm:pt>
    <dgm:pt modelId="{5DD25726-C4A2-4AD7-A1EF-2D92CAC9526E}" type="pres">
      <dgm:prSet presAssocID="{88696136-C772-4F3C-95A6-2654F872B325}" presName="middleNode" presStyleCnt="0"/>
      <dgm:spPr/>
    </dgm:pt>
    <dgm:pt modelId="{21C0BB1D-B466-4230-8492-2658982459E4}" type="pres">
      <dgm:prSet presAssocID="{88696136-C772-4F3C-95A6-2654F872B325}" presName="padding" presStyleLbl="node1" presStyleIdx="1" presStyleCnt="9"/>
      <dgm:spPr/>
    </dgm:pt>
    <dgm:pt modelId="{EA99BF1C-BD33-4BE3-9BCA-E5FDC3324EFC}" type="pres">
      <dgm:prSet presAssocID="{88696136-C772-4F3C-95A6-2654F872B325}" presName="shape" presStyleLbl="node1" presStyleIdx="2" presStyleCnt="9">
        <dgm:presLayoutVars>
          <dgm:bulletEnabled val="1"/>
        </dgm:presLayoutVars>
      </dgm:prSet>
      <dgm:spPr/>
    </dgm:pt>
    <dgm:pt modelId="{E88A4C8E-D654-4CE7-B698-1FE2E093B995}" type="pres">
      <dgm:prSet presAssocID="{2C709C93-AE07-4871-BCAA-AA7A85950D86}" presName="sibTrans" presStyleLbl="sibTrans2D1" presStyleIdx="2" presStyleCnt="8"/>
      <dgm:spPr/>
    </dgm:pt>
    <dgm:pt modelId="{3E9DC2C3-2A3A-4F31-B2C0-9E5D79024A22}" type="pres">
      <dgm:prSet presAssocID="{DC35F8DE-4DEE-4D50-8B9D-9FD1E49B77CF}" presName="middleNode" presStyleCnt="0"/>
      <dgm:spPr/>
    </dgm:pt>
    <dgm:pt modelId="{9BD59C26-8F5C-4962-9502-FB5319598B66}" type="pres">
      <dgm:prSet presAssocID="{DC35F8DE-4DEE-4D50-8B9D-9FD1E49B77CF}" presName="padding" presStyleLbl="node1" presStyleIdx="2" presStyleCnt="9"/>
      <dgm:spPr/>
    </dgm:pt>
    <dgm:pt modelId="{F83A27D8-E36C-48B9-80C0-94F9EE808BE8}" type="pres">
      <dgm:prSet presAssocID="{DC35F8DE-4DEE-4D50-8B9D-9FD1E49B77CF}" presName="shape" presStyleLbl="node1" presStyleIdx="3" presStyleCnt="9">
        <dgm:presLayoutVars>
          <dgm:bulletEnabled val="1"/>
        </dgm:presLayoutVars>
      </dgm:prSet>
      <dgm:spPr/>
    </dgm:pt>
    <dgm:pt modelId="{DFDBAB67-4416-47C7-8D77-9ED2CD5B1B12}" type="pres">
      <dgm:prSet presAssocID="{94B3499A-21AA-4773-8E7A-46BF837A7C33}" presName="sibTrans" presStyleLbl="sibTrans2D1" presStyleIdx="3" presStyleCnt="8"/>
      <dgm:spPr/>
    </dgm:pt>
    <dgm:pt modelId="{D6543310-C92F-44AA-AF2D-91BC50F546C9}" type="pres">
      <dgm:prSet presAssocID="{405D79C4-5038-4D5E-8BAC-787F451321D9}" presName="middleNode" presStyleCnt="0"/>
      <dgm:spPr/>
    </dgm:pt>
    <dgm:pt modelId="{95DAF377-01C1-4D9E-A9D4-4F995FDE6629}" type="pres">
      <dgm:prSet presAssocID="{405D79C4-5038-4D5E-8BAC-787F451321D9}" presName="padding" presStyleLbl="node1" presStyleIdx="3" presStyleCnt="9"/>
      <dgm:spPr/>
    </dgm:pt>
    <dgm:pt modelId="{1BBA174F-9C76-4503-B673-023E12993BEF}" type="pres">
      <dgm:prSet presAssocID="{405D79C4-5038-4D5E-8BAC-787F451321D9}" presName="shape" presStyleLbl="node1" presStyleIdx="4" presStyleCnt="9">
        <dgm:presLayoutVars>
          <dgm:bulletEnabled val="1"/>
        </dgm:presLayoutVars>
      </dgm:prSet>
      <dgm:spPr/>
    </dgm:pt>
    <dgm:pt modelId="{B905FF17-4435-454E-AE7A-51FE12733D69}" type="pres">
      <dgm:prSet presAssocID="{87301EC1-4F97-4821-85AA-D41C28D47791}" presName="sibTrans" presStyleLbl="sibTrans2D1" presStyleIdx="4" presStyleCnt="8"/>
      <dgm:spPr/>
    </dgm:pt>
    <dgm:pt modelId="{CB18EF5E-8267-458C-89C2-789D8BB9609C}" type="pres">
      <dgm:prSet presAssocID="{77EA7F7D-35F7-410E-B78A-80EF08BAC051}" presName="middleNode" presStyleCnt="0"/>
      <dgm:spPr/>
    </dgm:pt>
    <dgm:pt modelId="{35425A55-F588-4563-8DD0-1F296F255FC1}" type="pres">
      <dgm:prSet presAssocID="{77EA7F7D-35F7-410E-B78A-80EF08BAC051}" presName="padding" presStyleLbl="node1" presStyleIdx="4" presStyleCnt="9"/>
      <dgm:spPr/>
    </dgm:pt>
    <dgm:pt modelId="{DC8B88FA-F0E4-437C-BF8B-1782D23C7486}" type="pres">
      <dgm:prSet presAssocID="{77EA7F7D-35F7-410E-B78A-80EF08BAC051}" presName="shape" presStyleLbl="node1" presStyleIdx="5" presStyleCnt="9">
        <dgm:presLayoutVars>
          <dgm:bulletEnabled val="1"/>
        </dgm:presLayoutVars>
      </dgm:prSet>
      <dgm:spPr/>
    </dgm:pt>
    <dgm:pt modelId="{8E015EC7-7C32-444C-8380-D5D024E17B3A}" type="pres">
      <dgm:prSet presAssocID="{DB6E72A4-6E3E-487E-BBEA-8009EB0ED8ED}" presName="sibTrans" presStyleLbl="sibTrans2D1" presStyleIdx="5" presStyleCnt="8"/>
      <dgm:spPr/>
    </dgm:pt>
    <dgm:pt modelId="{25347C93-6057-49B9-8D92-75B3EFF7B456}" type="pres">
      <dgm:prSet presAssocID="{3C723A31-97A9-4D78-A60D-2A46CD0E4C46}" presName="middleNode" presStyleCnt="0"/>
      <dgm:spPr/>
    </dgm:pt>
    <dgm:pt modelId="{A1BF2A22-5EB4-47F5-9BB3-E918646E24F1}" type="pres">
      <dgm:prSet presAssocID="{3C723A31-97A9-4D78-A60D-2A46CD0E4C46}" presName="padding" presStyleLbl="node1" presStyleIdx="5" presStyleCnt="9"/>
      <dgm:spPr/>
    </dgm:pt>
    <dgm:pt modelId="{502D4EA6-8FBA-4970-8DB0-879978496301}" type="pres">
      <dgm:prSet presAssocID="{3C723A31-97A9-4D78-A60D-2A46CD0E4C46}" presName="shape" presStyleLbl="node1" presStyleIdx="6" presStyleCnt="9">
        <dgm:presLayoutVars>
          <dgm:bulletEnabled val="1"/>
        </dgm:presLayoutVars>
      </dgm:prSet>
      <dgm:spPr/>
    </dgm:pt>
    <dgm:pt modelId="{5CEF09F6-BF1C-4ABB-83C2-D1F7F419BCE4}" type="pres">
      <dgm:prSet presAssocID="{E0B05B22-7203-403B-9DC3-3B74A0460BDB}" presName="sibTrans" presStyleLbl="sibTrans2D1" presStyleIdx="6" presStyleCnt="8"/>
      <dgm:spPr/>
    </dgm:pt>
    <dgm:pt modelId="{C701F861-0FE0-4AE2-A265-D21EA4CD442E}" type="pres">
      <dgm:prSet presAssocID="{5B4FE7FC-E9D5-47E1-AEBA-96807BA1C208}" presName="middleNode" presStyleCnt="0"/>
      <dgm:spPr/>
    </dgm:pt>
    <dgm:pt modelId="{2CEBA1B0-5C3B-4716-B716-3F76BD33AA00}" type="pres">
      <dgm:prSet presAssocID="{5B4FE7FC-E9D5-47E1-AEBA-96807BA1C208}" presName="padding" presStyleLbl="node1" presStyleIdx="6" presStyleCnt="9"/>
      <dgm:spPr/>
    </dgm:pt>
    <dgm:pt modelId="{8D0D5165-9760-4A1D-B89D-51C9352425D9}" type="pres">
      <dgm:prSet presAssocID="{5B4FE7FC-E9D5-47E1-AEBA-96807BA1C208}" presName="shape" presStyleLbl="node1" presStyleIdx="7" presStyleCnt="9">
        <dgm:presLayoutVars>
          <dgm:bulletEnabled val="1"/>
        </dgm:presLayoutVars>
      </dgm:prSet>
      <dgm:spPr/>
    </dgm:pt>
    <dgm:pt modelId="{571BDD45-F6BA-4799-AC74-82E79F503CDA}" type="pres">
      <dgm:prSet presAssocID="{622D612A-4E81-402D-8E14-493381CF24A2}" presName="sibTrans" presStyleLbl="sibTrans2D1" presStyleIdx="7" presStyleCnt="8"/>
      <dgm:spPr/>
    </dgm:pt>
    <dgm:pt modelId="{9C2E707A-9643-4670-8110-5E2483910E49}" type="pres">
      <dgm:prSet presAssocID="{282F8F81-E016-40FC-A93F-821D27637A9D}" presName="lastNode" presStyleLbl="node1" presStyleIdx="8" presStyleCnt="9">
        <dgm:presLayoutVars>
          <dgm:bulletEnabled val="1"/>
        </dgm:presLayoutVars>
      </dgm:prSet>
      <dgm:spPr/>
    </dgm:pt>
  </dgm:ptLst>
  <dgm:cxnLst>
    <dgm:cxn modelId="{3A40143B-B141-4511-8836-DE96A8FAFDD4}" type="presOf" srcId="{C0C5A69C-0135-42DA-938E-BD61C525AC77}" destId="{21104026-9BF1-4764-BBE0-39B6348241FA}" srcOrd="0" destOrd="0" presId="urn:microsoft.com/office/officeart/2005/8/layout/bProcess2"/>
    <dgm:cxn modelId="{15620CFB-1FB5-43C7-AC36-459A9D0E72F0}" srcId="{EF44A4F5-6A29-45E7-A931-97D13ECBF450}" destId="{B7CC5F49-16E9-47B9-B6A6-A18068997CC8}" srcOrd="0" destOrd="0" parTransId="{EFEE243A-9F3D-4F32-89B4-30F751862835}" sibTransId="{C0C5A69C-0135-42DA-938E-BD61C525AC77}"/>
    <dgm:cxn modelId="{A1F25731-EEDB-4210-9D12-8180A9F7C8DC}" type="presOf" srcId="{94B3499A-21AA-4773-8E7A-46BF837A7C33}" destId="{DFDBAB67-4416-47C7-8D77-9ED2CD5B1B12}" srcOrd="0" destOrd="0" presId="urn:microsoft.com/office/officeart/2005/8/layout/bProcess2"/>
    <dgm:cxn modelId="{1B8F24A2-ED88-4778-BF67-DCF742599722}" type="presOf" srcId="{4F3A74EE-CDE2-420C-A8B0-D0BF19BA3ED6}" destId="{F7C68434-6B06-4A2D-A628-781865EF5B12}" srcOrd="0" destOrd="0" presId="urn:microsoft.com/office/officeart/2005/8/layout/bProcess2"/>
    <dgm:cxn modelId="{1EAB12FC-4596-4CB1-8351-E3797D7C5E7D}" type="presOf" srcId="{3C723A31-97A9-4D78-A60D-2A46CD0E4C46}" destId="{502D4EA6-8FBA-4970-8DB0-879978496301}" srcOrd="0" destOrd="0" presId="urn:microsoft.com/office/officeart/2005/8/layout/bProcess2"/>
    <dgm:cxn modelId="{05601F5C-BCB6-4AC7-A44E-25828E4E3361}" type="presOf" srcId="{87301EC1-4F97-4821-85AA-D41C28D47791}" destId="{B905FF17-4435-454E-AE7A-51FE12733D69}" srcOrd="0" destOrd="0" presId="urn:microsoft.com/office/officeart/2005/8/layout/bProcess2"/>
    <dgm:cxn modelId="{7665D5B5-2330-49C0-8740-856A65174835}" type="presOf" srcId="{DB6E72A4-6E3E-487E-BBEA-8009EB0ED8ED}" destId="{8E015EC7-7C32-444C-8380-D5D024E17B3A}" srcOrd="0" destOrd="0" presId="urn:microsoft.com/office/officeart/2005/8/layout/bProcess2"/>
    <dgm:cxn modelId="{69F14187-6A85-47B7-AF7C-FC793BC1F497}" srcId="{EF44A4F5-6A29-45E7-A931-97D13ECBF450}" destId="{282F8F81-E016-40FC-A93F-821D27637A9D}" srcOrd="8" destOrd="0" parTransId="{2E07D43F-7583-4BA4-BA8A-254D299A2201}" sibTransId="{1DF5F8BC-442E-4680-B98D-1E74ED3E1B99}"/>
    <dgm:cxn modelId="{B68043B6-12AE-46A8-8069-56BDC1E50CB8}" type="presOf" srcId="{622D612A-4E81-402D-8E14-493381CF24A2}" destId="{571BDD45-F6BA-4799-AC74-82E79F503CDA}" srcOrd="0" destOrd="0" presId="urn:microsoft.com/office/officeart/2005/8/layout/bProcess2"/>
    <dgm:cxn modelId="{6CDEE30C-6322-4E91-90FB-94914F0C1F77}" type="presOf" srcId="{5B4FE7FC-E9D5-47E1-AEBA-96807BA1C208}" destId="{8D0D5165-9760-4A1D-B89D-51C9352425D9}" srcOrd="0" destOrd="0" presId="urn:microsoft.com/office/officeart/2005/8/layout/bProcess2"/>
    <dgm:cxn modelId="{4539C09D-D14C-4693-A59D-857CF75139F7}" type="presOf" srcId="{282F8F81-E016-40FC-A93F-821D27637A9D}" destId="{9C2E707A-9643-4670-8110-5E2483910E49}" srcOrd="0" destOrd="0" presId="urn:microsoft.com/office/officeart/2005/8/layout/bProcess2"/>
    <dgm:cxn modelId="{816A4104-202F-4CC2-BFDE-FFA704510AEC}" srcId="{EF44A4F5-6A29-45E7-A931-97D13ECBF450}" destId="{405D79C4-5038-4D5E-8BAC-787F451321D9}" srcOrd="4" destOrd="0" parTransId="{5F1E8266-0229-409B-A46B-A2AD152C0D57}" sibTransId="{87301EC1-4F97-4821-85AA-D41C28D47791}"/>
    <dgm:cxn modelId="{0959BF6C-F3A5-4A20-80F0-E9EB8841B985}" srcId="{EF44A4F5-6A29-45E7-A931-97D13ECBF450}" destId="{88696136-C772-4F3C-95A6-2654F872B325}" srcOrd="2" destOrd="0" parTransId="{CA5F9F5E-9E0C-4E8A-B41B-1DD28B535843}" sibTransId="{2C709C93-AE07-4871-BCAA-AA7A85950D86}"/>
    <dgm:cxn modelId="{55803F5D-EB06-409A-A6EE-68C551D73513}" type="presOf" srcId="{E0B05B22-7203-403B-9DC3-3B74A0460BDB}" destId="{5CEF09F6-BF1C-4ABB-83C2-D1F7F419BCE4}" srcOrd="0" destOrd="0" presId="urn:microsoft.com/office/officeart/2005/8/layout/bProcess2"/>
    <dgm:cxn modelId="{CA6F5FDA-8B01-4E90-9141-2D1B88947880}" type="presOf" srcId="{88696136-C772-4F3C-95A6-2654F872B325}" destId="{EA99BF1C-BD33-4BE3-9BCA-E5FDC3324EFC}" srcOrd="0" destOrd="0" presId="urn:microsoft.com/office/officeart/2005/8/layout/bProcess2"/>
    <dgm:cxn modelId="{92A9447E-70D4-45C4-B6D2-0679B7DF6241}" srcId="{EF44A4F5-6A29-45E7-A931-97D13ECBF450}" destId="{5B4FE7FC-E9D5-47E1-AEBA-96807BA1C208}" srcOrd="7" destOrd="0" parTransId="{FB482590-86A7-4972-A8F2-0DF4EA2B8308}" sibTransId="{622D612A-4E81-402D-8E14-493381CF24A2}"/>
    <dgm:cxn modelId="{283E7293-0369-485B-9AE3-808060390A64}" type="presOf" srcId="{2C709C93-AE07-4871-BCAA-AA7A85950D86}" destId="{E88A4C8E-D654-4CE7-B698-1FE2E093B995}" srcOrd="0" destOrd="0" presId="urn:microsoft.com/office/officeart/2005/8/layout/bProcess2"/>
    <dgm:cxn modelId="{CB4A7191-3398-49DB-AB93-CE8F6BD43435}" srcId="{EF44A4F5-6A29-45E7-A931-97D13ECBF450}" destId="{77EA7F7D-35F7-410E-B78A-80EF08BAC051}" srcOrd="5" destOrd="0" parTransId="{9669DE61-5680-4CC7-8856-DD2FC6DB33A2}" sibTransId="{DB6E72A4-6E3E-487E-BBEA-8009EB0ED8ED}"/>
    <dgm:cxn modelId="{C2E5EA29-3C74-4556-B6BA-040D1468F71D}" type="presOf" srcId="{B7CC5F49-16E9-47B9-B6A6-A18068997CC8}" destId="{9D6D72CD-041C-4430-9728-2E9A32E8ED38}" srcOrd="0" destOrd="0" presId="urn:microsoft.com/office/officeart/2005/8/layout/bProcess2"/>
    <dgm:cxn modelId="{B881CFED-F9A6-4A5C-B648-1C68B0D9A2E2}" srcId="{EF44A4F5-6A29-45E7-A931-97D13ECBF450}" destId="{3C723A31-97A9-4D78-A60D-2A46CD0E4C46}" srcOrd="6" destOrd="0" parTransId="{DF4F0048-6ACE-4B0D-BC19-EAC7C88BFE5E}" sibTransId="{E0B05B22-7203-403B-9DC3-3B74A0460BDB}"/>
    <dgm:cxn modelId="{7F7DBCBA-3907-4E2B-9F8C-661D6F5A956F}" type="presOf" srcId="{405D79C4-5038-4D5E-8BAC-787F451321D9}" destId="{1BBA174F-9C76-4503-B673-023E12993BEF}" srcOrd="0" destOrd="0" presId="urn:microsoft.com/office/officeart/2005/8/layout/bProcess2"/>
    <dgm:cxn modelId="{2F4C2D33-EF86-46CB-AC99-53E584BF9E48}" type="presOf" srcId="{2C4F59DD-BFCE-41E7-8087-856B6310F880}" destId="{97E310DA-1D6B-4114-91D3-B99DFC0AA39F}" srcOrd="0" destOrd="0" presId="urn:microsoft.com/office/officeart/2005/8/layout/bProcess2"/>
    <dgm:cxn modelId="{0CE985F0-8AC3-45AE-B7F1-331C485456D3}" type="presOf" srcId="{77EA7F7D-35F7-410E-B78A-80EF08BAC051}" destId="{DC8B88FA-F0E4-437C-BF8B-1782D23C7486}" srcOrd="0" destOrd="0" presId="urn:microsoft.com/office/officeart/2005/8/layout/bProcess2"/>
    <dgm:cxn modelId="{F653D175-2FBB-496A-814F-48007AAA7944}" type="presOf" srcId="{DC35F8DE-4DEE-4D50-8B9D-9FD1E49B77CF}" destId="{F83A27D8-E36C-48B9-80C0-94F9EE808BE8}" srcOrd="0" destOrd="0" presId="urn:microsoft.com/office/officeart/2005/8/layout/bProcess2"/>
    <dgm:cxn modelId="{851EB295-0419-4CFD-8AA5-58615FF9FE22}" srcId="{EF44A4F5-6A29-45E7-A931-97D13ECBF450}" destId="{2C4F59DD-BFCE-41E7-8087-856B6310F880}" srcOrd="1" destOrd="0" parTransId="{85275CB3-D0C3-4A38-89F6-86894292141D}" sibTransId="{4F3A74EE-CDE2-420C-A8B0-D0BF19BA3ED6}"/>
    <dgm:cxn modelId="{04D7DFAF-9D33-4A7F-AA9D-01D9ECF8DB17}" type="presOf" srcId="{EF44A4F5-6A29-45E7-A931-97D13ECBF450}" destId="{038CC762-16B1-48CF-9907-1A8A883C199C}" srcOrd="0" destOrd="0" presId="urn:microsoft.com/office/officeart/2005/8/layout/bProcess2"/>
    <dgm:cxn modelId="{4F709944-F85D-4721-901A-861DDC785875}" srcId="{EF44A4F5-6A29-45E7-A931-97D13ECBF450}" destId="{DC35F8DE-4DEE-4D50-8B9D-9FD1E49B77CF}" srcOrd="3" destOrd="0" parTransId="{080C5EAA-A202-4DE6-9459-B8C4C1605C30}" sibTransId="{94B3499A-21AA-4773-8E7A-46BF837A7C33}"/>
    <dgm:cxn modelId="{D84E1AD4-2BE8-4BEF-9329-37011796770B}" type="presParOf" srcId="{038CC762-16B1-48CF-9907-1A8A883C199C}" destId="{9D6D72CD-041C-4430-9728-2E9A32E8ED38}" srcOrd="0" destOrd="0" presId="urn:microsoft.com/office/officeart/2005/8/layout/bProcess2"/>
    <dgm:cxn modelId="{5240C4B6-0C9D-4ACA-9D83-458709F2A6B1}" type="presParOf" srcId="{038CC762-16B1-48CF-9907-1A8A883C199C}" destId="{21104026-9BF1-4764-BBE0-39B6348241FA}" srcOrd="1" destOrd="0" presId="urn:microsoft.com/office/officeart/2005/8/layout/bProcess2"/>
    <dgm:cxn modelId="{6E27EDF1-9D4E-413E-B59B-20F6CF458AB0}" type="presParOf" srcId="{038CC762-16B1-48CF-9907-1A8A883C199C}" destId="{6655ED67-6A18-48FD-8E90-B73793277637}" srcOrd="2" destOrd="0" presId="urn:microsoft.com/office/officeart/2005/8/layout/bProcess2"/>
    <dgm:cxn modelId="{DCC33369-AEEC-4515-8023-476F35C359FB}" type="presParOf" srcId="{6655ED67-6A18-48FD-8E90-B73793277637}" destId="{E944F979-550D-47C4-90F4-ED72FEEAC8C0}" srcOrd="0" destOrd="0" presId="urn:microsoft.com/office/officeart/2005/8/layout/bProcess2"/>
    <dgm:cxn modelId="{33EB9313-6DAE-4BF7-AB65-5FF1168063BA}" type="presParOf" srcId="{6655ED67-6A18-48FD-8E90-B73793277637}" destId="{97E310DA-1D6B-4114-91D3-B99DFC0AA39F}" srcOrd="1" destOrd="0" presId="urn:microsoft.com/office/officeart/2005/8/layout/bProcess2"/>
    <dgm:cxn modelId="{AFC90CED-CEB4-4C2D-984A-F2B595553C06}" type="presParOf" srcId="{038CC762-16B1-48CF-9907-1A8A883C199C}" destId="{F7C68434-6B06-4A2D-A628-781865EF5B12}" srcOrd="3" destOrd="0" presId="urn:microsoft.com/office/officeart/2005/8/layout/bProcess2"/>
    <dgm:cxn modelId="{820CFE85-9400-408C-814A-AEEDEAA76F53}" type="presParOf" srcId="{038CC762-16B1-48CF-9907-1A8A883C199C}" destId="{5DD25726-C4A2-4AD7-A1EF-2D92CAC9526E}" srcOrd="4" destOrd="0" presId="urn:microsoft.com/office/officeart/2005/8/layout/bProcess2"/>
    <dgm:cxn modelId="{0816E21F-307E-4A16-BE7D-410CF8762A90}" type="presParOf" srcId="{5DD25726-C4A2-4AD7-A1EF-2D92CAC9526E}" destId="{21C0BB1D-B466-4230-8492-2658982459E4}" srcOrd="0" destOrd="0" presId="urn:microsoft.com/office/officeart/2005/8/layout/bProcess2"/>
    <dgm:cxn modelId="{1015BA04-5318-4402-9855-297F11EB53B3}" type="presParOf" srcId="{5DD25726-C4A2-4AD7-A1EF-2D92CAC9526E}" destId="{EA99BF1C-BD33-4BE3-9BCA-E5FDC3324EFC}" srcOrd="1" destOrd="0" presId="urn:microsoft.com/office/officeart/2005/8/layout/bProcess2"/>
    <dgm:cxn modelId="{99ED4FDA-3E53-4F05-A65F-2FF62E258643}" type="presParOf" srcId="{038CC762-16B1-48CF-9907-1A8A883C199C}" destId="{E88A4C8E-D654-4CE7-B698-1FE2E093B995}" srcOrd="5" destOrd="0" presId="urn:microsoft.com/office/officeart/2005/8/layout/bProcess2"/>
    <dgm:cxn modelId="{E7765CB6-5EC5-426A-8374-003496058676}" type="presParOf" srcId="{038CC762-16B1-48CF-9907-1A8A883C199C}" destId="{3E9DC2C3-2A3A-4F31-B2C0-9E5D79024A22}" srcOrd="6" destOrd="0" presId="urn:microsoft.com/office/officeart/2005/8/layout/bProcess2"/>
    <dgm:cxn modelId="{0140C64B-5265-4DB0-B78E-9DDBDDF93520}" type="presParOf" srcId="{3E9DC2C3-2A3A-4F31-B2C0-9E5D79024A22}" destId="{9BD59C26-8F5C-4962-9502-FB5319598B66}" srcOrd="0" destOrd="0" presId="urn:microsoft.com/office/officeart/2005/8/layout/bProcess2"/>
    <dgm:cxn modelId="{C74B187F-C24D-4A5E-9ABD-F5E60F7B0C7F}" type="presParOf" srcId="{3E9DC2C3-2A3A-4F31-B2C0-9E5D79024A22}" destId="{F83A27D8-E36C-48B9-80C0-94F9EE808BE8}" srcOrd="1" destOrd="0" presId="urn:microsoft.com/office/officeart/2005/8/layout/bProcess2"/>
    <dgm:cxn modelId="{4F963C26-BDB6-449F-8F4B-21892EF32014}" type="presParOf" srcId="{038CC762-16B1-48CF-9907-1A8A883C199C}" destId="{DFDBAB67-4416-47C7-8D77-9ED2CD5B1B12}" srcOrd="7" destOrd="0" presId="urn:microsoft.com/office/officeart/2005/8/layout/bProcess2"/>
    <dgm:cxn modelId="{094990EF-7ADE-49DB-84E6-57BE36DA0756}" type="presParOf" srcId="{038CC762-16B1-48CF-9907-1A8A883C199C}" destId="{D6543310-C92F-44AA-AF2D-91BC50F546C9}" srcOrd="8" destOrd="0" presId="urn:microsoft.com/office/officeart/2005/8/layout/bProcess2"/>
    <dgm:cxn modelId="{19E23ADA-8AC5-4BDE-95FA-7320990BECBC}" type="presParOf" srcId="{D6543310-C92F-44AA-AF2D-91BC50F546C9}" destId="{95DAF377-01C1-4D9E-A9D4-4F995FDE6629}" srcOrd="0" destOrd="0" presId="urn:microsoft.com/office/officeart/2005/8/layout/bProcess2"/>
    <dgm:cxn modelId="{6B039E97-0F4E-479F-AEDF-65F8AB0601BC}" type="presParOf" srcId="{D6543310-C92F-44AA-AF2D-91BC50F546C9}" destId="{1BBA174F-9C76-4503-B673-023E12993BEF}" srcOrd="1" destOrd="0" presId="urn:microsoft.com/office/officeart/2005/8/layout/bProcess2"/>
    <dgm:cxn modelId="{B9B5D0E6-5EFC-4293-B4A9-3849CB1B9BA3}" type="presParOf" srcId="{038CC762-16B1-48CF-9907-1A8A883C199C}" destId="{B905FF17-4435-454E-AE7A-51FE12733D69}" srcOrd="9" destOrd="0" presId="urn:microsoft.com/office/officeart/2005/8/layout/bProcess2"/>
    <dgm:cxn modelId="{B68BC0DB-57A6-48A3-AA23-E5979B98FFD6}" type="presParOf" srcId="{038CC762-16B1-48CF-9907-1A8A883C199C}" destId="{CB18EF5E-8267-458C-89C2-789D8BB9609C}" srcOrd="10" destOrd="0" presId="urn:microsoft.com/office/officeart/2005/8/layout/bProcess2"/>
    <dgm:cxn modelId="{E8EAD6DE-5908-4899-9A55-97267490CB9F}" type="presParOf" srcId="{CB18EF5E-8267-458C-89C2-789D8BB9609C}" destId="{35425A55-F588-4563-8DD0-1F296F255FC1}" srcOrd="0" destOrd="0" presId="urn:microsoft.com/office/officeart/2005/8/layout/bProcess2"/>
    <dgm:cxn modelId="{14D4794E-2231-46C5-AAE5-A2D3CB02CA56}" type="presParOf" srcId="{CB18EF5E-8267-458C-89C2-789D8BB9609C}" destId="{DC8B88FA-F0E4-437C-BF8B-1782D23C7486}" srcOrd="1" destOrd="0" presId="urn:microsoft.com/office/officeart/2005/8/layout/bProcess2"/>
    <dgm:cxn modelId="{9A4B4E70-A3BE-47F4-A2FD-D9DD1F234D70}" type="presParOf" srcId="{038CC762-16B1-48CF-9907-1A8A883C199C}" destId="{8E015EC7-7C32-444C-8380-D5D024E17B3A}" srcOrd="11" destOrd="0" presId="urn:microsoft.com/office/officeart/2005/8/layout/bProcess2"/>
    <dgm:cxn modelId="{2336EFA8-EE59-4D35-92DB-697569B3D1F0}" type="presParOf" srcId="{038CC762-16B1-48CF-9907-1A8A883C199C}" destId="{25347C93-6057-49B9-8D92-75B3EFF7B456}" srcOrd="12" destOrd="0" presId="urn:microsoft.com/office/officeart/2005/8/layout/bProcess2"/>
    <dgm:cxn modelId="{DB203D0B-140A-4D78-A623-E3BC977C002A}" type="presParOf" srcId="{25347C93-6057-49B9-8D92-75B3EFF7B456}" destId="{A1BF2A22-5EB4-47F5-9BB3-E918646E24F1}" srcOrd="0" destOrd="0" presId="urn:microsoft.com/office/officeart/2005/8/layout/bProcess2"/>
    <dgm:cxn modelId="{3D1A7E14-6B9D-4FEA-9210-1C09AA94017E}" type="presParOf" srcId="{25347C93-6057-49B9-8D92-75B3EFF7B456}" destId="{502D4EA6-8FBA-4970-8DB0-879978496301}" srcOrd="1" destOrd="0" presId="urn:microsoft.com/office/officeart/2005/8/layout/bProcess2"/>
    <dgm:cxn modelId="{3B7C48E1-1E1F-4FDB-B24C-4B24DFE571ED}" type="presParOf" srcId="{038CC762-16B1-48CF-9907-1A8A883C199C}" destId="{5CEF09F6-BF1C-4ABB-83C2-D1F7F419BCE4}" srcOrd="13" destOrd="0" presId="urn:microsoft.com/office/officeart/2005/8/layout/bProcess2"/>
    <dgm:cxn modelId="{3889C222-7D7C-4610-914A-79359DC4EC6B}" type="presParOf" srcId="{038CC762-16B1-48CF-9907-1A8A883C199C}" destId="{C701F861-0FE0-4AE2-A265-D21EA4CD442E}" srcOrd="14" destOrd="0" presId="urn:microsoft.com/office/officeart/2005/8/layout/bProcess2"/>
    <dgm:cxn modelId="{98F3D021-32F2-4F1B-A5DA-951345B838CE}" type="presParOf" srcId="{C701F861-0FE0-4AE2-A265-D21EA4CD442E}" destId="{2CEBA1B0-5C3B-4716-B716-3F76BD33AA00}" srcOrd="0" destOrd="0" presId="urn:microsoft.com/office/officeart/2005/8/layout/bProcess2"/>
    <dgm:cxn modelId="{50332865-E8F5-44DC-A51C-D8FFE3A06311}" type="presParOf" srcId="{C701F861-0FE0-4AE2-A265-D21EA4CD442E}" destId="{8D0D5165-9760-4A1D-B89D-51C9352425D9}" srcOrd="1" destOrd="0" presId="urn:microsoft.com/office/officeart/2005/8/layout/bProcess2"/>
    <dgm:cxn modelId="{81E2722E-5C8B-49F3-B997-FC01B2F90B71}" type="presParOf" srcId="{038CC762-16B1-48CF-9907-1A8A883C199C}" destId="{571BDD45-F6BA-4799-AC74-82E79F503CDA}" srcOrd="15" destOrd="0" presId="urn:microsoft.com/office/officeart/2005/8/layout/bProcess2"/>
    <dgm:cxn modelId="{C26E3FB8-9007-4B22-A54A-DEDBDAC3A05B}" type="presParOf" srcId="{038CC762-16B1-48CF-9907-1A8A883C199C}" destId="{9C2E707A-9643-4670-8110-5E2483910E49}" srcOrd="16" destOrd="0" presId="urn:microsoft.com/office/officeart/2005/8/layout/b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0A63037-BF40-4CCE-B2BB-E2BB48AA4832}" type="doc">
      <dgm:prSet loTypeId="urn:microsoft.com/office/officeart/2005/8/layout/bProcess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E05FD6C-6B07-442A-A299-13D34D1BE3A5}">
      <dgm:prSet phldrT="[Text]"/>
      <dgm:spPr/>
      <dgm:t>
        <a:bodyPr/>
        <a:lstStyle/>
        <a:p>
          <a:r>
            <a:rPr lang="cs-CZ" dirty="0" smtClean="0"/>
            <a:t>4.4</a:t>
          </a:r>
          <a:endParaRPr lang="cs-CZ" dirty="0"/>
        </a:p>
      </dgm:t>
    </dgm:pt>
    <dgm:pt modelId="{A56F254A-3715-4CD1-8E4E-FC505BA12C29}" type="parTrans" cxnId="{4F24D287-3F05-4473-ABD8-B08A61BC6BDD}">
      <dgm:prSet/>
      <dgm:spPr/>
      <dgm:t>
        <a:bodyPr/>
        <a:lstStyle/>
        <a:p>
          <a:endParaRPr lang="cs-CZ"/>
        </a:p>
      </dgm:t>
    </dgm:pt>
    <dgm:pt modelId="{06074BDE-3C5B-4ABE-9417-96D5986241F0}" type="sibTrans" cxnId="{4F24D287-3F05-4473-ABD8-B08A61BC6BDD}">
      <dgm:prSet/>
      <dgm:spPr/>
      <dgm:t>
        <a:bodyPr/>
        <a:lstStyle/>
        <a:p>
          <a:endParaRPr lang="cs-CZ"/>
        </a:p>
      </dgm:t>
    </dgm:pt>
    <dgm:pt modelId="{66B77AAC-0B68-4624-8471-A25BB4252665}">
      <dgm:prSet phldrT="[Text]" phldr="1"/>
      <dgm:spPr/>
      <dgm:t>
        <a:bodyPr/>
        <a:lstStyle/>
        <a:p>
          <a:endParaRPr lang="cs-CZ"/>
        </a:p>
      </dgm:t>
    </dgm:pt>
    <dgm:pt modelId="{ECD03D70-1BBB-4EAD-AF7D-BCDAAECA089F}" type="parTrans" cxnId="{D4F4DD21-A438-484C-90F8-4BD01334F7E2}">
      <dgm:prSet/>
      <dgm:spPr/>
      <dgm:t>
        <a:bodyPr/>
        <a:lstStyle/>
        <a:p>
          <a:endParaRPr lang="cs-CZ"/>
        </a:p>
      </dgm:t>
    </dgm:pt>
    <dgm:pt modelId="{BA6886D4-9D16-4BF5-8E31-39FAD11CD9A5}" type="sibTrans" cxnId="{D4F4DD21-A438-484C-90F8-4BD01334F7E2}">
      <dgm:prSet/>
      <dgm:spPr/>
      <dgm:t>
        <a:bodyPr/>
        <a:lstStyle/>
        <a:p>
          <a:endParaRPr lang="cs-CZ"/>
        </a:p>
      </dgm:t>
    </dgm:pt>
    <dgm:pt modelId="{FD32AA25-34C4-4E6A-9B53-79E44568AB19}">
      <dgm:prSet phldrT="[Text]" phldr="1"/>
      <dgm:spPr/>
      <dgm:t>
        <a:bodyPr/>
        <a:lstStyle/>
        <a:p>
          <a:endParaRPr lang="cs-CZ"/>
        </a:p>
      </dgm:t>
    </dgm:pt>
    <dgm:pt modelId="{7518C232-F43A-473B-8263-5A4D2D6A93FF}" type="parTrans" cxnId="{A6A77D58-CDCE-4EE7-9B16-46F3F4C37D9A}">
      <dgm:prSet/>
      <dgm:spPr/>
      <dgm:t>
        <a:bodyPr/>
        <a:lstStyle/>
        <a:p>
          <a:endParaRPr lang="cs-CZ"/>
        </a:p>
      </dgm:t>
    </dgm:pt>
    <dgm:pt modelId="{E7EDE32F-C8FA-477F-BC87-B832BE9FF503}" type="sibTrans" cxnId="{A6A77D58-CDCE-4EE7-9B16-46F3F4C37D9A}">
      <dgm:prSet/>
      <dgm:spPr/>
      <dgm:t>
        <a:bodyPr/>
        <a:lstStyle/>
        <a:p>
          <a:endParaRPr lang="cs-CZ"/>
        </a:p>
      </dgm:t>
    </dgm:pt>
    <dgm:pt modelId="{036CE586-746E-4F41-B665-3D1B618FFFB0}">
      <dgm:prSet phldrT="[Text]" phldr="1"/>
      <dgm:spPr/>
      <dgm:t>
        <a:bodyPr/>
        <a:lstStyle/>
        <a:p>
          <a:endParaRPr lang="cs-CZ"/>
        </a:p>
      </dgm:t>
    </dgm:pt>
    <dgm:pt modelId="{B34C0D73-12BB-446F-9152-0849BB328AA7}" type="parTrans" cxnId="{1F58A7A8-917E-4947-AE9B-502DF9DFBF84}">
      <dgm:prSet/>
      <dgm:spPr/>
      <dgm:t>
        <a:bodyPr/>
        <a:lstStyle/>
        <a:p>
          <a:endParaRPr lang="cs-CZ"/>
        </a:p>
      </dgm:t>
    </dgm:pt>
    <dgm:pt modelId="{E46FDFE0-64FF-4795-971D-B0B64E8F46A8}" type="sibTrans" cxnId="{1F58A7A8-917E-4947-AE9B-502DF9DFBF84}">
      <dgm:prSet/>
      <dgm:spPr/>
      <dgm:t>
        <a:bodyPr/>
        <a:lstStyle/>
        <a:p>
          <a:endParaRPr lang="cs-CZ"/>
        </a:p>
      </dgm:t>
    </dgm:pt>
    <dgm:pt modelId="{8114DD12-D499-4C4A-A022-7CFE3D573E3A}">
      <dgm:prSet phldrT="[Text]" phldr="1"/>
      <dgm:spPr/>
      <dgm:t>
        <a:bodyPr/>
        <a:lstStyle/>
        <a:p>
          <a:endParaRPr lang="cs-CZ" dirty="0"/>
        </a:p>
      </dgm:t>
    </dgm:pt>
    <dgm:pt modelId="{27BAA571-A9C0-487B-91E1-FEA7A5AE5DB9}" type="parTrans" cxnId="{78D9DB2E-3FE4-4D4A-8365-6215286368F8}">
      <dgm:prSet/>
      <dgm:spPr/>
      <dgm:t>
        <a:bodyPr/>
        <a:lstStyle/>
        <a:p>
          <a:endParaRPr lang="cs-CZ"/>
        </a:p>
      </dgm:t>
    </dgm:pt>
    <dgm:pt modelId="{7A44E343-A872-4533-B340-059649C5B2A4}" type="sibTrans" cxnId="{78D9DB2E-3FE4-4D4A-8365-6215286368F8}">
      <dgm:prSet/>
      <dgm:spPr/>
      <dgm:t>
        <a:bodyPr/>
        <a:lstStyle/>
        <a:p>
          <a:endParaRPr lang="cs-CZ"/>
        </a:p>
      </dgm:t>
    </dgm:pt>
    <dgm:pt modelId="{1B5CCF7C-9D6A-449E-B65F-2BB99A56650E}">
      <dgm:prSet phldrT="[Text]" phldr="1"/>
      <dgm:spPr/>
      <dgm:t>
        <a:bodyPr/>
        <a:lstStyle/>
        <a:p>
          <a:endParaRPr lang="cs-CZ"/>
        </a:p>
      </dgm:t>
    </dgm:pt>
    <dgm:pt modelId="{22CED334-C270-4B19-A926-EA632B2F739D}" type="parTrans" cxnId="{C115C55F-C2AF-44D5-A396-1BC60402ABD9}">
      <dgm:prSet/>
      <dgm:spPr/>
      <dgm:t>
        <a:bodyPr/>
        <a:lstStyle/>
        <a:p>
          <a:endParaRPr lang="cs-CZ"/>
        </a:p>
      </dgm:t>
    </dgm:pt>
    <dgm:pt modelId="{E85C55D2-DCC6-4611-9B4B-A51628AF5F06}" type="sibTrans" cxnId="{C115C55F-C2AF-44D5-A396-1BC60402ABD9}">
      <dgm:prSet/>
      <dgm:spPr/>
      <dgm:t>
        <a:bodyPr/>
        <a:lstStyle/>
        <a:p>
          <a:endParaRPr lang="cs-CZ"/>
        </a:p>
      </dgm:t>
    </dgm:pt>
    <dgm:pt modelId="{28411CB5-2611-4683-8D0F-3040036930D6}">
      <dgm:prSet phldrT="[Text]" phldr="1"/>
      <dgm:spPr/>
      <dgm:t>
        <a:bodyPr/>
        <a:lstStyle/>
        <a:p>
          <a:endParaRPr lang="cs-CZ"/>
        </a:p>
      </dgm:t>
    </dgm:pt>
    <dgm:pt modelId="{5D8658EE-5F84-4CD7-BFCF-77F5CE6065B6}" type="parTrans" cxnId="{24CB1CEA-46C4-4AC7-BFD2-CEE0BE85D4C9}">
      <dgm:prSet/>
      <dgm:spPr/>
      <dgm:t>
        <a:bodyPr/>
        <a:lstStyle/>
        <a:p>
          <a:endParaRPr lang="cs-CZ"/>
        </a:p>
      </dgm:t>
    </dgm:pt>
    <dgm:pt modelId="{8CE14C8F-62F5-40BB-897C-ADC79F959922}" type="sibTrans" cxnId="{24CB1CEA-46C4-4AC7-BFD2-CEE0BE85D4C9}">
      <dgm:prSet/>
      <dgm:spPr/>
      <dgm:t>
        <a:bodyPr/>
        <a:lstStyle/>
        <a:p>
          <a:endParaRPr lang="cs-CZ"/>
        </a:p>
      </dgm:t>
    </dgm:pt>
    <dgm:pt modelId="{AACFD5D9-1102-4076-A91B-BC31CF9C1199}">
      <dgm:prSet phldrT="[Text]" phldr="1"/>
      <dgm:spPr/>
      <dgm:t>
        <a:bodyPr/>
        <a:lstStyle/>
        <a:p>
          <a:endParaRPr lang="cs-CZ"/>
        </a:p>
      </dgm:t>
    </dgm:pt>
    <dgm:pt modelId="{BC187A8C-6513-4B36-B021-2BBD8178A776}" type="parTrans" cxnId="{43EDE651-37E4-4CA0-8A4B-7DAEE393C3A4}">
      <dgm:prSet/>
      <dgm:spPr/>
      <dgm:t>
        <a:bodyPr/>
        <a:lstStyle/>
        <a:p>
          <a:endParaRPr lang="cs-CZ"/>
        </a:p>
      </dgm:t>
    </dgm:pt>
    <dgm:pt modelId="{D43DF2F0-3D34-46BB-854E-08413947EEE3}" type="sibTrans" cxnId="{43EDE651-37E4-4CA0-8A4B-7DAEE393C3A4}">
      <dgm:prSet/>
      <dgm:spPr/>
      <dgm:t>
        <a:bodyPr/>
        <a:lstStyle/>
        <a:p>
          <a:endParaRPr lang="cs-CZ"/>
        </a:p>
      </dgm:t>
    </dgm:pt>
    <dgm:pt modelId="{E3B90B80-B51D-4BBC-A6E1-5516753D4287}">
      <dgm:prSet phldrT="[Text]" phldr="1"/>
      <dgm:spPr/>
      <dgm:t>
        <a:bodyPr/>
        <a:lstStyle/>
        <a:p>
          <a:endParaRPr lang="cs-CZ"/>
        </a:p>
      </dgm:t>
    </dgm:pt>
    <dgm:pt modelId="{1FAEC62C-AE2D-4C0A-85C9-584FF45B48BE}" type="parTrans" cxnId="{FF034AD1-E5BA-444D-9FEE-D8E2695D4318}">
      <dgm:prSet/>
      <dgm:spPr/>
      <dgm:t>
        <a:bodyPr/>
        <a:lstStyle/>
        <a:p>
          <a:endParaRPr lang="cs-CZ"/>
        </a:p>
      </dgm:t>
    </dgm:pt>
    <dgm:pt modelId="{0D22252B-5F6D-4A7E-B75C-E96EA80FF999}" type="sibTrans" cxnId="{FF034AD1-E5BA-444D-9FEE-D8E2695D4318}">
      <dgm:prSet/>
      <dgm:spPr/>
      <dgm:t>
        <a:bodyPr/>
        <a:lstStyle/>
        <a:p>
          <a:endParaRPr lang="cs-CZ"/>
        </a:p>
      </dgm:t>
    </dgm:pt>
    <dgm:pt modelId="{CD6EB17F-26D5-4D65-912C-9765714FC6AA}" type="pres">
      <dgm:prSet presAssocID="{A0A63037-BF40-4CCE-B2BB-E2BB48AA4832}" presName="diagram" presStyleCnt="0">
        <dgm:presLayoutVars>
          <dgm:dir/>
          <dgm:resizeHandles/>
        </dgm:presLayoutVars>
      </dgm:prSet>
      <dgm:spPr/>
    </dgm:pt>
    <dgm:pt modelId="{74B36C5D-4058-4055-9B1D-BB9B01A29E34}" type="pres">
      <dgm:prSet presAssocID="{6E05FD6C-6B07-442A-A299-13D34D1BE3A5}" presName="firstNode" presStyleLbl="node1" presStyleIdx="0" presStyleCnt="9">
        <dgm:presLayoutVars>
          <dgm:bulletEnabled val="1"/>
        </dgm:presLayoutVars>
      </dgm:prSet>
      <dgm:spPr/>
    </dgm:pt>
    <dgm:pt modelId="{D5AF138A-081E-49E8-8B57-6B985C83B48F}" type="pres">
      <dgm:prSet presAssocID="{06074BDE-3C5B-4ABE-9417-96D5986241F0}" presName="sibTrans" presStyleLbl="sibTrans2D1" presStyleIdx="0" presStyleCnt="8"/>
      <dgm:spPr/>
    </dgm:pt>
    <dgm:pt modelId="{52FA0B0D-A317-42D3-A4BF-2DF2B9AEE318}" type="pres">
      <dgm:prSet presAssocID="{66B77AAC-0B68-4624-8471-A25BB4252665}" presName="middleNode" presStyleCnt="0"/>
      <dgm:spPr/>
    </dgm:pt>
    <dgm:pt modelId="{20E4AA83-4E71-429C-BEF2-A3CED167DCD5}" type="pres">
      <dgm:prSet presAssocID="{66B77AAC-0B68-4624-8471-A25BB4252665}" presName="padding" presStyleLbl="node1" presStyleIdx="0" presStyleCnt="9"/>
      <dgm:spPr/>
    </dgm:pt>
    <dgm:pt modelId="{C0606DF4-E36D-420A-B248-5FF904DF3D5D}" type="pres">
      <dgm:prSet presAssocID="{66B77AAC-0B68-4624-8471-A25BB4252665}" presName="shape" presStyleLbl="node1" presStyleIdx="1" presStyleCnt="9">
        <dgm:presLayoutVars>
          <dgm:bulletEnabled val="1"/>
        </dgm:presLayoutVars>
      </dgm:prSet>
      <dgm:spPr/>
    </dgm:pt>
    <dgm:pt modelId="{6ABF4CFF-4073-43C4-B445-0F783F0A09D0}" type="pres">
      <dgm:prSet presAssocID="{BA6886D4-9D16-4BF5-8E31-39FAD11CD9A5}" presName="sibTrans" presStyleLbl="sibTrans2D1" presStyleIdx="1" presStyleCnt="8"/>
      <dgm:spPr/>
    </dgm:pt>
    <dgm:pt modelId="{89E74EA0-03A7-4C98-875E-1D48C3450636}" type="pres">
      <dgm:prSet presAssocID="{FD32AA25-34C4-4E6A-9B53-79E44568AB19}" presName="middleNode" presStyleCnt="0"/>
      <dgm:spPr/>
    </dgm:pt>
    <dgm:pt modelId="{717286F3-96E2-4DBA-BBCD-745239FBE2B1}" type="pres">
      <dgm:prSet presAssocID="{FD32AA25-34C4-4E6A-9B53-79E44568AB19}" presName="padding" presStyleLbl="node1" presStyleIdx="1" presStyleCnt="9"/>
      <dgm:spPr/>
    </dgm:pt>
    <dgm:pt modelId="{780133E5-A70F-48D3-A174-8C89B5D61961}" type="pres">
      <dgm:prSet presAssocID="{FD32AA25-34C4-4E6A-9B53-79E44568AB19}" presName="shape" presStyleLbl="node1" presStyleIdx="2" presStyleCnt="9">
        <dgm:presLayoutVars>
          <dgm:bulletEnabled val="1"/>
        </dgm:presLayoutVars>
      </dgm:prSet>
      <dgm:spPr/>
    </dgm:pt>
    <dgm:pt modelId="{8F4EB498-6F5F-435D-BAA9-44A51916712B}" type="pres">
      <dgm:prSet presAssocID="{E7EDE32F-C8FA-477F-BC87-B832BE9FF503}" presName="sibTrans" presStyleLbl="sibTrans2D1" presStyleIdx="2" presStyleCnt="8"/>
      <dgm:spPr/>
    </dgm:pt>
    <dgm:pt modelId="{2A90FD5B-E57A-42B5-9D4C-89EA7BA5201F}" type="pres">
      <dgm:prSet presAssocID="{036CE586-746E-4F41-B665-3D1B618FFFB0}" presName="middleNode" presStyleCnt="0"/>
      <dgm:spPr/>
    </dgm:pt>
    <dgm:pt modelId="{524FD188-7BA1-4A35-A540-B3866F445F3F}" type="pres">
      <dgm:prSet presAssocID="{036CE586-746E-4F41-B665-3D1B618FFFB0}" presName="padding" presStyleLbl="node1" presStyleIdx="2" presStyleCnt="9"/>
      <dgm:spPr/>
    </dgm:pt>
    <dgm:pt modelId="{F7AE013F-9E2E-47B8-AC80-4E429BE071A7}" type="pres">
      <dgm:prSet presAssocID="{036CE586-746E-4F41-B665-3D1B618FFFB0}" presName="shape" presStyleLbl="node1" presStyleIdx="3" presStyleCnt="9">
        <dgm:presLayoutVars>
          <dgm:bulletEnabled val="1"/>
        </dgm:presLayoutVars>
      </dgm:prSet>
      <dgm:spPr/>
    </dgm:pt>
    <dgm:pt modelId="{357ACDE6-ED41-44C8-9F56-68EDBB3C5EB7}" type="pres">
      <dgm:prSet presAssocID="{E46FDFE0-64FF-4795-971D-B0B64E8F46A8}" presName="sibTrans" presStyleLbl="sibTrans2D1" presStyleIdx="3" presStyleCnt="8"/>
      <dgm:spPr/>
    </dgm:pt>
    <dgm:pt modelId="{EF7DF48A-FEF4-4A4C-8929-E6373EFFE6F6}" type="pres">
      <dgm:prSet presAssocID="{8114DD12-D499-4C4A-A022-7CFE3D573E3A}" presName="middleNode" presStyleCnt="0"/>
      <dgm:spPr/>
    </dgm:pt>
    <dgm:pt modelId="{EB8D3B64-3F7D-4643-90B5-486552534CC9}" type="pres">
      <dgm:prSet presAssocID="{8114DD12-D499-4C4A-A022-7CFE3D573E3A}" presName="padding" presStyleLbl="node1" presStyleIdx="3" presStyleCnt="9"/>
      <dgm:spPr/>
    </dgm:pt>
    <dgm:pt modelId="{9A75342C-CA68-43D6-B66A-5F8E3238966A}" type="pres">
      <dgm:prSet presAssocID="{8114DD12-D499-4C4A-A022-7CFE3D573E3A}" presName="shape" presStyleLbl="node1" presStyleIdx="4" presStyleCnt="9">
        <dgm:presLayoutVars>
          <dgm:bulletEnabled val="1"/>
        </dgm:presLayoutVars>
      </dgm:prSet>
      <dgm:spPr/>
    </dgm:pt>
    <dgm:pt modelId="{C92371C4-14EB-4681-8B7D-DB5FEB3982FA}" type="pres">
      <dgm:prSet presAssocID="{7A44E343-A872-4533-B340-059649C5B2A4}" presName="sibTrans" presStyleLbl="sibTrans2D1" presStyleIdx="4" presStyleCnt="8"/>
      <dgm:spPr/>
    </dgm:pt>
    <dgm:pt modelId="{F88572F8-3DB2-48C8-A7A6-2D314D597E78}" type="pres">
      <dgm:prSet presAssocID="{1B5CCF7C-9D6A-449E-B65F-2BB99A56650E}" presName="middleNode" presStyleCnt="0"/>
      <dgm:spPr/>
    </dgm:pt>
    <dgm:pt modelId="{76CB0060-22DB-4AEB-A4F5-65D02608D1D9}" type="pres">
      <dgm:prSet presAssocID="{1B5CCF7C-9D6A-449E-B65F-2BB99A56650E}" presName="padding" presStyleLbl="node1" presStyleIdx="4" presStyleCnt="9"/>
      <dgm:spPr/>
    </dgm:pt>
    <dgm:pt modelId="{43E2EB97-0F29-43F2-BE2B-40BE527E8C1F}" type="pres">
      <dgm:prSet presAssocID="{1B5CCF7C-9D6A-449E-B65F-2BB99A56650E}" presName="shape" presStyleLbl="node1" presStyleIdx="5" presStyleCnt="9">
        <dgm:presLayoutVars>
          <dgm:bulletEnabled val="1"/>
        </dgm:presLayoutVars>
      </dgm:prSet>
      <dgm:spPr/>
    </dgm:pt>
    <dgm:pt modelId="{4FABD81C-86BB-43B2-A0CF-DFAC938D953A}" type="pres">
      <dgm:prSet presAssocID="{E85C55D2-DCC6-4611-9B4B-A51628AF5F06}" presName="sibTrans" presStyleLbl="sibTrans2D1" presStyleIdx="5" presStyleCnt="8"/>
      <dgm:spPr/>
    </dgm:pt>
    <dgm:pt modelId="{2FB0421B-215A-44EA-97F0-6A3B85B0E320}" type="pres">
      <dgm:prSet presAssocID="{28411CB5-2611-4683-8D0F-3040036930D6}" presName="middleNode" presStyleCnt="0"/>
      <dgm:spPr/>
    </dgm:pt>
    <dgm:pt modelId="{3FF012FC-3FAB-4622-9C15-005D2D80460C}" type="pres">
      <dgm:prSet presAssocID="{28411CB5-2611-4683-8D0F-3040036930D6}" presName="padding" presStyleLbl="node1" presStyleIdx="5" presStyleCnt="9"/>
      <dgm:spPr/>
    </dgm:pt>
    <dgm:pt modelId="{1CED3871-831B-493A-8CA0-47928BB17975}" type="pres">
      <dgm:prSet presAssocID="{28411CB5-2611-4683-8D0F-3040036930D6}" presName="shape" presStyleLbl="node1" presStyleIdx="6" presStyleCnt="9">
        <dgm:presLayoutVars>
          <dgm:bulletEnabled val="1"/>
        </dgm:presLayoutVars>
      </dgm:prSet>
      <dgm:spPr/>
    </dgm:pt>
    <dgm:pt modelId="{B51648D1-3EB2-4288-8291-E70119E3D4E1}" type="pres">
      <dgm:prSet presAssocID="{8CE14C8F-62F5-40BB-897C-ADC79F959922}" presName="sibTrans" presStyleLbl="sibTrans2D1" presStyleIdx="6" presStyleCnt="8"/>
      <dgm:spPr/>
    </dgm:pt>
    <dgm:pt modelId="{4EB94253-5ED1-4119-B82C-7C2BDBF4F283}" type="pres">
      <dgm:prSet presAssocID="{AACFD5D9-1102-4076-A91B-BC31CF9C1199}" presName="middleNode" presStyleCnt="0"/>
      <dgm:spPr/>
    </dgm:pt>
    <dgm:pt modelId="{75FDD623-F550-4C05-B81B-7413108240B9}" type="pres">
      <dgm:prSet presAssocID="{AACFD5D9-1102-4076-A91B-BC31CF9C1199}" presName="padding" presStyleLbl="node1" presStyleIdx="6" presStyleCnt="9"/>
      <dgm:spPr/>
    </dgm:pt>
    <dgm:pt modelId="{D5EA8347-82D0-42C1-B420-F826770B6D8A}" type="pres">
      <dgm:prSet presAssocID="{AACFD5D9-1102-4076-A91B-BC31CF9C1199}" presName="shape" presStyleLbl="node1" presStyleIdx="7" presStyleCnt="9">
        <dgm:presLayoutVars>
          <dgm:bulletEnabled val="1"/>
        </dgm:presLayoutVars>
      </dgm:prSet>
      <dgm:spPr/>
    </dgm:pt>
    <dgm:pt modelId="{28EE026A-9842-4CE9-B715-6E13E4F3044A}" type="pres">
      <dgm:prSet presAssocID="{D43DF2F0-3D34-46BB-854E-08413947EEE3}" presName="sibTrans" presStyleLbl="sibTrans2D1" presStyleIdx="7" presStyleCnt="8"/>
      <dgm:spPr/>
    </dgm:pt>
    <dgm:pt modelId="{F87E5C7E-9994-415F-88D8-C14BDA23083D}" type="pres">
      <dgm:prSet presAssocID="{E3B90B80-B51D-4BBC-A6E1-5516753D4287}" presName="lastNode" presStyleLbl="node1" presStyleIdx="8" presStyleCnt="9">
        <dgm:presLayoutVars>
          <dgm:bulletEnabled val="1"/>
        </dgm:presLayoutVars>
      </dgm:prSet>
      <dgm:spPr/>
    </dgm:pt>
  </dgm:ptLst>
  <dgm:cxnLst>
    <dgm:cxn modelId="{5B40D4B6-4BBF-4785-A68A-F3AC3B93ECAC}" type="presOf" srcId="{06074BDE-3C5B-4ABE-9417-96D5986241F0}" destId="{D5AF138A-081E-49E8-8B57-6B985C83B48F}" srcOrd="0" destOrd="0" presId="urn:microsoft.com/office/officeart/2005/8/layout/bProcess2"/>
    <dgm:cxn modelId="{9F487B72-693B-4F22-ACED-A65C3C61B123}" type="presOf" srcId="{A0A63037-BF40-4CCE-B2BB-E2BB48AA4832}" destId="{CD6EB17F-26D5-4D65-912C-9765714FC6AA}" srcOrd="0" destOrd="0" presId="urn:microsoft.com/office/officeart/2005/8/layout/bProcess2"/>
    <dgm:cxn modelId="{3DCBB9BE-C84C-4689-9A35-9AD7182360ED}" type="presOf" srcId="{FD32AA25-34C4-4E6A-9B53-79E44568AB19}" destId="{780133E5-A70F-48D3-A174-8C89B5D61961}" srcOrd="0" destOrd="0" presId="urn:microsoft.com/office/officeart/2005/8/layout/bProcess2"/>
    <dgm:cxn modelId="{4F24D287-3F05-4473-ABD8-B08A61BC6BDD}" srcId="{A0A63037-BF40-4CCE-B2BB-E2BB48AA4832}" destId="{6E05FD6C-6B07-442A-A299-13D34D1BE3A5}" srcOrd="0" destOrd="0" parTransId="{A56F254A-3715-4CD1-8E4E-FC505BA12C29}" sibTransId="{06074BDE-3C5B-4ABE-9417-96D5986241F0}"/>
    <dgm:cxn modelId="{C257EB2F-3305-4980-8D69-976C1C7D57C7}" type="presOf" srcId="{036CE586-746E-4F41-B665-3D1B618FFFB0}" destId="{F7AE013F-9E2E-47B8-AC80-4E429BE071A7}" srcOrd="0" destOrd="0" presId="urn:microsoft.com/office/officeart/2005/8/layout/bProcess2"/>
    <dgm:cxn modelId="{7C1E632D-079D-4EB2-8EFC-0B5BD86B04A2}" type="presOf" srcId="{1B5CCF7C-9D6A-449E-B65F-2BB99A56650E}" destId="{43E2EB97-0F29-43F2-BE2B-40BE527E8C1F}" srcOrd="0" destOrd="0" presId="urn:microsoft.com/office/officeart/2005/8/layout/bProcess2"/>
    <dgm:cxn modelId="{FEB9416B-C58E-4F8C-9839-C4780F5F2229}" type="presOf" srcId="{6E05FD6C-6B07-442A-A299-13D34D1BE3A5}" destId="{74B36C5D-4058-4055-9B1D-BB9B01A29E34}" srcOrd="0" destOrd="0" presId="urn:microsoft.com/office/officeart/2005/8/layout/bProcess2"/>
    <dgm:cxn modelId="{40DA65FA-5827-445C-81C6-BA1E079A6818}" type="presOf" srcId="{E3B90B80-B51D-4BBC-A6E1-5516753D4287}" destId="{F87E5C7E-9994-415F-88D8-C14BDA23083D}" srcOrd="0" destOrd="0" presId="urn:microsoft.com/office/officeart/2005/8/layout/bProcess2"/>
    <dgm:cxn modelId="{43EDE651-37E4-4CA0-8A4B-7DAEE393C3A4}" srcId="{A0A63037-BF40-4CCE-B2BB-E2BB48AA4832}" destId="{AACFD5D9-1102-4076-A91B-BC31CF9C1199}" srcOrd="7" destOrd="0" parTransId="{BC187A8C-6513-4B36-B021-2BBD8178A776}" sibTransId="{D43DF2F0-3D34-46BB-854E-08413947EEE3}"/>
    <dgm:cxn modelId="{C115C55F-C2AF-44D5-A396-1BC60402ABD9}" srcId="{A0A63037-BF40-4CCE-B2BB-E2BB48AA4832}" destId="{1B5CCF7C-9D6A-449E-B65F-2BB99A56650E}" srcOrd="5" destOrd="0" parTransId="{22CED334-C270-4B19-A926-EA632B2F739D}" sibTransId="{E85C55D2-DCC6-4611-9B4B-A51628AF5F06}"/>
    <dgm:cxn modelId="{FF034AD1-E5BA-444D-9FEE-D8E2695D4318}" srcId="{A0A63037-BF40-4CCE-B2BB-E2BB48AA4832}" destId="{E3B90B80-B51D-4BBC-A6E1-5516753D4287}" srcOrd="8" destOrd="0" parTransId="{1FAEC62C-AE2D-4C0A-85C9-584FF45B48BE}" sibTransId="{0D22252B-5F6D-4A7E-B75C-E96EA80FF999}"/>
    <dgm:cxn modelId="{24CB1CEA-46C4-4AC7-BFD2-CEE0BE85D4C9}" srcId="{A0A63037-BF40-4CCE-B2BB-E2BB48AA4832}" destId="{28411CB5-2611-4683-8D0F-3040036930D6}" srcOrd="6" destOrd="0" parTransId="{5D8658EE-5F84-4CD7-BFCF-77F5CE6065B6}" sibTransId="{8CE14C8F-62F5-40BB-897C-ADC79F959922}"/>
    <dgm:cxn modelId="{2FB15307-9632-40B5-B8EA-A72F960E1BCE}" type="presOf" srcId="{AACFD5D9-1102-4076-A91B-BC31CF9C1199}" destId="{D5EA8347-82D0-42C1-B420-F826770B6D8A}" srcOrd="0" destOrd="0" presId="urn:microsoft.com/office/officeart/2005/8/layout/bProcess2"/>
    <dgm:cxn modelId="{F2B484D5-C8CC-4D4D-9BE4-2D4A774FEE96}" type="presOf" srcId="{66B77AAC-0B68-4624-8471-A25BB4252665}" destId="{C0606DF4-E36D-420A-B248-5FF904DF3D5D}" srcOrd="0" destOrd="0" presId="urn:microsoft.com/office/officeart/2005/8/layout/bProcess2"/>
    <dgm:cxn modelId="{28C3D4D5-CDF4-45F7-92C7-EE0BFF62715F}" type="presOf" srcId="{7A44E343-A872-4533-B340-059649C5B2A4}" destId="{C92371C4-14EB-4681-8B7D-DB5FEB3982FA}" srcOrd="0" destOrd="0" presId="urn:microsoft.com/office/officeart/2005/8/layout/bProcess2"/>
    <dgm:cxn modelId="{374F4017-5A3D-4142-9266-A4F7DCB4CB73}" type="presOf" srcId="{E46FDFE0-64FF-4795-971D-B0B64E8F46A8}" destId="{357ACDE6-ED41-44C8-9F56-68EDBB3C5EB7}" srcOrd="0" destOrd="0" presId="urn:microsoft.com/office/officeart/2005/8/layout/bProcess2"/>
    <dgm:cxn modelId="{978C3287-125F-437D-9132-8E64DA3B0442}" type="presOf" srcId="{E7EDE32F-C8FA-477F-BC87-B832BE9FF503}" destId="{8F4EB498-6F5F-435D-BAA9-44A51916712B}" srcOrd="0" destOrd="0" presId="urn:microsoft.com/office/officeart/2005/8/layout/bProcess2"/>
    <dgm:cxn modelId="{90CECCB6-6272-49C6-A42D-B7C28C15DA78}" type="presOf" srcId="{8CE14C8F-62F5-40BB-897C-ADC79F959922}" destId="{B51648D1-3EB2-4288-8291-E70119E3D4E1}" srcOrd="0" destOrd="0" presId="urn:microsoft.com/office/officeart/2005/8/layout/bProcess2"/>
    <dgm:cxn modelId="{78D9DB2E-3FE4-4D4A-8365-6215286368F8}" srcId="{A0A63037-BF40-4CCE-B2BB-E2BB48AA4832}" destId="{8114DD12-D499-4C4A-A022-7CFE3D573E3A}" srcOrd="4" destOrd="0" parTransId="{27BAA571-A9C0-487B-91E1-FEA7A5AE5DB9}" sibTransId="{7A44E343-A872-4533-B340-059649C5B2A4}"/>
    <dgm:cxn modelId="{E6705CE2-9D37-4633-947D-AE44EB016347}" type="presOf" srcId="{E85C55D2-DCC6-4611-9B4B-A51628AF5F06}" destId="{4FABD81C-86BB-43B2-A0CF-DFAC938D953A}" srcOrd="0" destOrd="0" presId="urn:microsoft.com/office/officeart/2005/8/layout/bProcess2"/>
    <dgm:cxn modelId="{5AC9C249-BC44-45D9-90DD-4ADD58DD6A26}" type="presOf" srcId="{28411CB5-2611-4683-8D0F-3040036930D6}" destId="{1CED3871-831B-493A-8CA0-47928BB17975}" srcOrd="0" destOrd="0" presId="urn:microsoft.com/office/officeart/2005/8/layout/bProcess2"/>
    <dgm:cxn modelId="{1F58A7A8-917E-4947-AE9B-502DF9DFBF84}" srcId="{A0A63037-BF40-4CCE-B2BB-E2BB48AA4832}" destId="{036CE586-746E-4F41-B665-3D1B618FFFB0}" srcOrd="3" destOrd="0" parTransId="{B34C0D73-12BB-446F-9152-0849BB328AA7}" sibTransId="{E46FDFE0-64FF-4795-971D-B0B64E8F46A8}"/>
    <dgm:cxn modelId="{8289A223-368B-4A11-BDFE-2C8FCE5EC246}" type="presOf" srcId="{8114DD12-D499-4C4A-A022-7CFE3D573E3A}" destId="{9A75342C-CA68-43D6-B66A-5F8E3238966A}" srcOrd="0" destOrd="0" presId="urn:microsoft.com/office/officeart/2005/8/layout/bProcess2"/>
    <dgm:cxn modelId="{A6A77D58-CDCE-4EE7-9B16-46F3F4C37D9A}" srcId="{A0A63037-BF40-4CCE-B2BB-E2BB48AA4832}" destId="{FD32AA25-34C4-4E6A-9B53-79E44568AB19}" srcOrd="2" destOrd="0" parTransId="{7518C232-F43A-473B-8263-5A4D2D6A93FF}" sibTransId="{E7EDE32F-C8FA-477F-BC87-B832BE9FF503}"/>
    <dgm:cxn modelId="{33F31504-E314-4BE4-9894-F2A67E7F4CE4}" type="presOf" srcId="{BA6886D4-9D16-4BF5-8E31-39FAD11CD9A5}" destId="{6ABF4CFF-4073-43C4-B445-0F783F0A09D0}" srcOrd="0" destOrd="0" presId="urn:microsoft.com/office/officeart/2005/8/layout/bProcess2"/>
    <dgm:cxn modelId="{8E9C0D58-98F7-4FCC-BCF6-F1341AC5609F}" type="presOf" srcId="{D43DF2F0-3D34-46BB-854E-08413947EEE3}" destId="{28EE026A-9842-4CE9-B715-6E13E4F3044A}" srcOrd="0" destOrd="0" presId="urn:microsoft.com/office/officeart/2005/8/layout/bProcess2"/>
    <dgm:cxn modelId="{D4F4DD21-A438-484C-90F8-4BD01334F7E2}" srcId="{A0A63037-BF40-4CCE-B2BB-E2BB48AA4832}" destId="{66B77AAC-0B68-4624-8471-A25BB4252665}" srcOrd="1" destOrd="0" parTransId="{ECD03D70-1BBB-4EAD-AF7D-BCDAAECA089F}" sibTransId="{BA6886D4-9D16-4BF5-8E31-39FAD11CD9A5}"/>
    <dgm:cxn modelId="{BD8A9CA3-5368-4717-8036-7AC8552A8290}" type="presParOf" srcId="{CD6EB17F-26D5-4D65-912C-9765714FC6AA}" destId="{74B36C5D-4058-4055-9B1D-BB9B01A29E34}" srcOrd="0" destOrd="0" presId="urn:microsoft.com/office/officeart/2005/8/layout/bProcess2"/>
    <dgm:cxn modelId="{82455158-313B-4B4C-BC43-31B0F41D8B7C}" type="presParOf" srcId="{CD6EB17F-26D5-4D65-912C-9765714FC6AA}" destId="{D5AF138A-081E-49E8-8B57-6B985C83B48F}" srcOrd="1" destOrd="0" presId="urn:microsoft.com/office/officeart/2005/8/layout/bProcess2"/>
    <dgm:cxn modelId="{183BC6AD-AFA6-4B2B-9FBF-F307EA39E1CB}" type="presParOf" srcId="{CD6EB17F-26D5-4D65-912C-9765714FC6AA}" destId="{52FA0B0D-A317-42D3-A4BF-2DF2B9AEE318}" srcOrd="2" destOrd="0" presId="urn:microsoft.com/office/officeart/2005/8/layout/bProcess2"/>
    <dgm:cxn modelId="{202ADD4E-6104-47D1-948A-C5504AF9AC3E}" type="presParOf" srcId="{52FA0B0D-A317-42D3-A4BF-2DF2B9AEE318}" destId="{20E4AA83-4E71-429C-BEF2-A3CED167DCD5}" srcOrd="0" destOrd="0" presId="urn:microsoft.com/office/officeart/2005/8/layout/bProcess2"/>
    <dgm:cxn modelId="{7B7D731A-BF43-45E3-B821-7AB4F2FF05CB}" type="presParOf" srcId="{52FA0B0D-A317-42D3-A4BF-2DF2B9AEE318}" destId="{C0606DF4-E36D-420A-B248-5FF904DF3D5D}" srcOrd="1" destOrd="0" presId="urn:microsoft.com/office/officeart/2005/8/layout/bProcess2"/>
    <dgm:cxn modelId="{F331F380-70A7-4EA6-813D-4E8C97373E36}" type="presParOf" srcId="{CD6EB17F-26D5-4D65-912C-9765714FC6AA}" destId="{6ABF4CFF-4073-43C4-B445-0F783F0A09D0}" srcOrd="3" destOrd="0" presId="urn:microsoft.com/office/officeart/2005/8/layout/bProcess2"/>
    <dgm:cxn modelId="{6104B718-810E-439A-A718-647D64CD9141}" type="presParOf" srcId="{CD6EB17F-26D5-4D65-912C-9765714FC6AA}" destId="{89E74EA0-03A7-4C98-875E-1D48C3450636}" srcOrd="4" destOrd="0" presId="urn:microsoft.com/office/officeart/2005/8/layout/bProcess2"/>
    <dgm:cxn modelId="{0823A9BE-C313-4404-BB3B-8E8E03D8FA95}" type="presParOf" srcId="{89E74EA0-03A7-4C98-875E-1D48C3450636}" destId="{717286F3-96E2-4DBA-BBCD-745239FBE2B1}" srcOrd="0" destOrd="0" presId="urn:microsoft.com/office/officeart/2005/8/layout/bProcess2"/>
    <dgm:cxn modelId="{8B14A407-1E9C-42AE-8BD3-EE2DE34B130A}" type="presParOf" srcId="{89E74EA0-03A7-4C98-875E-1D48C3450636}" destId="{780133E5-A70F-48D3-A174-8C89B5D61961}" srcOrd="1" destOrd="0" presId="urn:microsoft.com/office/officeart/2005/8/layout/bProcess2"/>
    <dgm:cxn modelId="{00A78D5D-1A34-4651-8AFC-B9DF9F3911B4}" type="presParOf" srcId="{CD6EB17F-26D5-4D65-912C-9765714FC6AA}" destId="{8F4EB498-6F5F-435D-BAA9-44A51916712B}" srcOrd="5" destOrd="0" presId="urn:microsoft.com/office/officeart/2005/8/layout/bProcess2"/>
    <dgm:cxn modelId="{828FF2FE-FE1E-43C9-848B-087F3B8C7358}" type="presParOf" srcId="{CD6EB17F-26D5-4D65-912C-9765714FC6AA}" destId="{2A90FD5B-E57A-42B5-9D4C-89EA7BA5201F}" srcOrd="6" destOrd="0" presId="urn:microsoft.com/office/officeart/2005/8/layout/bProcess2"/>
    <dgm:cxn modelId="{6400B511-C0A1-4733-8B1E-47DC3220A96B}" type="presParOf" srcId="{2A90FD5B-E57A-42B5-9D4C-89EA7BA5201F}" destId="{524FD188-7BA1-4A35-A540-B3866F445F3F}" srcOrd="0" destOrd="0" presId="urn:microsoft.com/office/officeart/2005/8/layout/bProcess2"/>
    <dgm:cxn modelId="{5C420FBB-3CCF-4194-8883-D7FE8FFED65C}" type="presParOf" srcId="{2A90FD5B-E57A-42B5-9D4C-89EA7BA5201F}" destId="{F7AE013F-9E2E-47B8-AC80-4E429BE071A7}" srcOrd="1" destOrd="0" presId="urn:microsoft.com/office/officeart/2005/8/layout/bProcess2"/>
    <dgm:cxn modelId="{EEFFBD87-8BEC-48CE-95B9-5EA0F0B99F72}" type="presParOf" srcId="{CD6EB17F-26D5-4D65-912C-9765714FC6AA}" destId="{357ACDE6-ED41-44C8-9F56-68EDBB3C5EB7}" srcOrd="7" destOrd="0" presId="urn:microsoft.com/office/officeart/2005/8/layout/bProcess2"/>
    <dgm:cxn modelId="{A28F8B46-339F-423E-B211-802468770D71}" type="presParOf" srcId="{CD6EB17F-26D5-4D65-912C-9765714FC6AA}" destId="{EF7DF48A-FEF4-4A4C-8929-E6373EFFE6F6}" srcOrd="8" destOrd="0" presId="urn:microsoft.com/office/officeart/2005/8/layout/bProcess2"/>
    <dgm:cxn modelId="{E745A0D4-8814-43B8-A24D-E4E809BC3B83}" type="presParOf" srcId="{EF7DF48A-FEF4-4A4C-8929-E6373EFFE6F6}" destId="{EB8D3B64-3F7D-4643-90B5-486552534CC9}" srcOrd="0" destOrd="0" presId="urn:microsoft.com/office/officeart/2005/8/layout/bProcess2"/>
    <dgm:cxn modelId="{5EE4F4BB-050E-40F6-A042-7B657CCF3500}" type="presParOf" srcId="{EF7DF48A-FEF4-4A4C-8929-E6373EFFE6F6}" destId="{9A75342C-CA68-43D6-B66A-5F8E3238966A}" srcOrd="1" destOrd="0" presId="urn:microsoft.com/office/officeart/2005/8/layout/bProcess2"/>
    <dgm:cxn modelId="{50F57806-DA38-4B3F-BEC9-EDF88F09982D}" type="presParOf" srcId="{CD6EB17F-26D5-4D65-912C-9765714FC6AA}" destId="{C92371C4-14EB-4681-8B7D-DB5FEB3982FA}" srcOrd="9" destOrd="0" presId="urn:microsoft.com/office/officeart/2005/8/layout/bProcess2"/>
    <dgm:cxn modelId="{F4980E95-B9AC-4CF2-9198-3B9A85137239}" type="presParOf" srcId="{CD6EB17F-26D5-4D65-912C-9765714FC6AA}" destId="{F88572F8-3DB2-48C8-A7A6-2D314D597E78}" srcOrd="10" destOrd="0" presId="urn:microsoft.com/office/officeart/2005/8/layout/bProcess2"/>
    <dgm:cxn modelId="{72881451-DD6E-409B-9EBD-8ADD05C48B38}" type="presParOf" srcId="{F88572F8-3DB2-48C8-A7A6-2D314D597E78}" destId="{76CB0060-22DB-4AEB-A4F5-65D02608D1D9}" srcOrd="0" destOrd="0" presId="urn:microsoft.com/office/officeart/2005/8/layout/bProcess2"/>
    <dgm:cxn modelId="{1ED74D86-7142-467D-A726-B46C623E33DC}" type="presParOf" srcId="{F88572F8-3DB2-48C8-A7A6-2D314D597E78}" destId="{43E2EB97-0F29-43F2-BE2B-40BE527E8C1F}" srcOrd="1" destOrd="0" presId="urn:microsoft.com/office/officeart/2005/8/layout/bProcess2"/>
    <dgm:cxn modelId="{D0D7F634-1F1A-4925-AEF2-D440AB4F1E5B}" type="presParOf" srcId="{CD6EB17F-26D5-4D65-912C-9765714FC6AA}" destId="{4FABD81C-86BB-43B2-A0CF-DFAC938D953A}" srcOrd="11" destOrd="0" presId="urn:microsoft.com/office/officeart/2005/8/layout/bProcess2"/>
    <dgm:cxn modelId="{2CA03DD4-A69D-415F-86B2-213607341A4F}" type="presParOf" srcId="{CD6EB17F-26D5-4D65-912C-9765714FC6AA}" destId="{2FB0421B-215A-44EA-97F0-6A3B85B0E320}" srcOrd="12" destOrd="0" presId="urn:microsoft.com/office/officeart/2005/8/layout/bProcess2"/>
    <dgm:cxn modelId="{E18FE0A8-618B-4494-91A4-5A7D69A4BDAA}" type="presParOf" srcId="{2FB0421B-215A-44EA-97F0-6A3B85B0E320}" destId="{3FF012FC-3FAB-4622-9C15-005D2D80460C}" srcOrd="0" destOrd="0" presId="urn:microsoft.com/office/officeart/2005/8/layout/bProcess2"/>
    <dgm:cxn modelId="{640A73E9-86CD-40AD-AA63-E28E58C19F93}" type="presParOf" srcId="{2FB0421B-215A-44EA-97F0-6A3B85B0E320}" destId="{1CED3871-831B-493A-8CA0-47928BB17975}" srcOrd="1" destOrd="0" presId="urn:microsoft.com/office/officeart/2005/8/layout/bProcess2"/>
    <dgm:cxn modelId="{47774AC1-0CF8-4FB6-A312-D3301F7E3D78}" type="presParOf" srcId="{CD6EB17F-26D5-4D65-912C-9765714FC6AA}" destId="{B51648D1-3EB2-4288-8291-E70119E3D4E1}" srcOrd="13" destOrd="0" presId="urn:microsoft.com/office/officeart/2005/8/layout/bProcess2"/>
    <dgm:cxn modelId="{EE94F677-C220-4526-9B0F-5C999418F4D6}" type="presParOf" srcId="{CD6EB17F-26D5-4D65-912C-9765714FC6AA}" destId="{4EB94253-5ED1-4119-B82C-7C2BDBF4F283}" srcOrd="14" destOrd="0" presId="urn:microsoft.com/office/officeart/2005/8/layout/bProcess2"/>
    <dgm:cxn modelId="{F4A5E4C7-798C-4055-8DF4-9760CBE613BE}" type="presParOf" srcId="{4EB94253-5ED1-4119-B82C-7C2BDBF4F283}" destId="{75FDD623-F550-4C05-B81B-7413108240B9}" srcOrd="0" destOrd="0" presId="urn:microsoft.com/office/officeart/2005/8/layout/bProcess2"/>
    <dgm:cxn modelId="{346453F8-248C-48E5-8614-62CA2A8388AB}" type="presParOf" srcId="{4EB94253-5ED1-4119-B82C-7C2BDBF4F283}" destId="{D5EA8347-82D0-42C1-B420-F826770B6D8A}" srcOrd="1" destOrd="0" presId="urn:microsoft.com/office/officeart/2005/8/layout/bProcess2"/>
    <dgm:cxn modelId="{BE2216E8-11A1-4ED2-B8E8-D21DE83057AF}" type="presParOf" srcId="{CD6EB17F-26D5-4D65-912C-9765714FC6AA}" destId="{28EE026A-9842-4CE9-B715-6E13E4F3044A}" srcOrd="15" destOrd="0" presId="urn:microsoft.com/office/officeart/2005/8/layout/bProcess2"/>
    <dgm:cxn modelId="{11696100-4EA7-406C-955E-D8B003B0FDC8}" type="presParOf" srcId="{CD6EB17F-26D5-4D65-912C-9765714FC6AA}" destId="{F87E5C7E-9994-415F-88D8-C14BDA23083D}" srcOrd="16" destOrd="0" presId="urn:microsoft.com/office/officeart/2005/8/layout/b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0A63037-BF40-4CCE-B2BB-E2BB48AA4832}" type="doc">
      <dgm:prSet loTypeId="urn:microsoft.com/office/officeart/2005/8/layout/bProcess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E05FD6C-6B07-442A-A299-13D34D1BE3A5}">
      <dgm:prSet phldrT="[Text]"/>
      <dgm:spPr/>
      <dgm:t>
        <a:bodyPr/>
        <a:lstStyle/>
        <a:p>
          <a:r>
            <a:rPr lang="cs-CZ" dirty="0" smtClean="0"/>
            <a:t>3.3</a:t>
          </a:r>
          <a:endParaRPr lang="cs-CZ" dirty="0"/>
        </a:p>
      </dgm:t>
    </dgm:pt>
    <dgm:pt modelId="{A56F254A-3715-4CD1-8E4E-FC505BA12C29}" type="parTrans" cxnId="{4F24D287-3F05-4473-ABD8-B08A61BC6BDD}">
      <dgm:prSet/>
      <dgm:spPr/>
      <dgm:t>
        <a:bodyPr/>
        <a:lstStyle/>
        <a:p>
          <a:endParaRPr lang="cs-CZ"/>
        </a:p>
      </dgm:t>
    </dgm:pt>
    <dgm:pt modelId="{06074BDE-3C5B-4ABE-9417-96D5986241F0}" type="sibTrans" cxnId="{4F24D287-3F05-4473-ABD8-B08A61BC6BDD}">
      <dgm:prSet/>
      <dgm:spPr/>
      <dgm:t>
        <a:bodyPr/>
        <a:lstStyle/>
        <a:p>
          <a:endParaRPr lang="cs-CZ"/>
        </a:p>
      </dgm:t>
    </dgm:pt>
    <dgm:pt modelId="{66B77AAC-0B68-4624-8471-A25BB4252665}">
      <dgm:prSet phldrT="[Text]" phldr="1"/>
      <dgm:spPr/>
      <dgm:t>
        <a:bodyPr/>
        <a:lstStyle/>
        <a:p>
          <a:endParaRPr lang="cs-CZ"/>
        </a:p>
      </dgm:t>
    </dgm:pt>
    <dgm:pt modelId="{ECD03D70-1BBB-4EAD-AF7D-BCDAAECA089F}" type="parTrans" cxnId="{D4F4DD21-A438-484C-90F8-4BD01334F7E2}">
      <dgm:prSet/>
      <dgm:spPr/>
      <dgm:t>
        <a:bodyPr/>
        <a:lstStyle/>
        <a:p>
          <a:endParaRPr lang="cs-CZ"/>
        </a:p>
      </dgm:t>
    </dgm:pt>
    <dgm:pt modelId="{BA6886D4-9D16-4BF5-8E31-39FAD11CD9A5}" type="sibTrans" cxnId="{D4F4DD21-A438-484C-90F8-4BD01334F7E2}">
      <dgm:prSet/>
      <dgm:spPr/>
      <dgm:t>
        <a:bodyPr/>
        <a:lstStyle/>
        <a:p>
          <a:endParaRPr lang="cs-CZ"/>
        </a:p>
      </dgm:t>
    </dgm:pt>
    <dgm:pt modelId="{FD32AA25-34C4-4E6A-9B53-79E44568AB19}">
      <dgm:prSet phldrT="[Text]" phldr="1"/>
      <dgm:spPr/>
      <dgm:t>
        <a:bodyPr/>
        <a:lstStyle/>
        <a:p>
          <a:endParaRPr lang="cs-CZ"/>
        </a:p>
      </dgm:t>
    </dgm:pt>
    <dgm:pt modelId="{7518C232-F43A-473B-8263-5A4D2D6A93FF}" type="parTrans" cxnId="{A6A77D58-CDCE-4EE7-9B16-46F3F4C37D9A}">
      <dgm:prSet/>
      <dgm:spPr/>
      <dgm:t>
        <a:bodyPr/>
        <a:lstStyle/>
        <a:p>
          <a:endParaRPr lang="cs-CZ"/>
        </a:p>
      </dgm:t>
    </dgm:pt>
    <dgm:pt modelId="{E7EDE32F-C8FA-477F-BC87-B832BE9FF503}" type="sibTrans" cxnId="{A6A77D58-CDCE-4EE7-9B16-46F3F4C37D9A}">
      <dgm:prSet/>
      <dgm:spPr/>
      <dgm:t>
        <a:bodyPr/>
        <a:lstStyle/>
        <a:p>
          <a:endParaRPr lang="cs-CZ"/>
        </a:p>
      </dgm:t>
    </dgm:pt>
    <dgm:pt modelId="{036CE586-746E-4F41-B665-3D1B618FFFB0}">
      <dgm:prSet phldrT="[Text]" phldr="1"/>
      <dgm:spPr/>
      <dgm:t>
        <a:bodyPr/>
        <a:lstStyle/>
        <a:p>
          <a:endParaRPr lang="cs-CZ"/>
        </a:p>
      </dgm:t>
    </dgm:pt>
    <dgm:pt modelId="{B34C0D73-12BB-446F-9152-0849BB328AA7}" type="parTrans" cxnId="{1F58A7A8-917E-4947-AE9B-502DF9DFBF84}">
      <dgm:prSet/>
      <dgm:spPr/>
      <dgm:t>
        <a:bodyPr/>
        <a:lstStyle/>
        <a:p>
          <a:endParaRPr lang="cs-CZ"/>
        </a:p>
      </dgm:t>
    </dgm:pt>
    <dgm:pt modelId="{E46FDFE0-64FF-4795-971D-B0B64E8F46A8}" type="sibTrans" cxnId="{1F58A7A8-917E-4947-AE9B-502DF9DFBF84}">
      <dgm:prSet/>
      <dgm:spPr/>
      <dgm:t>
        <a:bodyPr/>
        <a:lstStyle/>
        <a:p>
          <a:endParaRPr lang="cs-CZ"/>
        </a:p>
      </dgm:t>
    </dgm:pt>
    <dgm:pt modelId="{8114DD12-D499-4C4A-A022-7CFE3D573E3A}">
      <dgm:prSet phldrT="[Text]" phldr="1"/>
      <dgm:spPr/>
      <dgm:t>
        <a:bodyPr/>
        <a:lstStyle/>
        <a:p>
          <a:endParaRPr lang="cs-CZ"/>
        </a:p>
      </dgm:t>
    </dgm:pt>
    <dgm:pt modelId="{27BAA571-A9C0-487B-91E1-FEA7A5AE5DB9}" type="parTrans" cxnId="{78D9DB2E-3FE4-4D4A-8365-6215286368F8}">
      <dgm:prSet/>
      <dgm:spPr/>
      <dgm:t>
        <a:bodyPr/>
        <a:lstStyle/>
        <a:p>
          <a:endParaRPr lang="cs-CZ"/>
        </a:p>
      </dgm:t>
    </dgm:pt>
    <dgm:pt modelId="{7A44E343-A872-4533-B340-059649C5B2A4}" type="sibTrans" cxnId="{78D9DB2E-3FE4-4D4A-8365-6215286368F8}">
      <dgm:prSet/>
      <dgm:spPr/>
      <dgm:t>
        <a:bodyPr/>
        <a:lstStyle/>
        <a:p>
          <a:endParaRPr lang="cs-CZ"/>
        </a:p>
      </dgm:t>
    </dgm:pt>
    <dgm:pt modelId="{1B5CCF7C-9D6A-449E-B65F-2BB99A56650E}">
      <dgm:prSet phldrT="[Text]" phldr="1"/>
      <dgm:spPr/>
      <dgm:t>
        <a:bodyPr/>
        <a:lstStyle/>
        <a:p>
          <a:endParaRPr lang="cs-CZ"/>
        </a:p>
      </dgm:t>
    </dgm:pt>
    <dgm:pt modelId="{22CED334-C270-4B19-A926-EA632B2F739D}" type="parTrans" cxnId="{C115C55F-C2AF-44D5-A396-1BC60402ABD9}">
      <dgm:prSet/>
      <dgm:spPr/>
      <dgm:t>
        <a:bodyPr/>
        <a:lstStyle/>
        <a:p>
          <a:endParaRPr lang="cs-CZ"/>
        </a:p>
      </dgm:t>
    </dgm:pt>
    <dgm:pt modelId="{E85C55D2-DCC6-4611-9B4B-A51628AF5F06}" type="sibTrans" cxnId="{C115C55F-C2AF-44D5-A396-1BC60402ABD9}">
      <dgm:prSet/>
      <dgm:spPr/>
      <dgm:t>
        <a:bodyPr/>
        <a:lstStyle/>
        <a:p>
          <a:endParaRPr lang="cs-CZ"/>
        </a:p>
      </dgm:t>
    </dgm:pt>
    <dgm:pt modelId="{28411CB5-2611-4683-8D0F-3040036930D6}">
      <dgm:prSet phldrT="[Text]" phldr="1"/>
      <dgm:spPr/>
      <dgm:t>
        <a:bodyPr/>
        <a:lstStyle/>
        <a:p>
          <a:endParaRPr lang="cs-CZ"/>
        </a:p>
      </dgm:t>
    </dgm:pt>
    <dgm:pt modelId="{5D8658EE-5F84-4CD7-BFCF-77F5CE6065B6}" type="parTrans" cxnId="{24CB1CEA-46C4-4AC7-BFD2-CEE0BE85D4C9}">
      <dgm:prSet/>
      <dgm:spPr/>
      <dgm:t>
        <a:bodyPr/>
        <a:lstStyle/>
        <a:p>
          <a:endParaRPr lang="cs-CZ"/>
        </a:p>
      </dgm:t>
    </dgm:pt>
    <dgm:pt modelId="{8CE14C8F-62F5-40BB-897C-ADC79F959922}" type="sibTrans" cxnId="{24CB1CEA-46C4-4AC7-BFD2-CEE0BE85D4C9}">
      <dgm:prSet/>
      <dgm:spPr/>
      <dgm:t>
        <a:bodyPr/>
        <a:lstStyle/>
        <a:p>
          <a:endParaRPr lang="cs-CZ"/>
        </a:p>
      </dgm:t>
    </dgm:pt>
    <dgm:pt modelId="{AACFD5D9-1102-4076-A91B-BC31CF9C1199}">
      <dgm:prSet phldrT="[Text]" phldr="1"/>
      <dgm:spPr/>
      <dgm:t>
        <a:bodyPr/>
        <a:lstStyle/>
        <a:p>
          <a:endParaRPr lang="cs-CZ"/>
        </a:p>
      </dgm:t>
    </dgm:pt>
    <dgm:pt modelId="{BC187A8C-6513-4B36-B021-2BBD8178A776}" type="parTrans" cxnId="{43EDE651-37E4-4CA0-8A4B-7DAEE393C3A4}">
      <dgm:prSet/>
      <dgm:spPr/>
      <dgm:t>
        <a:bodyPr/>
        <a:lstStyle/>
        <a:p>
          <a:endParaRPr lang="cs-CZ"/>
        </a:p>
      </dgm:t>
    </dgm:pt>
    <dgm:pt modelId="{D43DF2F0-3D34-46BB-854E-08413947EEE3}" type="sibTrans" cxnId="{43EDE651-37E4-4CA0-8A4B-7DAEE393C3A4}">
      <dgm:prSet/>
      <dgm:spPr/>
      <dgm:t>
        <a:bodyPr/>
        <a:lstStyle/>
        <a:p>
          <a:endParaRPr lang="cs-CZ"/>
        </a:p>
      </dgm:t>
    </dgm:pt>
    <dgm:pt modelId="{E3B90B80-B51D-4BBC-A6E1-5516753D4287}">
      <dgm:prSet phldrT="[Text]" phldr="1"/>
      <dgm:spPr/>
      <dgm:t>
        <a:bodyPr/>
        <a:lstStyle/>
        <a:p>
          <a:endParaRPr lang="cs-CZ"/>
        </a:p>
      </dgm:t>
    </dgm:pt>
    <dgm:pt modelId="{1FAEC62C-AE2D-4C0A-85C9-584FF45B48BE}" type="parTrans" cxnId="{FF034AD1-E5BA-444D-9FEE-D8E2695D4318}">
      <dgm:prSet/>
      <dgm:spPr/>
      <dgm:t>
        <a:bodyPr/>
        <a:lstStyle/>
        <a:p>
          <a:endParaRPr lang="cs-CZ"/>
        </a:p>
      </dgm:t>
    </dgm:pt>
    <dgm:pt modelId="{0D22252B-5F6D-4A7E-B75C-E96EA80FF999}" type="sibTrans" cxnId="{FF034AD1-E5BA-444D-9FEE-D8E2695D4318}">
      <dgm:prSet/>
      <dgm:spPr/>
      <dgm:t>
        <a:bodyPr/>
        <a:lstStyle/>
        <a:p>
          <a:endParaRPr lang="cs-CZ"/>
        </a:p>
      </dgm:t>
    </dgm:pt>
    <dgm:pt modelId="{CD6EB17F-26D5-4D65-912C-9765714FC6AA}" type="pres">
      <dgm:prSet presAssocID="{A0A63037-BF40-4CCE-B2BB-E2BB48AA4832}" presName="diagram" presStyleCnt="0">
        <dgm:presLayoutVars>
          <dgm:dir/>
          <dgm:resizeHandles/>
        </dgm:presLayoutVars>
      </dgm:prSet>
      <dgm:spPr/>
    </dgm:pt>
    <dgm:pt modelId="{74B36C5D-4058-4055-9B1D-BB9B01A29E34}" type="pres">
      <dgm:prSet presAssocID="{6E05FD6C-6B07-442A-A299-13D34D1BE3A5}" presName="firstNode" presStyleLbl="node1" presStyleIdx="0" presStyleCnt="9">
        <dgm:presLayoutVars>
          <dgm:bulletEnabled val="1"/>
        </dgm:presLayoutVars>
      </dgm:prSet>
      <dgm:spPr/>
    </dgm:pt>
    <dgm:pt modelId="{D5AF138A-081E-49E8-8B57-6B985C83B48F}" type="pres">
      <dgm:prSet presAssocID="{06074BDE-3C5B-4ABE-9417-96D5986241F0}" presName="sibTrans" presStyleLbl="sibTrans2D1" presStyleIdx="0" presStyleCnt="8"/>
      <dgm:spPr/>
    </dgm:pt>
    <dgm:pt modelId="{52FA0B0D-A317-42D3-A4BF-2DF2B9AEE318}" type="pres">
      <dgm:prSet presAssocID="{66B77AAC-0B68-4624-8471-A25BB4252665}" presName="middleNode" presStyleCnt="0"/>
      <dgm:spPr/>
    </dgm:pt>
    <dgm:pt modelId="{20E4AA83-4E71-429C-BEF2-A3CED167DCD5}" type="pres">
      <dgm:prSet presAssocID="{66B77AAC-0B68-4624-8471-A25BB4252665}" presName="padding" presStyleLbl="node1" presStyleIdx="0" presStyleCnt="9"/>
      <dgm:spPr/>
    </dgm:pt>
    <dgm:pt modelId="{C0606DF4-E36D-420A-B248-5FF904DF3D5D}" type="pres">
      <dgm:prSet presAssocID="{66B77AAC-0B68-4624-8471-A25BB4252665}" presName="shape" presStyleLbl="node1" presStyleIdx="1" presStyleCnt="9">
        <dgm:presLayoutVars>
          <dgm:bulletEnabled val="1"/>
        </dgm:presLayoutVars>
      </dgm:prSet>
      <dgm:spPr/>
    </dgm:pt>
    <dgm:pt modelId="{6ABF4CFF-4073-43C4-B445-0F783F0A09D0}" type="pres">
      <dgm:prSet presAssocID="{BA6886D4-9D16-4BF5-8E31-39FAD11CD9A5}" presName="sibTrans" presStyleLbl="sibTrans2D1" presStyleIdx="1" presStyleCnt="8"/>
      <dgm:spPr/>
    </dgm:pt>
    <dgm:pt modelId="{89E74EA0-03A7-4C98-875E-1D48C3450636}" type="pres">
      <dgm:prSet presAssocID="{FD32AA25-34C4-4E6A-9B53-79E44568AB19}" presName="middleNode" presStyleCnt="0"/>
      <dgm:spPr/>
    </dgm:pt>
    <dgm:pt modelId="{717286F3-96E2-4DBA-BBCD-745239FBE2B1}" type="pres">
      <dgm:prSet presAssocID="{FD32AA25-34C4-4E6A-9B53-79E44568AB19}" presName="padding" presStyleLbl="node1" presStyleIdx="1" presStyleCnt="9"/>
      <dgm:spPr/>
    </dgm:pt>
    <dgm:pt modelId="{780133E5-A70F-48D3-A174-8C89B5D61961}" type="pres">
      <dgm:prSet presAssocID="{FD32AA25-34C4-4E6A-9B53-79E44568AB19}" presName="shape" presStyleLbl="node1" presStyleIdx="2" presStyleCnt="9">
        <dgm:presLayoutVars>
          <dgm:bulletEnabled val="1"/>
        </dgm:presLayoutVars>
      </dgm:prSet>
      <dgm:spPr/>
    </dgm:pt>
    <dgm:pt modelId="{8F4EB498-6F5F-435D-BAA9-44A51916712B}" type="pres">
      <dgm:prSet presAssocID="{E7EDE32F-C8FA-477F-BC87-B832BE9FF503}" presName="sibTrans" presStyleLbl="sibTrans2D1" presStyleIdx="2" presStyleCnt="8"/>
      <dgm:spPr/>
    </dgm:pt>
    <dgm:pt modelId="{2A90FD5B-E57A-42B5-9D4C-89EA7BA5201F}" type="pres">
      <dgm:prSet presAssocID="{036CE586-746E-4F41-B665-3D1B618FFFB0}" presName="middleNode" presStyleCnt="0"/>
      <dgm:spPr/>
    </dgm:pt>
    <dgm:pt modelId="{524FD188-7BA1-4A35-A540-B3866F445F3F}" type="pres">
      <dgm:prSet presAssocID="{036CE586-746E-4F41-B665-3D1B618FFFB0}" presName="padding" presStyleLbl="node1" presStyleIdx="2" presStyleCnt="9"/>
      <dgm:spPr/>
    </dgm:pt>
    <dgm:pt modelId="{F7AE013F-9E2E-47B8-AC80-4E429BE071A7}" type="pres">
      <dgm:prSet presAssocID="{036CE586-746E-4F41-B665-3D1B618FFFB0}" presName="shape" presStyleLbl="node1" presStyleIdx="3" presStyleCnt="9">
        <dgm:presLayoutVars>
          <dgm:bulletEnabled val="1"/>
        </dgm:presLayoutVars>
      </dgm:prSet>
      <dgm:spPr/>
    </dgm:pt>
    <dgm:pt modelId="{357ACDE6-ED41-44C8-9F56-68EDBB3C5EB7}" type="pres">
      <dgm:prSet presAssocID="{E46FDFE0-64FF-4795-971D-B0B64E8F46A8}" presName="sibTrans" presStyleLbl="sibTrans2D1" presStyleIdx="3" presStyleCnt="8"/>
      <dgm:spPr/>
    </dgm:pt>
    <dgm:pt modelId="{EF7DF48A-FEF4-4A4C-8929-E6373EFFE6F6}" type="pres">
      <dgm:prSet presAssocID="{8114DD12-D499-4C4A-A022-7CFE3D573E3A}" presName="middleNode" presStyleCnt="0"/>
      <dgm:spPr/>
    </dgm:pt>
    <dgm:pt modelId="{EB8D3B64-3F7D-4643-90B5-486552534CC9}" type="pres">
      <dgm:prSet presAssocID="{8114DD12-D499-4C4A-A022-7CFE3D573E3A}" presName="padding" presStyleLbl="node1" presStyleIdx="3" presStyleCnt="9"/>
      <dgm:spPr/>
    </dgm:pt>
    <dgm:pt modelId="{9A75342C-CA68-43D6-B66A-5F8E3238966A}" type="pres">
      <dgm:prSet presAssocID="{8114DD12-D499-4C4A-A022-7CFE3D573E3A}" presName="shape" presStyleLbl="node1" presStyleIdx="4" presStyleCnt="9">
        <dgm:presLayoutVars>
          <dgm:bulletEnabled val="1"/>
        </dgm:presLayoutVars>
      </dgm:prSet>
      <dgm:spPr/>
    </dgm:pt>
    <dgm:pt modelId="{C92371C4-14EB-4681-8B7D-DB5FEB3982FA}" type="pres">
      <dgm:prSet presAssocID="{7A44E343-A872-4533-B340-059649C5B2A4}" presName="sibTrans" presStyleLbl="sibTrans2D1" presStyleIdx="4" presStyleCnt="8"/>
      <dgm:spPr/>
    </dgm:pt>
    <dgm:pt modelId="{F88572F8-3DB2-48C8-A7A6-2D314D597E78}" type="pres">
      <dgm:prSet presAssocID="{1B5CCF7C-9D6A-449E-B65F-2BB99A56650E}" presName="middleNode" presStyleCnt="0"/>
      <dgm:spPr/>
    </dgm:pt>
    <dgm:pt modelId="{76CB0060-22DB-4AEB-A4F5-65D02608D1D9}" type="pres">
      <dgm:prSet presAssocID="{1B5CCF7C-9D6A-449E-B65F-2BB99A56650E}" presName="padding" presStyleLbl="node1" presStyleIdx="4" presStyleCnt="9"/>
      <dgm:spPr/>
    </dgm:pt>
    <dgm:pt modelId="{43E2EB97-0F29-43F2-BE2B-40BE527E8C1F}" type="pres">
      <dgm:prSet presAssocID="{1B5CCF7C-9D6A-449E-B65F-2BB99A56650E}" presName="shape" presStyleLbl="node1" presStyleIdx="5" presStyleCnt="9">
        <dgm:presLayoutVars>
          <dgm:bulletEnabled val="1"/>
        </dgm:presLayoutVars>
      </dgm:prSet>
      <dgm:spPr/>
    </dgm:pt>
    <dgm:pt modelId="{4FABD81C-86BB-43B2-A0CF-DFAC938D953A}" type="pres">
      <dgm:prSet presAssocID="{E85C55D2-DCC6-4611-9B4B-A51628AF5F06}" presName="sibTrans" presStyleLbl="sibTrans2D1" presStyleIdx="5" presStyleCnt="8"/>
      <dgm:spPr/>
    </dgm:pt>
    <dgm:pt modelId="{2FB0421B-215A-44EA-97F0-6A3B85B0E320}" type="pres">
      <dgm:prSet presAssocID="{28411CB5-2611-4683-8D0F-3040036930D6}" presName="middleNode" presStyleCnt="0"/>
      <dgm:spPr/>
    </dgm:pt>
    <dgm:pt modelId="{3FF012FC-3FAB-4622-9C15-005D2D80460C}" type="pres">
      <dgm:prSet presAssocID="{28411CB5-2611-4683-8D0F-3040036930D6}" presName="padding" presStyleLbl="node1" presStyleIdx="5" presStyleCnt="9"/>
      <dgm:spPr/>
    </dgm:pt>
    <dgm:pt modelId="{1CED3871-831B-493A-8CA0-47928BB17975}" type="pres">
      <dgm:prSet presAssocID="{28411CB5-2611-4683-8D0F-3040036930D6}" presName="shape" presStyleLbl="node1" presStyleIdx="6" presStyleCnt="9">
        <dgm:presLayoutVars>
          <dgm:bulletEnabled val="1"/>
        </dgm:presLayoutVars>
      </dgm:prSet>
      <dgm:spPr/>
    </dgm:pt>
    <dgm:pt modelId="{B51648D1-3EB2-4288-8291-E70119E3D4E1}" type="pres">
      <dgm:prSet presAssocID="{8CE14C8F-62F5-40BB-897C-ADC79F959922}" presName="sibTrans" presStyleLbl="sibTrans2D1" presStyleIdx="6" presStyleCnt="8"/>
      <dgm:spPr/>
    </dgm:pt>
    <dgm:pt modelId="{4EB94253-5ED1-4119-B82C-7C2BDBF4F283}" type="pres">
      <dgm:prSet presAssocID="{AACFD5D9-1102-4076-A91B-BC31CF9C1199}" presName="middleNode" presStyleCnt="0"/>
      <dgm:spPr/>
    </dgm:pt>
    <dgm:pt modelId="{75FDD623-F550-4C05-B81B-7413108240B9}" type="pres">
      <dgm:prSet presAssocID="{AACFD5D9-1102-4076-A91B-BC31CF9C1199}" presName="padding" presStyleLbl="node1" presStyleIdx="6" presStyleCnt="9"/>
      <dgm:spPr/>
    </dgm:pt>
    <dgm:pt modelId="{D5EA8347-82D0-42C1-B420-F826770B6D8A}" type="pres">
      <dgm:prSet presAssocID="{AACFD5D9-1102-4076-A91B-BC31CF9C1199}" presName="shape" presStyleLbl="node1" presStyleIdx="7" presStyleCnt="9">
        <dgm:presLayoutVars>
          <dgm:bulletEnabled val="1"/>
        </dgm:presLayoutVars>
      </dgm:prSet>
      <dgm:spPr/>
    </dgm:pt>
    <dgm:pt modelId="{28EE026A-9842-4CE9-B715-6E13E4F3044A}" type="pres">
      <dgm:prSet presAssocID="{D43DF2F0-3D34-46BB-854E-08413947EEE3}" presName="sibTrans" presStyleLbl="sibTrans2D1" presStyleIdx="7" presStyleCnt="8"/>
      <dgm:spPr/>
    </dgm:pt>
    <dgm:pt modelId="{F87E5C7E-9994-415F-88D8-C14BDA23083D}" type="pres">
      <dgm:prSet presAssocID="{E3B90B80-B51D-4BBC-A6E1-5516753D4287}" presName="lastNode" presStyleLbl="node1" presStyleIdx="8" presStyleCnt="9">
        <dgm:presLayoutVars>
          <dgm:bulletEnabled val="1"/>
        </dgm:presLayoutVars>
      </dgm:prSet>
      <dgm:spPr/>
    </dgm:pt>
  </dgm:ptLst>
  <dgm:cxnLst>
    <dgm:cxn modelId="{A22D653E-5C77-44D6-93D2-6F1B951D0264}" type="presOf" srcId="{8CE14C8F-62F5-40BB-897C-ADC79F959922}" destId="{B51648D1-3EB2-4288-8291-E70119E3D4E1}" srcOrd="0" destOrd="0" presId="urn:microsoft.com/office/officeart/2005/8/layout/bProcess2"/>
    <dgm:cxn modelId="{9DF4608D-0402-4217-89C3-FE65482C2501}" type="presOf" srcId="{E3B90B80-B51D-4BBC-A6E1-5516753D4287}" destId="{F87E5C7E-9994-415F-88D8-C14BDA23083D}" srcOrd="0" destOrd="0" presId="urn:microsoft.com/office/officeart/2005/8/layout/bProcess2"/>
    <dgm:cxn modelId="{F8CFBD34-84BF-43CB-BEB1-755A121A37B8}" type="presOf" srcId="{A0A63037-BF40-4CCE-B2BB-E2BB48AA4832}" destId="{CD6EB17F-26D5-4D65-912C-9765714FC6AA}" srcOrd="0" destOrd="0" presId="urn:microsoft.com/office/officeart/2005/8/layout/bProcess2"/>
    <dgm:cxn modelId="{2057F78E-75F2-4D57-B22C-63EC2B83D390}" type="presOf" srcId="{AACFD5D9-1102-4076-A91B-BC31CF9C1199}" destId="{D5EA8347-82D0-42C1-B420-F826770B6D8A}" srcOrd="0" destOrd="0" presId="urn:microsoft.com/office/officeart/2005/8/layout/bProcess2"/>
    <dgm:cxn modelId="{BCB4F05F-9A13-44DE-999C-E4602A55F469}" type="presOf" srcId="{7A44E343-A872-4533-B340-059649C5B2A4}" destId="{C92371C4-14EB-4681-8B7D-DB5FEB3982FA}" srcOrd="0" destOrd="0" presId="urn:microsoft.com/office/officeart/2005/8/layout/bProcess2"/>
    <dgm:cxn modelId="{C115C55F-C2AF-44D5-A396-1BC60402ABD9}" srcId="{A0A63037-BF40-4CCE-B2BB-E2BB48AA4832}" destId="{1B5CCF7C-9D6A-449E-B65F-2BB99A56650E}" srcOrd="5" destOrd="0" parTransId="{22CED334-C270-4B19-A926-EA632B2F739D}" sibTransId="{E85C55D2-DCC6-4611-9B4B-A51628AF5F06}"/>
    <dgm:cxn modelId="{2B626C10-8B11-4EBD-BF24-E5E8B0034784}" type="presOf" srcId="{E46FDFE0-64FF-4795-971D-B0B64E8F46A8}" destId="{357ACDE6-ED41-44C8-9F56-68EDBB3C5EB7}" srcOrd="0" destOrd="0" presId="urn:microsoft.com/office/officeart/2005/8/layout/bProcess2"/>
    <dgm:cxn modelId="{7EC3F35F-E15F-4D3E-BD05-7BBD70BDEA8E}" type="presOf" srcId="{06074BDE-3C5B-4ABE-9417-96D5986241F0}" destId="{D5AF138A-081E-49E8-8B57-6B985C83B48F}" srcOrd="0" destOrd="0" presId="urn:microsoft.com/office/officeart/2005/8/layout/bProcess2"/>
    <dgm:cxn modelId="{FDE01B0C-8511-44FB-9ED7-469DD4B47BC5}" type="presOf" srcId="{E7EDE32F-C8FA-477F-BC87-B832BE9FF503}" destId="{8F4EB498-6F5F-435D-BAA9-44A51916712B}" srcOrd="0" destOrd="0" presId="urn:microsoft.com/office/officeart/2005/8/layout/bProcess2"/>
    <dgm:cxn modelId="{31695630-E8D8-4AB8-B8B9-66D1C334F95D}" type="presOf" srcId="{BA6886D4-9D16-4BF5-8E31-39FAD11CD9A5}" destId="{6ABF4CFF-4073-43C4-B445-0F783F0A09D0}" srcOrd="0" destOrd="0" presId="urn:microsoft.com/office/officeart/2005/8/layout/bProcess2"/>
    <dgm:cxn modelId="{38CA8C33-FBE0-407E-8592-08439629CFB1}" type="presOf" srcId="{8114DD12-D499-4C4A-A022-7CFE3D573E3A}" destId="{9A75342C-CA68-43D6-B66A-5F8E3238966A}" srcOrd="0" destOrd="0" presId="urn:microsoft.com/office/officeart/2005/8/layout/bProcess2"/>
    <dgm:cxn modelId="{43EDE651-37E4-4CA0-8A4B-7DAEE393C3A4}" srcId="{A0A63037-BF40-4CCE-B2BB-E2BB48AA4832}" destId="{AACFD5D9-1102-4076-A91B-BC31CF9C1199}" srcOrd="7" destOrd="0" parTransId="{BC187A8C-6513-4B36-B021-2BBD8178A776}" sibTransId="{D43DF2F0-3D34-46BB-854E-08413947EEE3}"/>
    <dgm:cxn modelId="{B5767422-0A42-44FD-8595-0D12F92A232D}" type="presOf" srcId="{D43DF2F0-3D34-46BB-854E-08413947EEE3}" destId="{28EE026A-9842-4CE9-B715-6E13E4F3044A}" srcOrd="0" destOrd="0" presId="urn:microsoft.com/office/officeart/2005/8/layout/bProcess2"/>
    <dgm:cxn modelId="{72A9A802-EAC5-4230-86B3-0810BBEBF2D5}" type="presOf" srcId="{66B77AAC-0B68-4624-8471-A25BB4252665}" destId="{C0606DF4-E36D-420A-B248-5FF904DF3D5D}" srcOrd="0" destOrd="0" presId="urn:microsoft.com/office/officeart/2005/8/layout/bProcess2"/>
    <dgm:cxn modelId="{78D9DB2E-3FE4-4D4A-8365-6215286368F8}" srcId="{A0A63037-BF40-4CCE-B2BB-E2BB48AA4832}" destId="{8114DD12-D499-4C4A-A022-7CFE3D573E3A}" srcOrd="4" destOrd="0" parTransId="{27BAA571-A9C0-487B-91E1-FEA7A5AE5DB9}" sibTransId="{7A44E343-A872-4533-B340-059649C5B2A4}"/>
    <dgm:cxn modelId="{42EEF18E-7487-404D-899A-41284A22EC76}" type="presOf" srcId="{E85C55D2-DCC6-4611-9B4B-A51628AF5F06}" destId="{4FABD81C-86BB-43B2-A0CF-DFAC938D953A}" srcOrd="0" destOrd="0" presId="urn:microsoft.com/office/officeart/2005/8/layout/bProcess2"/>
    <dgm:cxn modelId="{4F24D287-3F05-4473-ABD8-B08A61BC6BDD}" srcId="{A0A63037-BF40-4CCE-B2BB-E2BB48AA4832}" destId="{6E05FD6C-6B07-442A-A299-13D34D1BE3A5}" srcOrd="0" destOrd="0" parTransId="{A56F254A-3715-4CD1-8E4E-FC505BA12C29}" sibTransId="{06074BDE-3C5B-4ABE-9417-96D5986241F0}"/>
    <dgm:cxn modelId="{506F7D31-7380-4D51-9BD2-7146CBCFC43E}" type="presOf" srcId="{FD32AA25-34C4-4E6A-9B53-79E44568AB19}" destId="{780133E5-A70F-48D3-A174-8C89B5D61961}" srcOrd="0" destOrd="0" presId="urn:microsoft.com/office/officeart/2005/8/layout/bProcess2"/>
    <dgm:cxn modelId="{7EDD1F8B-0A3F-4726-AD11-31A7ED1B1D76}" type="presOf" srcId="{28411CB5-2611-4683-8D0F-3040036930D6}" destId="{1CED3871-831B-493A-8CA0-47928BB17975}" srcOrd="0" destOrd="0" presId="urn:microsoft.com/office/officeart/2005/8/layout/bProcess2"/>
    <dgm:cxn modelId="{1767211C-4308-4105-B951-5BF20A41EB7E}" type="presOf" srcId="{6E05FD6C-6B07-442A-A299-13D34D1BE3A5}" destId="{74B36C5D-4058-4055-9B1D-BB9B01A29E34}" srcOrd="0" destOrd="0" presId="urn:microsoft.com/office/officeart/2005/8/layout/bProcess2"/>
    <dgm:cxn modelId="{A6A77D58-CDCE-4EE7-9B16-46F3F4C37D9A}" srcId="{A0A63037-BF40-4CCE-B2BB-E2BB48AA4832}" destId="{FD32AA25-34C4-4E6A-9B53-79E44568AB19}" srcOrd="2" destOrd="0" parTransId="{7518C232-F43A-473B-8263-5A4D2D6A93FF}" sibTransId="{E7EDE32F-C8FA-477F-BC87-B832BE9FF503}"/>
    <dgm:cxn modelId="{1F58A7A8-917E-4947-AE9B-502DF9DFBF84}" srcId="{A0A63037-BF40-4CCE-B2BB-E2BB48AA4832}" destId="{036CE586-746E-4F41-B665-3D1B618FFFB0}" srcOrd="3" destOrd="0" parTransId="{B34C0D73-12BB-446F-9152-0849BB328AA7}" sibTransId="{E46FDFE0-64FF-4795-971D-B0B64E8F46A8}"/>
    <dgm:cxn modelId="{10072545-420F-4FB1-8517-4D356FC22172}" type="presOf" srcId="{1B5CCF7C-9D6A-449E-B65F-2BB99A56650E}" destId="{43E2EB97-0F29-43F2-BE2B-40BE527E8C1F}" srcOrd="0" destOrd="0" presId="urn:microsoft.com/office/officeart/2005/8/layout/bProcess2"/>
    <dgm:cxn modelId="{24CB1CEA-46C4-4AC7-BFD2-CEE0BE85D4C9}" srcId="{A0A63037-BF40-4CCE-B2BB-E2BB48AA4832}" destId="{28411CB5-2611-4683-8D0F-3040036930D6}" srcOrd="6" destOrd="0" parTransId="{5D8658EE-5F84-4CD7-BFCF-77F5CE6065B6}" sibTransId="{8CE14C8F-62F5-40BB-897C-ADC79F959922}"/>
    <dgm:cxn modelId="{FF034AD1-E5BA-444D-9FEE-D8E2695D4318}" srcId="{A0A63037-BF40-4CCE-B2BB-E2BB48AA4832}" destId="{E3B90B80-B51D-4BBC-A6E1-5516753D4287}" srcOrd="8" destOrd="0" parTransId="{1FAEC62C-AE2D-4C0A-85C9-584FF45B48BE}" sibTransId="{0D22252B-5F6D-4A7E-B75C-E96EA80FF999}"/>
    <dgm:cxn modelId="{8E6519CD-AF76-47D5-8EA4-44E3828152D9}" type="presOf" srcId="{036CE586-746E-4F41-B665-3D1B618FFFB0}" destId="{F7AE013F-9E2E-47B8-AC80-4E429BE071A7}" srcOrd="0" destOrd="0" presId="urn:microsoft.com/office/officeart/2005/8/layout/bProcess2"/>
    <dgm:cxn modelId="{D4F4DD21-A438-484C-90F8-4BD01334F7E2}" srcId="{A0A63037-BF40-4CCE-B2BB-E2BB48AA4832}" destId="{66B77AAC-0B68-4624-8471-A25BB4252665}" srcOrd="1" destOrd="0" parTransId="{ECD03D70-1BBB-4EAD-AF7D-BCDAAECA089F}" sibTransId="{BA6886D4-9D16-4BF5-8E31-39FAD11CD9A5}"/>
    <dgm:cxn modelId="{C5DAD50D-A88B-4854-B03A-D061D8C26A97}" type="presParOf" srcId="{CD6EB17F-26D5-4D65-912C-9765714FC6AA}" destId="{74B36C5D-4058-4055-9B1D-BB9B01A29E34}" srcOrd="0" destOrd="0" presId="urn:microsoft.com/office/officeart/2005/8/layout/bProcess2"/>
    <dgm:cxn modelId="{2506CB61-666A-4BD7-80B9-D537E478B930}" type="presParOf" srcId="{CD6EB17F-26D5-4D65-912C-9765714FC6AA}" destId="{D5AF138A-081E-49E8-8B57-6B985C83B48F}" srcOrd="1" destOrd="0" presId="urn:microsoft.com/office/officeart/2005/8/layout/bProcess2"/>
    <dgm:cxn modelId="{D2AA36FA-53B7-4CB8-A013-CD82B4EF5892}" type="presParOf" srcId="{CD6EB17F-26D5-4D65-912C-9765714FC6AA}" destId="{52FA0B0D-A317-42D3-A4BF-2DF2B9AEE318}" srcOrd="2" destOrd="0" presId="urn:microsoft.com/office/officeart/2005/8/layout/bProcess2"/>
    <dgm:cxn modelId="{08DF3EDB-1565-463B-9ABB-0246BF3D1A18}" type="presParOf" srcId="{52FA0B0D-A317-42D3-A4BF-2DF2B9AEE318}" destId="{20E4AA83-4E71-429C-BEF2-A3CED167DCD5}" srcOrd="0" destOrd="0" presId="urn:microsoft.com/office/officeart/2005/8/layout/bProcess2"/>
    <dgm:cxn modelId="{0BEA6B40-A787-41A1-88C5-126C85EC243F}" type="presParOf" srcId="{52FA0B0D-A317-42D3-A4BF-2DF2B9AEE318}" destId="{C0606DF4-E36D-420A-B248-5FF904DF3D5D}" srcOrd="1" destOrd="0" presId="urn:microsoft.com/office/officeart/2005/8/layout/bProcess2"/>
    <dgm:cxn modelId="{5DA26B6E-2AE2-4036-B93E-0476AF8547A4}" type="presParOf" srcId="{CD6EB17F-26D5-4D65-912C-9765714FC6AA}" destId="{6ABF4CFF-4073-43C4-B445-0F783F0A09D0}" srcOrd="3" destOrd="0" presId="urn:microsoft.com/office/officeart/2005/8/layout/bProcess2"/>
    <dgm:cxn modelId="{B0C1C7AD-CCDA-4557-96AF-266378698900}" type="presParOf" srcId="{CD6EB17F-26D5-4D65-912C-9765714FC6AA}" destId="{89E74EA0-03A7-4C98-875E-1D48C3450636}" srcOrd="4" destOrd="0" presId="urn:microsoft.com/office/officeart/2005/8/layout/bProcess2"/>
    <dgm:cxn modelId="{0A3C50FB-A7F9-47A4-A6E0-02654C4CFA1B}" type="presParOf" srcId="{89E74EA0-03A7-4C98-875E-1D48C3450636}" destId="{717286F3-96E2-4DBA-BBCD-745239FBE2B1}" srcOrd="0" destOrd="0" presId="urn:microsoft.com/office/officeart/2005/8/layout/bProcess2"/>
    <dgm:cxn modelId="{B3FFE5CF-A63E-47F8-967A-9C48A1506679}" type="presParOf" srcId="{89E74EA0-03A7-4C98-875E-1D48C3450636}" destId="{780133E5-A70F-48D3-A174-8C89B5D61961}" srcOrd="1" destOrd="0" presId="urn:microsoft.com/office/officeart/2005/8/layout/bProcess2"/>
    <dgm:cxn modelId="{BF389F1F-753D-4B14-87D9-B0677558530C}" type="presParOf" srcId="{CD6EB17F-26D5-4D65-912C-9765714FC6AA}" destId="{8F4EB498-6F5F-435D-BAA9-44A51916712B}" srcOrd="5" destOrd="0" presId="urn:microsoft.com/office/officeart/2005/8/layout/bProcess2"/>
    <dgm:cxn modelId="{D7CE0AA0-48B6-4984-B7BA-44608E0AA4DB}" type="presParOf" srcId="{CD6EB17F-26D5-4D65-912C-9765714FC6AA}" destId="{2A90FD5B-E57A-42B5-9D4C-89EA7BA5201F}" srcOrd="6" destOrd="0" presId="urn:microsoft.com/office/officeart/2005/8/layout/bProcess2"/>
    <dgm:cxn modelId="{4AC9CEEA-145A-4EA9-9FFE-E49731D90637}" type="presParOf" srcId="{2A90FD5B-E57A-42B5-9D4C-89EA7BA5201F}" destId="{524FD188-7BA1-4A35-A540-B3866F445F3F}" srcOrd="0" destOrd="0" presId="urn:microsoft.com/office/officeart/2005/8/layout/bProcess2"/>
    <dgm:cxn modelId="{318A5783-1C63-4A3B-8A54-F870CECB6C1A}" type="presParOf" srcId="{2A90FD5B-E57A-42B5-9D4C-89EA7BA5201F}" destId="{F7AE013F-9E2E-47B8-AC80-4E429BE071A7}" srcOrd="1" destOrd="0" presId="urn:microsoft.com/office/officeart/2005/8/layout/bProcess2"/>
    <dgm:cxn modelId="{1918E3E9-9222-4332-AC96-A692F8FFC48A}" type="presParOf" srcId="{CD6EB17F-26D5-4D65-912C-9765714FC6AA}" destId="{357ACDE6-ED41-44C8-9F56-68EDBB3C5EB7}" srcOrd="7" destOrd="0" presId="urn:microsoft.com/office/officeart/2005/8/layout/bProcess2"/>
    <dgm:cxn modelId="{D27B3047-877E-4732-8B6B-9516C6E7F242}" type="presParOf" srcId="{CD6EB17F-26D5-4D65-912C-9765714FC6AA}" destId="{EF7DF48A-FEF4-4A4C-8929-E6373EFFE6F6}" srcOrd="8" destOrd="0" presId="urn:microsoft.com/office/officeart/2005/8/layout/bProcess2"/>
    <dgm:cxn modelId="{FEE8E5CC-071A-4EED-A4E3-0D53E5A30F75}" type="presParOf" srcId="{EF7DF48A-FEF4-4A4C-8929-E6373EFFE6F6}" destId="{EB8D3B64-3F7D-4643-90B5-486552534CC9}" srcOrd="0" destOrd="0" presId="urn:microsoft.com/office/officeart/2005/8/layout/bProcess2"/>
    <dgm:cxn modelId="{4E9CABEB-65EA-4032-B8E0-7AF4ECFBFFEA}" type="presParOf" srcId="{EF7DF48A-FEF4-4A4C-8929-E6373EFFE6F6}" destId="{9A75342C-CA68-43D6-B66A-5F8E3238966A}" srcOrd="1" destOrd="0" presId="urn:microsoft.com/office/officeart/2005/8/layout/bProcess2"/>
    <dgm:cxn modelId="{FBD5AA1C-8D23-4F76-B837-D5D9AB7F831F}" type="presParOf" srcId="{CD6EB17F-26D5-4D65-912C-9765714FC6AA}" destId="{C92371C4-14EB-4681-8B7D-DB5FEB3982FA}" srcOrd="9" destOrd="0" presId="urn:microsoft.com/office/officeart/2005/8/layout/bProcess2"/>
    <dgm:cxn modelId="{CFD51E41-5FC2-4611-BFA5-27CBF3E80B73}" type="presParOf" srcId="{CD6EB17F-26D5-4D65-912C-9765714FC6AA}" destId="{F88572F8-3DB2-48C8-A7A6-2D314D597E78}" srcOrd="10" destOrd="0" presId="urn:microsoft.com/office/officeart/2005/8/layout/bProcess2"/>
    <dgm:cxn modelId="{F2EB1665-7974-4D1A-B654-C120D4BFE2D0}" type="presParOf" srcId="{F88572F8-3DB2-48C8-A7A6-2D314D597E78}" destId="{76CB0060-22DB-4AEB-A4F5-65D02608D1D9}" srcOrd="0" destOrd="0" presId="urn:microsoft.com/office/officeart/2005/8/layout/bProcess2"/>
    <dgm:cxn modelId="{87C8A6D2-635F-4476-92A0-B5937F272754}" type="presParOf" srcId="{F88572F8-3DB2-48C8-A7A6-2D314D597E78}" destId="{43E2EB97-0F29-43F2-BE2B-40BE527E8C1F}" srcOrd="1" destOrd="0" presId="urn:microsoft.com/office/officeart/2005/8/layout/bProcess2"/>
    <dgm:cxn modelId="{0E5570CF-6BF1-41AC-8950-0A831C2FEEF0}" type="presParOf" srcId="{CD6EB17F-26D5-4D65-912C-9765714FC6AA}" destId="{4FABD81C-86BB-43B2-A0CF-DFAC938D953A}" srcOrd="11" destOrd="0" presId="urn:microsoft.com/office/officeart/2005/8/layout/bProcess2"/>
    <dgm:cxn modelId="{748DABE3-8103-4905-AB44-37CFE90696E4}" type="presParOf" srcId="{CD6EB17F-26D5-4D65-912C-9765714FC6AA}" destId="{2FB0421B-215A-44EA-97F0-6A3B85B0E320}" srcOrd="12" destOrd="0" presId="urn:microsoft.com/office/officeart/2005/8/layout/bProcess2"/>
    <dgm:cxn modelId="{26E2711C-16A0-4EC9-BB6B-829310CB0C16}" type="presParOf" srcId="{2FB0421B-215A-44EA-97F0-6A3B85B0E320}" destId="{3FF012FC-3FAB-4622-9C15-005D2D80460C}" srcOrd="0" destOrd="0" presId="urn:microsoft.com/office/officeart/2005/8/layout/bProcess2"/>
    <dgm:cxn modelId="{6D76ED14-4831-416F-8B96-01EF313E1A03}" type="presParOf" srcId="{2FB0421B-215A-44EA-97F0-6A3B85B0E320}" destId="{1CED3871-831B-493A-8CA0-47928BB17975}" srcOrd="1" destOrd="0" presId="urn:microsoft.com/office/officeart/2005/8/layout/bProcess2"/>
    <dgm:cxn modelId="{849A500D-26F3-4709-A00C-3004AA6839E5}" type="presParOf" srcId="{CD6EB17F-26D5-4D65-912C-9765714FC6AA}" destId="{B51648D1-3EB2-4288-8291-E70119E3D4E1}" srcOrd="13" destOrd="0" presId="urn:microsoft.com/office/officeart/2005/8/layout/bProcess2"/>
    <dgm:cxn modelId="{C87D3A70-B9C5-4A75-91F5-039EA9A51550}" type="presParOf" srcId="{CD6EB17F-26D5-4D65-912C-9765714FC6AA}" destId="{4EB94253-5ED1-4119-B82C-7C2BDBF4F283}" srcOrd="14" destOrd="0" presId="urn:microsoft.com/office/officeart/2005/8/layout/bProcess2"/>
    <dgm:cxn modelId="{49A9CDFC-330D-46AC-A411-DC44B72A308B}" type="presParOf" srcId="{4EB94253-5ED1-4119-B82C-7C2BDBF4F283}" destId="{75FDD623-F550-4C05-B81B-7413108240B9}" srcOrd="0" destOrd="0" presId="urn:microsoft.com/office/officeart/2005/8/layout/bProcess2"/>
    <dgm:cxn modelId="{17D4DD7E-7FC8-4BA4-B53C-A92E353CD38F}" type="presParOf" srcId="{4EB94253-5ED1-4119-B82C-7C2BDBF4F283}" destId="{D5EA8347-82D0-42C1-B420-F826770B6D8A}" srcOrd="1" destOrd="0" presId="urn:microsoft.com/office/officeart/2005/8/layout/bProcess2"/>
    <dgm:cxn modelId="{D9A2142E-BE7D-46BF-8871-E65EE2141808}" type="presParOf" srcId="{CD6EB17F-26D5-4D65-912C-9765714FC6AA}" destId="{28EE026A-9842-4CE9-B715-6E13E4F3044A}" srcOrd="15" destOrd="0" presId="urn:microsoft.com/office/officeart/2005/8/layout/bProcess2"/>
    <dgm:cxn modelId="{81FDC9E8-3C45-4666-B054-2352B2D4E7BA}" type="presParOf" srcId="{CD6EB17F-26D5-4D65-912C-9765714FC6AA}" destId="{F87E5C7E-9994-415F-88D8-C14BDA23083D}" srcOrd="16" destOrd="0" presId="urn:microsoft.com/office/officeart/2005/8/layout/b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0A63037-BF40-4CCE-B2BB-E2BB48AA4832}" type="doc">
      <dgm:prSet loTypeId="urn:microsoft.com/office/officeart/2005/8/layout/bProcess2" loCatId="process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6E05FD6C-6B07-442A-A299-13D34D1BE3A5}">
      <dgm:prSet phldrT="[Text]"/>
      <dgm:spPr/>
      <dgm:t>
        <a:bodyPr/>
        <a:lstStyle/>
        <a:p>
          <a:r>
            <a:rPr lang="cs-CZ" dirty="0" smtClean="0"/>
            <a:t>3.3</a:t>
          </a:r>
          <a:endParaRPr lang="cs-CZ" dirty="0"/>
        </a:p>
      </dgm:t>
    </dgm:pt>
    <dgm:pt modelId="{A56F254A-3715-4CD1-8E4E-FC505BA12C29}" type="parTrans" cxnId="{4F24D287-3F05-4473-ABD8-B08A61BC6BDD}">
      <dgm:prSet/>
      <dgm:spPr/>
      <dgm:t>
        <a:bodyPr/>
        <a:lstStyle/>
        <a:p>
          <a:endParaRPr lang="cs-CZ"/>
        </a:p>
      </dgm:t>
    </dgm:pt>
    <dgm:pt modelId="{06074BDE-3C5B-4ABE-9417-96D5986241F0}" type="sibTrans" cxnId="{4F24D287-3F05-4473-ABD8-B08A61BC6BDD}">
      <dgm:prSet/>
      <dgm:spPr/>
      <dgm:t>
        <a:bodyPr/>
        <a:lstStyle/>
        <a:p>
          <a:endParaRPr lang="cs-CZ"/>
        </a:p>
      </dgm:t>
    </dgm:pt>
    <dgm:pt modelId="{66B77AAC-0B68-4624-8471-A25BB4252665}">
      <dgm:prSet phldrT="[Text]"/>
      <dgm:spPr/>
      <dgm:t>
        <a:bodyPr/>
        <a:lstStyle/>
        <a:p>
          <a:r>
            <a:rPr lang="cs-CZ" dirty="0" smtClean="0"/>
            <a:t>20</a:t>
          </a:r>
          <a:endParaRPr lang="cs-CZ" dirty="0"/>
        </a:p>
      </dgm:t>
    </dgm:pt>
    <dgm:pt modelId="{ECD03D70-1BBB-4EAD-AF7D-BCDAAECA089F}" type="parTrans" cxnId="{D4F4DD21-A438-484C-90F8-4BD01334F7E2}">
      <dgm:prSet/>
      <dgm:spPr/>
      <dgm:t>
        <a:bodyPr/>
        <a:lstStyle/>
        <a:p>
          <a:endParaRPr lang="cs-CZ"/>
        </a:p>
      </dgm:t>
    </dgm:pt>
    <dgm:pt modelId="{BA6886D4-9D16-4BF5-8E31-39FAD11CD9A5}" type="sibTrans" cxnId="{D4F4DD21-A438-484C-90F8-4BD01334F7E2}">
      <dgm:prSet/>
      <dgm:spPr/>
      <dgm:t>
        <a:bodyPr/>
        <a:lstStyle/>
        <a:p>
          <a:endParaRPr lang="cs-CZ"/>
        </a:p>
      </dgm:t>
    </dgm:pt>
    <dgm:pt modelId="{FD32AA25-34C4-4E6A-9B53-79E44568AB19}">
      <dgm:prSet phldrT="[Text]"/>
      <dgm:spPr/>
      <dgm:t>
        <a:bodyPr/>
        <a:lstStyle/>
        <a:p>
          <a:r>
            <a:rPr lang="cs-CZ" dirty="0" smtClean="0"/>
            <a:t>45</a:t>
          </a:r>
          <a:endParaRPr lang="cs-CZ" dirty="0"/>
        </a:p>
      </dgm:t>
    </dgm:pt>
    <dgm:pt modelId="{7518C232-F43A-473B-8263-5A4D2D6A93FF}" type="parTrans" cxnId="{A6A77D58-CDCE-4EE7-9B16-46F3F4C37D9A}">
      <dgm:prSet/>
      <dgm:spPr/>
      <dgm:t>
        <a:bodyPr/>
        <a:lstStyle/>
        <a:p>
          <a:endParaRPr lang="cs-CZ"/>
        </a:p>
      </dgm:t>
    </dgm:pt>
    <dgm:pt modelId="{E7EDE32F-C8FA-477F-BC87-B832BE9FF503}" type="sibTrans" cxnId="{A6A77D58-CDCE-4EE7-9B16-46F3F4C37D9A}">
      <dgm:prSet/>
      <dgm:spPr/>
      <dgm:t>
        <a:bodyPr/>
        <a:lstStyle/>
        <a:p>
          <a:endParaRPr lang="cs-CZ"/>
        </a:p>
      </dgm:t>
    </dgm:pt>
    <dgm:pt modelId="{036CE586-746E-4F41-B665-3D1B618FFFB0}">
      <dgm:prSet phldrT="[Text]"/>
      <dgm:spPr/>
      <dgm:t>
        <a:bodyPr/>
        <a:lstStyle/>
        <a:p>
          <a:r>
            <a:rPr lang="cs-CZ" dirty="0" smtClean="0"/>
            <a:t>50</a:t>
          </a:r>
          <a:endParaRPr lang="cs-CZ" dirty="0"/>
        </a:p>
      </dgm:t>
    </dgm:pt>
    <dgm:pt modelId="{B34C0D73-12BB-446F-9152-0849BB328AA7}" type="parTrans" cxnId="{1F58A7A8-917E-4947-AE9B-502DF9DFBF84}">
      <dgm:prSet/>
      <dgm:spPr/>
      <dgm:t>
        <a:bodyPr/>
        <a:lstStyle/>
        <a:p>
          <a:endParaRPr lang="cs-CZ"/>
        </a:p>
      </dgm:t>
    </dgm:pt>
    <dgm:pt modelId="{E46FDFE0-64FF-4795-971D-B0B64E8F46A8}" type="sibTrans" cxnId="{1F58A7A8-917E-4947-AE9B-502DF9DFBF84}">
      <dgm:prSet/>
      <dgm:spPr/>
      <dgm:t>
        <a:bodyPr/>
        <a:lstStyle/>
        <a:p>
          <a:endParaRPr lang="cs-CZ"/>
        </a:p>
      </dgm:t>
    </dgm:pt>
    <dgm:pt modelId="{8114DD12-D499-4C4A-A022-7CFE3D573E3A}">
      <dgm:prSet phldrT="[Text]"/>
      <dgm:spPr/>
      <dgm:t>
        <a:bodyPr/>
        <a:lstStyle/>
        <a:p>
          <a:r>
            <a:rPr lang="cs-CZ" dirty="0" smtClean="0"/>
            <a:t>66</a:t>
          </a:r>
          <a:endParaRPr lang="cs-CZ" dirty="0"/>
        </a:p>
      </dgm:t>
    </dgm:pt>
    <dgm:pt modelId="{27BAA571-A9C0-487B-91E1-FEA7A5AE5DB9}" type="parTrans" cxnId="{78D9DB2E-3FE4-4D4A-8365-6215286368F8}">
      <dgm:prSet/>
      <dgm:spPr/>
      <dgm:t>
        <a:bodyPr/>
        <a:lstStyle/>
        <a:p>
          <a:endParaRPr lang="cs-CZ"/>
        </a:p>
      </dgm:t>
    </dgm:pt>
    <dgm:pt modelId="{7A44E343-A872-4533-B340-059649C5B2A4}" type="sibTrans" cxnId="{78D9DB2E-3FE4-4D4A-8365-6215286368F8}">
      <dgm:prSet/>
      <dgm:spPr/>
      <dgm:t>
        <a:bodyPr/>
        <a:lstStyle/>
        <a:p>
          <a:endParaRPr lang="cs-CZ"/>
        </a:p>
      </dgm:t>
    </dgm:pt>
    <dgm:pt modelId="{1B5CCF7C-9D6A-449E-B65F-2BB99A56650E}">
      <dgm:prSet phldrT="[Text]"/>
      <dgm:spPr/>
      <dgm:t>
        <a:bodyPr/>
        <a:lstStyle/>
        <a:p>
          <a:r>
            <a:rPr lang="cs-CZ" dirty="0" smtClean="0"/>
            <a:t>80</a:t>
          </a:r>
          <a:endParaRPr lang="cs-CZ" dirty="0"/>
        </a:p>
      </dgm:t>
    </dgm:pt>
    <dgm:pt modelId="{22CED334-C270-4B19-A926-EA632B2F739D}" type="parTrans" cxnId="{C115C55F-C2AF-44D5-A396-1BC60402ABD9}">
      <dgm:prSet/>
      <dgm:spPr/>
      <dgm:t>
        <a:bodyPr/>
        <a:lstStyle/>
        <a:p>
          <a:endParaRPr lang="cs-CZ"/>
        </a:p>
      </dgm:t>
    </dgm:pt>
    <dgm:pt modelId="{E85C55D2-DCC6-4611-9B4B-A51628AF5F06}" type="sibTrans" cxnId="{C115C55F-C2AF-44D5-A396-1BC60402ABD9}">
      <dgm:prSet/>
      <dgm:spPr/>
      <dgm:t>
        <a:bodyPr/>
        <a:lstStyle/>
        <a:p>
          <a:endParaRPr lang="cs-CZ"/>
        </a:p>
      </dgm:t>
    </dgm:pt>
    <dgm:pt modelId="{28411CB5-2611-4683-8D0F-3040036930D6}">
      <dgm:prSet phldrT="[Text]"/>
      <dgm:spPr/>
      <dgm:t>
        <a:bodyPr/>
        <a:lstStyle/>
        <a:p>
          <a:r>
            <a:rPr lang="cs-CZ" dirty="0" smtClean="0"/>
            <a:t>92</a:t>
          </a:r>
          <a:endParaRPr lang="cs-CZ" dirty="0"/>
        </a:p>
      </dgm:t>
    </dgm:pt>
    <dgm:pt modelId="{5D8658EE-5F84-4CD7-BFCF-77F5CE6065B6}" type="parTrans" cxnId="{24CB1CEA-46C4-4AC7-BFD2-CEE0BE85D4C9}">
      <dgm:prSet/>
      <dgm:spPr/>
      <dgm:t>
        <a:bodyPr/>
        <a:lstStyle/>
        <a:p>
          <a:endParaRPr lang="cs-CZ"/>
        </a:p>
      </dgm:t>
    </dgm:pt>
    <dgm:pt modelId="{8CE14C8F-62F5-40BB-897C-ADC79F959922}" type="sibTrans" cxnId="{24CB1CEA-46C4-4AC7-BFD2-CEE0BE85D4C9}">
      <dgm:prSet/>
      <dgm:spPr/>
      <dgm:t>
        <a:bodyPr/>
        <a:lstStyle/>
        <a:p>
          <a:endParaRPr lang="cs-CZ"/>
        </a:p>
      </dgm:t>
    </dgm:pt>
    <dgm:pt modelId="{AACFD5D9-1102-4076-A91B-BC31CF9C1199}">
      <dgm:prSet phldrT="[Text]"/>
      <dgm:spPr/>
      <dgm:t>
        <a:bodyPr/>
        <a:lstStyle/>
        <a:p>
          <a:r>
            <a:rPr lang="cs-CZ" dirty="0" smtClean="0"/>
            <a:t>96</a:t>
          </a:r>
          <a:endParaRPr lang="cs-CZ" dirty="0"/>
        </a:p>
      </dgm:t>
    </dgm:pt>
    <dgm:pt modelId="{BC187A8C-6513-4B36-B021-2BBD8178A776}" type="parTrans" cxnId="{43EDE651-37E4-4CA0-8A4B-7DAEE393C3A4}">
      <dgm:prSet/>
      <dgm:spPr/>
      <dgm:t>
        <a:bodyPr/>
        <a:lstStyle/>
        <a:p>
          <a:endParaRPr lang="cs-CZ"/>
        </a:p>
      </dgm:t>
    </dgm:pt>
    <dgm:pt modelId="{D43DF2F0-3D34-46BB-854E-08413947EEE3}" type="sibTrans" cxnId="{43EDE651-37E4-4CA0-8A4B-7DAEE393C3A4}">
      <dgm:prSet/>
      <dgm:spPr/>
      <dgm:t>
        <a:bodyPr/>
        <a:lstStyle/>
        <a:p>
          <a:endParaRPr lang="cs-CZ"/>
        </a:p>
      </dgm:t>
    </dgm:pt>
    <dgm:pt modelId="{E3B90B80-B51D-4BBC-A6E1-5516753D4287}">
      <dgm:prSet phldrT="[Text]"/>
      <dgm:spPr/>
      <dgm:t>
        <a:bodyPr/>
        <a:lstStyle/>
        <a:p>
          <a:r>
            <a:rPr lang="cs-CZ" dirty="0" smtClean="0"/>
            <a:t>100</a:t>
          </a:r>
          <a:endParaRPr lang="cs-CZ" dirty="0"/>
        </a:p>
      </dgm:t>
    </dgm:pt>
    <dgm:pt modelId="{1FAEC62C-AE2D-4C0A-85C9-584FF45B48BE}" type="parTrans" cxnId="{FF034AD1-E5BA-444D-9FEE-D8E2695D4318}">
      <dgm:prSet/>
      <dgm:spPr/>
      <dgm:t>
        <a:bodyPr/>
        <a:lstStyle/>
        <a:p>
          <a:endParaRPr lang="cs-CZ"/>
        </a:p>
      </dgm:t>
    </dgm:pt>
    <dgm:pt modelId="{0D22252B-5F6D-4A7E-B75C-E96EA80FF999}" type="sibTrans" cxnId="{FF034AD1-E5BA-444D-9FEE-D8E2695D4318}">
      <dgm:prSet/>
      <dgm:spPr/>
      <dgm:t>
        <a:bodyPr/>
        <a:lstStyle/>
        <a:p>
          <a:endParaRPr lang="cs-CZ"/>
        </a:p>
      </dgm:t>
    </dgm:pt>
    <dgm:pt modelId="{CD6EB17F-26D5-4D65-912C-9765714FC6AA}" type="pres">
      <dgm:prSet presAssocID="{A0A63037-BF40-4CCE-B2BB-E2BB48AA4832}" presName="diagram" presStyleCnt="0">
        <dgm:presLayoutVars>
          <dgm:dir/>
          <dgm:resizeHandles/>
        </dgm:presLayoutVars>
      </dgm:prSet>
      <dgm:spPr/>
    </dgm:pt>
    <dgm:pt modelId="{74B36C5D-4058-4055-9B1D-BB9B01A29E34}" type="pres">
      <dgm:prSet presAssocID="{6E05FD6C-6B07-442A-A299-13D34D1BE3A5}" presName="firstNode" presStyleLbl="node1" presStyleIdx="0" presStyleCnt="9">
        <dgm:presLayoutVars>
          <dgm:bulletEnabled val="1"/>
        </dgm:presLayoutVars>
      </dgm:prSet>
      <dgm:spPr/>
    </dgm:pt>
    <dgm:pt modelId="{D5AF138A-081E-49E8-8B57-6B985C83B48F}" type="pres">
      <dgm:prSet presAssocID="{06074BDE-3C5B-4ABE-9417-96D5986241F0}" presName="sibTrans" presStyleLbl="sibTrans2D1" presStyleIdx="0" presStyleCnt="8"/>
      <dgm:spPr/>
    </dgm:pt>
    <dgm:pt modelId="{52FA0B0D-A317-42D3-A4BF-2DF2B9AEE318}" type="pres">
      <dgm:prSet presAssocID="{66B77AAC-0B68-4624-8471-A25BB4252665}" presName="middleNode" presStyleCnt="0"/>
      <dgm:spPr/>
    </dgm:pt>
    <dgm:pt modelId="{20E4AA83-4E71-429C-BEF2-A3CED167DCD5}" type="pres">
      <dgm:prSet presAssocID="{66B77AAC-0B68-4624-8471-A25BB4252665}" presName="padding" presStyleLbl="node1" presStyleIdx="0" presStyleCnt="9"/>
      <dgm:spPr/>
    </dgm:pt>
    <dgm:pt modelId="{C0606DF4-E36D-420A-B248-5FF904DF3D5D}" type="pres">
      <dgm:prSet presAssocID="{66B77AAC-0B68-4624-8471-A25BB4252665}" presName="shape" presStyleLbl="node1" presStyleIdx="1" presStyleCnt="9">
        <dgm:presLayoutVars>
          <dgm:bulletEnabled val="1"/>
        </dgm:presLayoutVars>
      </dgm:prSet>
      <dgm:spPr/>
    </dgm:pt>
    <dgm:pt modelId="{6ABF4CFF-4073-43C4-B445-0F783F0A09D0}" type="pres">
      <dgm:prSet presAssocID="{BA6886D4-9D16-4BF5-8E31-39FAD11CD9A5}" presName="sibTrans" presStyleLbl="sibTrans2D1" presStyleIdx="1" presStyleCnt="8"/>
      <dgm:spPr/>
    </dgm:pt>
    <dgm:pt modelId="{89E74EA0-03A7-4C98-875E-1D48C3450636}" type="pres">
      <dgm:prSet presAssocID="{FD32AA25-34C4-4E6A-9B53-79E44568AB19}" presName="middleNode" presStyleCnt="0"/>
      <dgm:spPr/>
    </dgm:pt>
    <dgm:pt modelId="{717286F3-96E2-4DBA-BBCD-745239FBE2B1}" type="pres">
      <dgm:prSet presAssocID="{FD32AA25-34C4-4E6A-9B53-79E44568AB19}" presName="padding" presStyleLbl="node1" presStyleIdx="1" presStyleCnt="9"/>
      <dgm:spPr/>
    </dgm:pt>
    <dgm:pt modelId="{780133E5-A70F-48D3-A174-8C89B5D61961}" type="pres">
      <dgm:prSet presAssocID="{FD32AA25-34C4-4E6A-9B53-79E44568AB19}" presName="shape" presStyleLbl="node1" presStyleIdx="2" presStyleCnt="9">
        <dgm:presLayoutVars>
          <dgm:bulletEnabled val="1"/>
        </dgm:presLayoutVars>
      </dgm:prSet>
      <dgm:spPr/>
    </dgm:pt>
    <dgm:pt modelId="{8F4EB498-6F5F-435D-BAA9-44A51916712B}" type="pres">
      <dgm:prSet presAssocID="{E7EDE32F-C8FA-477F-BC87-B832BE9FF503}" presName="sibTrans" presStyleLbl="sibTrans2D1" presStyleIdx="2" presStyleCnt="8"/>
      <dgm:spPr/>
    </dgm:pt>
    <dgm:pt modelId="{2A90FD5B-E57A-42B5-9D4C-89EA7BA5201F}" type="pres">
      <dgm:prSet presAssocID="{036CE586-746E-4F41-B665-3D1B618FFFB0}" presName="middleNode" presStyleCnt="0"/>
      <dgm:spPr/>
    </dgm:pt>
    <dgm:pt modelId="{524FD188-7BA1-4A35-A540-B3866F445F3F}" type="pres">
      <dgm:prSet presAssocID="{036CE586-746E-4F41-B665-3D1B618FFFB0}" presName="padding" presStyleLbl="node1" presStyleIdx="2" presStyleCnt="9"/>
      <dgm:spPr/>
    </dgm:pt>
    <dgm:pt modelId="{F7AE013F-9E2E-47B8-AC80-4E429BE071A7}" type="pres">
      <dgm:prSet presAssocID="{036CE586-746E-4F41-B665-3D1B618FFFB0}" presName="shape" presStyleLbl="node1" presStyleIdx="3" presStyleCnt="9">
        <dgm:presLayoutVars>
          <dgm:bulletEnabled val="1"/>
        </dgm:presLayoutVars>
      </dgm:prSet>
      <dgm:spPr/>
    </dgm:pt>
    <dgm:pt modelId="{357ACDE6-ED41-44C8-9F56-68EDBB3C5EB7}" type="pres">
      <dgm:prSet presAssocID="{E46FDFE0-64FF-4795-971D-B0B64E8F46A8}" presName="sibTrans" presStyleLbl="sibTrans2D1" presStyleIdx="3" presStyleCnt="8"/>
      <dgm:spPr/>
    </dgm:pt>
    <dgm:pt modelId="{EF7DF48A-FEF4-4A4C-8929-E6373EFFE6F6}" type="pres">
      <dgm:prSet presAssocID="{8114DD12-D499-4C4A-A022-7CFE3D573E3A}" presName="middleNode" presStyleCnt="0"/>
      <dgm:spPr/>
    </dgm:pt>
    <dgm:pt modelId="{EB8D3B64-3F7D-4643-90B5-486552534CC9}" type="pres">
      <dgm:prSet presAssocID="{8114DD12-D499-4C4A-A022-7CFE3D573E3A}" presName="padding" presStyleLbl="node1" presStyleIdx="3" presStyleCnt="9"/>
      <dgm:spPr/>
    </dgm:pt>
    <dgm:pt modelId="{9A75342C-CA68-43D6-B66A-5F8E3238966A}" type="pres">
      <dgm:prSet presAssocID="{8114DD12-D499-4C4A-A022-7CFE3D573E3A}" presName="shape" presStyleLbl="node1" presStyleIdx="4" presStyleCnt="9">
        <dgm:presLayoutVars>
          <dgm:bulletEnabled val="1"/>
        </dgm:presLayoutVars>
      </dgm:prSet>
      <dgm:spPr/>
    </dgm:pt>
    <dgm:pt modelId="{C92371C4-14EB-4681-8B7D-DB5FEB3982FA}" type="pres">
      <dgm:prSet presAssocID="{7A44E343-A872-4533-B340-059649C5B2A4}" presName="sibTrans" presStyleLbl="sibTrans2D1" presStyleIdx="4" presStyleCnt="8"/>
      <dgm:spPr/>
    </dgm:pt>
    <dgm:pt modelId="{F88572F8-3DB2-48C8-A7A6-2D314D597E78}" type="pres">
      <dgm:prSet presAssocID="{1B5CCF7C-9D6A-449E-B65F-2BB99A56650E}" presName="middleNode" presStyleCnt="0"/>
      <dgm:spPr/>
    </dgm:pt>
    <dgm:pt modelId="{76CB0060-22DB-4AEB-A4F5-65D02608D1D9}" type="pres">
      <dgm:prSet presAssocID="{1B5CCF7C-9D6A-449E-B65F-2BB99A56650E}" presName="padding" presStyleLbl="node1" presStyleIdx="4" presStyleCnt="9"/>
      <dgm:spPr/>
    </dgm:pt>
    <dgm:pt modelId="{43E2EB97-0F29-43F2-BE2B-40BE527E8C1F}" type="pres">
      <dgm:prSet presAssocID="{1B5CCF7C-9D6A-449E-B65F-2BB99A56650E}" presName="shape" presStyleLbl="node1" presStyleIdx="5" presStyleCnt="9">
        <dgm:presLayoutVars>
          <dgm:bulletEnabled val="1"/>
        </dgm:presLayoutVars>
      </dgm:prSet>
      <dgm:spPr/>
    </dgm:pt>
    <dgm:pt modelId="{4FABD81C-86BB-43B2-A0CF-DFAC938D953A}" type="pres">
      <dgm:prSet presAssocID="{E85C55D2-DCC6-4611-9B4B-A51628AF5F06}" presName="sibTrans" presStyleLbl="sibTrans2D1" presStyleIdx="5" presStyleCnt="8"/>
      <dgm:spPr/>
    </dgm:pt>
    <dgm:pt modelId="{2FB0421B-215A-44EA-97F0-6A3B85B0E320}" type="pres">
      <dgm:prSet presAssocID="{28411CB5-2611-4683-8D0F-3040036930D6}" presName="middleNode" presStyleCnt="0"/>
      <dgm:spPr/>
    </dgm:pt>
    <dgm:pt modelId="{3FF012FC-3FAB-4622-9C15-005D2D80460C}" type="pres">
      <dgm:prSet presAssocID="{28411CB5-2611-4683-8D0F-3040036930D6}" presName="padding" presStyleLbl="node1" presStyleIdx="5" presStyleCnt="9"/>
      <dgm:spPr/>
    </dgm:pt>
    <dgm:pt modelId="{1CED3871-831B-493A-8CA0-47928BB17975}" type="pres">
      <dgm:prSet presAssocID="{28411CB5-2611-4683-8D0F-3040036930D6}" presName="shape" presStyleLbl="node1" presStyleIdx="6" presStyleCnt="9">
        <dgm:presLayoutVars>
          <dgm:bulletEnabled val="1"/>
        </dgm:presLayoutVars>
      </dgm:prSet>
      <dgm:spPr/>
    </dgm:pt>
    <dgm:pt modelId="{B51648D1-3EB2-4288-8291-E70119E3D4E1}" type="pres">
      <dgm:prSet presAssocID="{8CE14C8F-62F5-40BB-897C-ADC79F959922}" presName="sibTrans" presStyleLbl="sibTrans2D1" presStyleIdx="6" presStyleCnt="8"/>
      <dgm:spPr/>
    </dgm:pt>
    <dgm:pt modelId="{4EB94253-5ED1-4119-B82C-7C2BDBF4F283}" type="pres">
      <dgm:prSet presAssocID="{AACFD5D9-1102-4076-A91B-BC31CF9C1199}" presName="middleNode" presStyleCnt="0"/>
      <dgm:spPr/>
    </dgm:pt>
    <dgm:pt modelId="{75FDD623-F550-4C05-B81B-7413108240B9}" type="pres">
      <dgm:prSet presAssocID="{AACFD5D9-1102-4076-A91B-BC31CF9C1199}" presName="padding" presStyleLbl="node1" presStyleIdx="6" presStyleCnt="9"/>
      <dgm:spPr/>
    </dgm:pt>
    <dgm:pt modelId="{D5EA8347-82D0-42C1-B420-F826770B6D8A}" type="pres">
      <dgm:prSet presAssocID="{AACFD5D9-1102-4076-A91B-BC31CF9C1199}" presName="shape" presStyleLbl="node1" presStyleIdx="7" presStyleCnt="9">
        <dgm:presLayoutVars>
          <dgm:bulletEnabled val="1"/>
        </dgm:presLayoutVars>
      </dgm:prSet>
      <dgm:spPr/>
    </dgm:pt>
    <dgm:pt modelId="{28EE026A-9842-4CE9-B715-6E13E4F3044A}" type="pres">
      <dgm:prSet presAssocID="{D43DF2F0-3D34-46BB-854E-08413947EEE3}" presName="sibTrans" presStyleLbl="sibTrans2D1" presStyleIdx="7" presStyleCnt="8"/>
      <dgm:spPr/>
    </dgm:pt>
    <dgm:pt modelId="{F87E5C7E-9994-415F-88D8-C14BDA23083D}" type="pres">
      <dgm:prSet presAssocID="{E3B90B80-B51D-4BBC-A6E1-5516753D4287}" presName="lastNode" presStyleLbl="node1" presStyleIdx="8" presStyleCnt="9">
        <dgm:presLayoutVars>
          <dgm:bulletEnabled val="1"/>
        </dgm:presLayoutVars>
      </dgm:prSet>
      <dgm:spPr/>
    </dgm:pt>
  </dgm:ptLst>
  <dgm:cxnLst>
    <dgm:cxn modelId="{34541F9D-057B-4055-B4F7-3E3F4B8676F0}" type="presOf" srcId="{8114DD12-D499-4C4A-A022-7CFE3D573E3A}" destId="{9A75342C-CA68-43D6-B66A-5F8E3238966A}" srcOrd="0" destOrd="0" presId="urn:microsoft.com/office/officeart/2005/8/layout/bProcess2"/>
    <dgm:cxn modelId="{2C174D28-F66B-439C-9AE3-1C72F4FA2BC2}" type="presOf" srcId="{06074BDE-3C5B-4ABE-9417-96D5986241F0}" destId="{D5AF138A-081E-49E8-8B57-6B985C83B48F}" srcOrd="0" destOrd="0" presId="urn:microsoft.com/office/officeart/2005/8/layout/bProcess2"/>
    <dgm:cxn modelId="{FEA20154-29F0-4DB8-8C50-13278F0611BB}" type="presOf" srcId="{E3B90B80-B51D-4BBC-A6E1-5516753D4287}" destId="{F87E5C7E-9994-415F-88D8-C14BDA23083D}" srcOrd="0" destOrd="0" presId="urn:microsoft.com/office/officeart/2005/8/layout/bProcess2"/>
    <dgm:cxn modelId="{4F24D287-3F05-4473-ABD8-B08A61BC6BDD}" srcId="{A0A63037-BF40-4CCE-B2BB-E2BB48AA4832}" destId="{6E05FD6C-6B07-442A-A299-13D34D1BE3A5}" srcOrd="0" destOrd="0" parTransId="{A56F254A-3715-4CD1-8E4E-FC505BA12C29}" sibTransId="{06074BDE-3C5B-4ABE-9417-96D5986241F0}"/>
    <dgm:cxn modelId="{43EDE651-37E4-4CA0-8A4B-7DAEE393C3A4}" srcId="{A0A63037-BF40-4CCE-B2BB-E2BB48AA4832}" destId="{AACFD5D9-1102-4076-A91B-BC31CF9C1199}" srcOrd="7" destOrd="0" parTransId="{BC187A8C-6513-4B36-B021-2BBD8178A776}" sibTransId="{D43DF2F0-3D34-46BB-854E-08413947EEE3}"/>
    <dgm:cxn modelId="{65D3EE2C-554E-41E1-91F8-532022F5BFCE}" type="presOf" srcId="{FD32AA25-34C4-4E6A-9B53-79E44568AB19}" destId="{780133E5-A70F-48D3-A174-8C89B5D61961}" srcOrd="0" destOrd="0" presId="urn:microsoft.com/office/officeart/2005/8/layout/bProcess2"/>
    <dgm:cxn modelId="{C115C55F-C2AF-44D5-A396-1BC60402ABD9}" srcId="{A0A63037-BF40-4CCE-B2BB-E2BB48AA4832}" destId="{1B5CCF7C-9D6A-449E-B65F-2BB99A56650E}" srcOrd="5" destOrd="0" parTransId="{22CED334-C270-4B19-A926-EA632B2F739D}" sibTransId="{E85C55D2-DCC6-4611-9B4B-A51628AF5F06}"/>
    <dgm:cxn modelId="{FF034AD1-E5BA-444D-9FEE-D8E2695D4318}" srcId="{A0A63037-BF40-4CCE-B2BB-E2BB48AA4832}" destId="{E3B90B80-B51D-4BBC-A6E1-5516753D4287}" srcOrd="8" destOrd="0" parTransId="{1FAEC62C-AE2D-4C0A-85C9-584FF45B48BE}" sibTransId="{0D22252B-5F6D-4A7E-B75C-E96EA80FF999}"/>
    <dgm:cxn modelId="{24CB1CEA-46C4-4AC7-BFD2-CEE0BE85D4C9}" srcId="{A0A63037-BF40-4CCE-B2BB-E2BB48AA4832}" destId="{28411CB5-2611-4683-8D0F-3040036930D6}" srcOrd="6" destOrd="0" parTransId="{5D8658EE-5F84-4CD7-BFCF-77F5CE6065B6}" sibTransId="{8CE14C8F-62F5-40BB-897C-ADC79F959922}"/>
    <dgm:cxn modelId="{C1D2B0DD-CD11-455D-9340-AF6328B4B9BE}" type="presOf" srcId="{7A44E343-A872-4533-B340-059649C5B2A4}" destId="{C92371C4-14EB-4681-8B7D-DB5FEB3982FA}" srcOrd="0" destOrd="0" presId="urn:microsoft.com/office/officeart/2005/8/layout/bProcess2"/>
    <dgm:cxn modelId="{7E1587C3-7F31-49E9-8DD8-66F2CF0E6DAC}" type="presOf" srcId="{AACFD5D9-1102-4076-A91B-BC31CF9C1199}" destId="{D5EA8347-82D0-42C1-B420-F826770B6D8A}" srcOrd="0" destOrd="0" presId="urn:microsoft.com/office/officeart/2005/8/layout/bProcess2"/>
    <dgm:cxn modelId="{6FC4662C-C68A-4BC5-B919-F07C52F78F9F}" type="presOf" srcId="{8CE14C8F-62F5-40BB-897C-ADC79F959922}" destId="{B51648D1-3EB2-4288-8291-E70119E3D4E1}" srcOrd="0" destOrd="0" presId="urn:microsoft.com/office/officeart/2005/8/layout/bProcess2"/>
    <dgm:cxn modelId="{5E6A6471-7637-4D95-B8F7-2B8EC43EF74C}" type="presOf" srcId="{BA6886D4-9D16-4BF5-8E31-39FAD11CD9A5}" destId="{6ABF4CFF-4073-43C4-B445-0F783F0A09D0}" srcOrd="0" destOrd="0" presId="urn:microsoft.com/office/officeart/2005/8/layout/bProcess2"/>
    <dgm:cxn modelId="{9F5F3067-3372-401D-BA9D-829D5A18936F}" type="presOf" srcId="{1B5CCF7C-9D6A-449E-B65F-2BB99A56650E}" destId="{43E2EB97-0F29-43F2-BE2B-40BE527E8C1F}" srcOrd="0" destOrd="0" presId="urn:microsoft.com/office/officeart/2005/8/layout/bProcess2"/>
    <dgm:cxn modelId="{BF92751D-1E62-47E5-B5BC-D387CFF36CAD}" type="presOf" srcId="{E46FDFE0-64FF-4795-971D-B0B64E8F46A8}" destId="{357ACDE6-ED41-44C8-9F56-68EDBB3C5EB7}" srcOrd="0" destOrd="0" presId="urn:microsoft.com/office/officeart/2005/8/layout/bProcess2"/>
    <dgm:cxn modelId="{78D9DB2E-3FE4-4D4A-8365-6215286368F8}" srcId="{A0A63037-BF40-4CCE-B2BB-E2BB48AA4832}" destId="{8114DD12-D499-4C4A-A022-7CFE3D573E3A}" srcOrd="4" destOrd="0" parTransId="{27BAA571-A9C0-487B-91E1-FEA7A5AE5DB9}" sibTransId="{7A44E343-A872-4533-B340-059649C5B2A4}"/>
    <dgm:cxn modelId="{1F58A7A8-917E-4947-AE9B-502DF9DFBF84}" srcId="{A0A63037-BF40-4CCE-B2BB-E2BB48AA4832}" destId="{036CE586-746E-4F41-B665-3D1B618FFFB0}" srcOrd="3" destOrd="0" parTransId="{B34C0D73-12BB-446F-9152-0849BB328AA7}" sibTransId="{E46FDFE0-64FF-4795-971D-B0B64E8F46A8}"/>
    <dgm:cxn modelId="{BD51217D-9A75-4BDF-9704-99D76E63D86E}" type="presOf" srcId="{28411CB5-2611-4683-8D0F-3040036930D6}" destId="{1CED3871-831B-493A-8CA0-47928BB17975}" srcOrd="0" destOrd="0" presId="urn:microsoft.com/office/officeart/2005/8/layout/bProcess2"/>
    <dgm:cxn modelId="{A6A77D58-CDCE-4EE7-9B16-46F3F4C37D9A}" srcId="{A0A63037-BF40-4CCE-B2BB-E2BB48AA4832}" destId="{FD32AA25-34C4-4E6A-9B53-79E44568AB19}" srcOrd="2" destOrd="0" parTransId="{7518C232-F43A-473B-8263-5A4D2D6A93FF}" sibTransId="{E7EDE32F-C8FA-477F-BC87-B832BE9FF503}"/>
    <dgm:cxn modelId="{68289F30-C88A-480F-96C6-A5DB6E664648}" type="presOf" srcId="{D43DF2F0-3D34-46BB-854E-08413947EEE3}" destId="{28EE026A-9842-4CE9-B715-6E13E4F3044A}" srcOrd="0" destOrd="0" presId="urn:microsoft.com/office/officeart/2005/8/layout/bProcess2"/>
    <dgm:cxn modelId="{BE16877F-5F8D-4062-A109-5F88398DB9D4}" type="presOf" srcId="{A0A63037-BF40-4CCE-B2BB-E2BB48AA4832}" destId="{CD6EB17F-26D5-4D65-912C-9765714FC6AA}" srcOrd="0" destOrd="0" presId="urn:microsoft.com/office/officeart/2005/8/layout/bProcess2"/>
    <dgm:cxn modelId="{D4F4DD21-A438-484C-90F8-4BD01334F7E2}" srcId="{A0A63037-BF40-4CCE-B2BB-E2BB48AA4832}" destId="{66B77AAC-0B68-4624-8471-A25BB4252665}" srcOrd="1" destOrd="0" parTransId="{ECD03D70-1BBB-4EAD-AF7D-BCDAAECA089F}" sibTransId="{BA6886D4-9D16-4BF5-8E31-39FAD11CD9A5}"/>
    <dgm:cxn modelId="{A3D2D1E4-AE8F-4EE3-B60B-51ED07179D64}" type="presOf" srcId="{036CE586-746E-4F41-B665-3D1B618FFFB0}" destId="{F7AE013F-9E2E-47B8-AC80-4E429BE071A7}" srcOrd="0" destOrd="0" presId="urn:microsoft.com/office/officeart/2005/8/layout/bProcess2"/>
    <dgm:cxn modelId="{7F7705DA-9E5E-4BCB-AB5B-69485A704EA2}" type="presOf" srcId="{E85C55D2-DCC6-4611-9B4B-A51628AF5F06}" destId="{4FABD81C-86BB-43B2-A0CF-DFAC938D953A}" srcOrd="0" destOrd="0" presId="urn:microsoft.com/office/officeart/2005/8/layout/bProcess2"/>
    <dgm:cxn modelId="{E51B5512-CD4B-471F-ADDD-54AED18D7FB3}" type="presOf" srcId="{E7EDE32F-C8FA-477F-BC87-B832BE9FF503}" destId="{8F4EB498-6F5F-435D-BAA9-44A51916712B}" srcOrd="0" destOrd="0" presId="urn:microsoft.com/office/officeart/2005/8/layout/bProcess2"/>
    <dgm:cxn modelId="{4A66DF97-8B76-40D0-94BD-FDD512A0E98F}" type="presOf" srcId="{6E05FD6C-6B07-442A-A299-13D34D1BE3A5}" destId="{74B36C5D-4058-4055-9B1D-BB9B01A29E34}" srcOrd="0" destOrd="0" presId="urn:microsoft.com/office/officeart/2005/8/layout/bProcess2"/>
    <dgm:cxn modelId="{B5C9C8B2-FA66-49D6-A575-AAD18A00B2C5}" type="presOf" srcId="{66B77AAC-0B68-4624-8471-A25BB4252665}" destId="{C0606DF4-E36D-420A-B248-5FF904DF3D5D}" srcOrd="0" destOrd="0" presId="urn:microsoft.com/office/officeart/2005/8/layout/bProcess2"/>
    <dgm:cxn modelId="{E0F84B98-4900-4954-AA0C-3E9C26D2A945}" type="presParOf" srcId="{CD6EB17F-26D5-4D65-912C-9765714FC6AA}" destId="{74B36C5D-4058-4055-9B1D-BB9B01A29E34}" srcOrd="0" destOrd="0" presId="urn:microsoft.com/office/officeart/2005/8/layout/bProcess2"/>
    <dgm:cxn modelId="{C5CB2B7D-A6EE-454E-9A36-0F266B065C23}" type="presParOf" srcId="{CD6EB17F-26D5-4D65-912C-9765714FC6AA}" destId="{D5AF138A-081E-49E8-8B57-6B985C83B48F}" srcOrd="1" destOrd="0" presId="urn:microsoft.com/office/officeart/2005/8/layout/bProcess2"/>
    <dgm:cxn modelId="{CEA384BA-0B98-4335-8A19-7AC00C2CA7DB}" type="presParOf" srcId="{CD6EB17F-26D5-4D65-912C-9765714FC6AA}" destId="{52FA0B0D-A317-42D3-A4BF-2DF2B9AEE318}" srcOrd="2" destOrd="0" presId="urn:microsoft.com/office/officeart/2005/8/layout/bProcess2"/>
    <dgm:cxn modelId="{DACB0340-D237-42D6-937B-59FB36DE3058}" type="presParOf" srcId="{52FA0B0D-A317-42D3-A4BF-2DF2B9AEE318}" destId="{20E4AA83-4E71-429C-BEF2-A3CED167DCD5}" srcOrd="0" destOrd="0" presId="urn:microsoft.com/office/officeart/2005/8/layout/bProcess2"/>
    <dgm:cxn modelId="{90770D76-4BDC-4578-A4F7-02D565C1A695}" type="presParOf" srcId="{52FA0B0D-A317-42D3-A4BF-2DF2B9AEE318}" destId="{C0606DF4-E36D-420A-B248-5FF904DF3D5D}" srcOrd="1" destOrd="0" presId="urn:microsoft.com/office/officeart/2005/8/layout/bProcess2"/>
    <dgm:cxn modelId="{F7A75980-B118-4557-9C41-7B662182B1B4}" type="presParOf" srcId="{CD6EB17F-26D5-4D65-912C-9765714FC6AA}" destId="{6ABF4CFF-4073-43C4-B445-0F783F0A09D0}" srcOrd="3" destOrd="0" presId="urn:microsoft.com/office/officeart/2005/8/layout/bProcess2"/>
    <dgm:cxn modelId="{430149DF-4647-46C6-8F76-BD3B0C07824A}" type="presParOf" srcId="{CD6EB17F-26D5-4D65-912C-9765714FC6AA}" destId="{89E74EA0-03A7-4C98-875E-1D48C3450636}" srcOrd="4" destOrd="0" presId="urn:microsoft.com/office/officeart/2005/8/layout/bProcess2"/>
    <dgm:cxn modelId="{E737BD37-E850-4692-822E-BD747FF0A33E}" type="presParOf" srcId="{89E74EA0-03A7-4C98-875E-1D48C3450636}" destId="{717286F3-96E2-4DBA-BBCD-745239FBE2B1}" srcOrd="0" destOrd="0" presId="urn:microsoft.com/office/officeart/2005/8/layout/bProcess2"/>
    <dgm:cxn modelId="{14FA5357-398C-433C-842B-56449C8C74BA}" type="presParOf" srcId="{89E74EA0-03A7-4C98-875E-1D48C3450636}" destId="{780133E5-A70F-48D3-A174-8C89B5D61961}" srcOrd="1" destOrd="0" presId="urn:microsoft.com/office/officeart/2005/8/layout/bProcess2"/>
    <dgm:cxn modelId="{3B0ECB03-16FA-4553-8CFE-FB23EBC07396}" type="presParOf" srcId="{CD6EB17F-26D5-4D65-912C-9765714FC6AA}" destId="{8F4EB498-6F5F-435D-BAA9-44A51916712B}" srcOrd="5" destOrd="0" presId="urn:microsoft.com/office/officeart/2005/8/layout/bProcess2"/>
    <dgm:cxn modelId="{389654D6-9C5D-4E45-90DB-D87F55A7B2AD}" type="presParOf" srcId="{CD6EB17F-26D5-4D65-912C-9765714FC6AA}" destId="{2A90FD5B-E57A-42B5-9D4C-89EA7BA5201F}" srcOrd="6" destOrd="0" presId="urn:microsoft.com/office/officeart/2005/8/layout/bProcess2"/>
    <dgm:cxn modelId="{8479807B-E35E-42D1-920D-0822BDAA95F2}" type="presParOf" srcId="{2A90FD5B-E57A-42B5-9D4C-89EA7BA5201F}" destId="{524FD188-7BA1-4A35-A540-B3866F445F3F}" srcOrd="0" destOrd="0" presId="urn:microsoft.com/office/officeart/2005/8/layout/bProcess2"/>
    <dgm:cxn modelId="{D7B522FD-E416-4EDA-A28D-2251529E858C}" type="presParOf" srcId="{2A90FD5B-E57A-42B5-9D4C-89EA7BA5201F}" destId="{F7AE013F-9E2E-47B8-AC80-4E429BE071A7}" srcOrd="1" destOrd="0" presId="urn:microsoft.com/office/officeart/2005/8/layout/bProcess2"/>
    <dgm:cxn modelId="{DE63401D-30CE-452B-B629-D928BFFBB733}" type="presParOf" srcId="{CD6EB17F-26D5-4D65-912C-9765714FC6AA}" destId="{357ACDE6-ED41-44C8-9F56-68EDBB3C5EB7}" srcOrd="7" destOrd="0" presId="urn:microsoft.com/office/officeart/2005/8/layout/bProcess2"/>
    <dgm:cxn modelId="{C18272D9-D15A-4FF3-A220-1B3C2F8B429F}" type="presParOf" srcId="{CD6EB17F-26D5-4D65-912C-9765714FC6AA}" destId="{EF7DF48A-FEF4-4A4C-8929-E6373EFFE6F6}" srcOrd="8" destOrd="0" presId="urn:microsoft.com/office/officeart/2005/8/layout/bProcess2"/>
    <dgm:cxn modelId="{66150DFF-463D-4163-8CEB-5B183B16FAF0}" type="presParOf" srcId="{EF7DF48A-FEF4-4A4C-8929-E6373EFFE6F6}" destId="{EB8D3B64-3F7D-4643-90B5-486552534CC9}" srcOrd="0" destOrd="0" presId="urn:microsoft.com/office/officeart/2005/8/layout/bProcess2"/>
    <dgm:cxn modelId="{386BB96D-FF31-42F1-8A7E-2BD911237D8F}" type="presParOf" srcId="{EF7DF48A-FEF4-4A4C-8929-E6373EFFE6F6}" destId="{9A75342C-CA68-43D6-B66A-5F8E3238966A}" srcOrd="1" destOrd="0" presId="urn:microsoft.com/office/officeart/2005/8/layout/bProcess2"/>
    <dgm:cxn modelId="{5B662B12-2385-415C-9146-340A9D4C9C9E}" type="presParOf" srcId="{CD6EB17F-26D5-4D65-912C-9765714FC6AA}" destId="{C92371C4-14EB-4681-8B7D-DB5FEB3982FA}" srcOrd="9" destOrd="0" presId="urn:microsoft.com/office/officeart/2005/8/layout/bProcess2"/>
    <dgm:cxn modelId="{73E64729-D31D-4AEC-9F21-F20C3F2FFB62}" type="presParOf" srcId="{CD6EB17F-26D5-4D65-912C-9765714FC6AA}" destId="{F88572F8-3DB2-48C8-A7A6-2D314D597E78}" srcOrd="10" destOrd="0" presId="urn:microsoft.com/office/officeart/2005/8/layout/bProcess2"/>
    <dgm:cxn modelId="{A18FF7EC-4EDD-40D5-808D-AAFE01D66E46}" type="presParOf" srcId="{F88572F8-3DB2-48C8-A7A6-2D314D597E78}" destId="{76CB0060-22DB-4AEB-A4F5-65D02608D1D9}" srcOrd="0" destOrd="0" presId="urn:microsoft.com/office/officeart/2005/8/layout/bProcess2"/>
    <dgm:cxn modelId="{F88D3AEE-52C5-4534-95E3-2C2B4971BB9F}" type="presParOf" srcId="{F88572F8-3DB2-48C8-A7A6-2D314D597E78}" destId="{43E2EB97-0F29-43F2-BE2B-40BE527E8C1F}" srcOrd="1" destOrd="0" presId="urn:microsoft.com/office/officeart/2005/8/layout/bProcess2"/>
    <dgm:cxn modelId="{34FCC4A3-963B-4FCF-BE4D-B15CDC0DB3D7}" type="presParOf" srcId="{CD6EB17F-26D5-4D65-912C-9765714FC6AA}" destId="{4FABD81C-86BB-43B2-A0CF-DFAC938D953A}" srcOrd="11" destOrd="0" presId="urn:microsoft.com/office/officeart/2005/8/layout/bProcess2"/>
    <dgm:cxn modelId="{CC2265A2-8523-426B-AE4D-C554630900F8}" type="presParOf" srcId="{CD6EB17F-26D5-4D65-912C-9765714FC6AA}" destId="{2FB0421B-215A-44EA-97F0-6A3B85B0E320}" srcOrd="12" destOrd="0" presId="urn:microsoft.com/office/officeart/2005/8/layout/bProcess2"/>
    <dgm:cxn modelId="{42F70F37-98F3-4408-B82A-8CCD00DB0924}" type="presParOf" srcId="{2FB0421B-215A-44EA-97F0-6A3B85B0E320}" destId="{3FF012FC-3FAB-4622-9C15-005D2D80460C}" srcOrd="0" destOrd="0" presId="urn:microsoft.com/office/officeart/2005/8/layout/bProcess2"/>
    <dgm:cxn modelId="{A7A9F3DA-2613-4B13-A2E9-E7144278B4EB}" type="presParOf" srcId="{2FB0421B-215A-44EA-97F0-6A3B85B0E320}" destId="{1CED3871-831B-493A-8CA0-47928BB17975}" srcOrd="1" destOrd="0" presId="urn:microsoft.com/office/officeart/2005/8/layout/bProcess2"/>
    <dgm:cxn modelId="{E7991164-3A0F-493B-86C5-3EA4F85AEAF1}" type="presParOf" srcId="{CD6EB17F-26D5-4D65-912C-9765714FC6AA}" destId="{B51648D1-3EB2-4288-8291-E70119E3D4E1}" srcOrd="13" destOrd="0" presId="urn:microsoft.com/office/officeart/2005/8/layout/bProcess2"/>
    <dgm:cxn modelId="{BFEDD27D-FFC3-49E5-AA42-3EF43EA724E2}" type="presParOf" srcId="{CD6EB17F-26D5-4D65-912C-9765714FC6AA}" destId="{4EB94253-5ED1-4119-B82C-7C2BDBF4F283}" srcOrd="14" destOrd="0" presId="urn:microsoft.com/office/officeart/2005/8/layout/bProcess2"/>
    <dgm:cxn modelId="{31302A6C-0EDA-4C6B-97D0-8C4CFD53A8B8}" type="presParOf" srcId="{4EB94253-5ED1-4119-B82C-7C2BDBF4F283}" destId="{75FDD623-F550-4C05-B81B-7413108240B9}" srcOrd="0" destOrd="0" presId="urn:microsoft.com/office/officeart/2005/8/layout/bProcess2"/>
    <dgm:cxn modelId="{E2FE7199-FEA5-4D55-91AE-48AFA5D13B07}" type="presParOf" srcId="{4EB94253-5ED1-4119-B82C-7C2BDBF4F283}" destId="{D5EA8347-82D0-42C1-B420-F826770B6D8A}" srcOrd="1" destOrd="0" presId="urn:microsoft.com/office/officeart/2005/8/layout/bProcess2"/>
    <dgm:cxn modelId="{325D9587-F807-4396-8394-B3BBD8FB94C4}" type="presParOf" srcId="{CD6EB17F-26D5-4D65-912C-9765714FC6AA}" destId="{28EE026A-9842-4CE9-B715-6E13E4F3044A}" srcOrd="15" destOrd="0" presId="urn:microsoft.com/office/officeart/2005/8/layout/bProcess2"/>
    <dgm:cxn modelId="{BB05222B-135C-4DDF-B57B-EC3A01B92706}" type="presParOf" srcId="{CD6EB17F-26D5-4D65-912C-9765714FC6AA}" destId="{F87E5C7E-9994-415F-88D8-C14BDA23083D}" srcOrd="16" destOrd="0" presId="urn:microsoft.com/office/officeart/2005/8/layout/b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0A63037-BF40-4CCE-B2BB-E2BB48AA4832}" type="doc">
      <dgm:prSet loTypeId="urn:microsoft.com/office/officeart/2005/8/layout/bProcess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E05FD6C-6B07-442A-A299-13D34D1BE3A5}">
      <dgm:prSet phldrT="[Text]"/>
      <dgm:spPr/>
      <dgm:t>
        <a:bodyPr/>
        <a:lstStyle/>
        <a:p>
          <a:r>
            <a:rPr lang="cs-CZ" dirty="0" smtClean="0"/>
            <a:t>10:2</a:t>
          </a:r>
          <a:endParaRPr lang="cs-CZ" dirty="0"/>
        </a:p>
      </dgm:t>
    </dgm:pt>
    <dgm:pt modelId="{A56F254A-3715-4CD1-8E4E-FC505BA12C29}" type="parTrans" cxnId="{4F24D287-3F05-4473-ABD8-B08A61BC6BDD}">
      <dgm:prSet/>
      <dgm:spPr/>
      <dgm:t>
        <a:bodyPr/>
        <a:lstStyle/>
        <a:p>
          <a:endParaRPr lang="cs-CZ"/>
        </a:p>
      </dgm:t>
    </dgm:pt>
    <dgm:pt modelId="{06074BDE-3C5B-4ABE-9417-96D5986241F0}" type="sibTrans" cxnId="{4F24D287-3F05-4473-ABD8-B08A61BC6BDD}">
      <dgm:prSet/>
      <dgm:spPr/>
      <dgm:t>
        <a:bodyPr/>
        <a:lstStyle/>
        <a:p>
          <a:endParaRPr lang="cs-CZ"/>
        </a:p>
      </dgm:t>
    </dgm:pt>
    <dgm:pt modelId="{66B77AAC-0B68-4624-8471-A25BB4252665}">
      <dgm:prSet phldrT="[Text]" phldr="1"/>
      <dgm:spPr/>
      <dgm:t>
        <a:bodyPr/>
        <a:lstStyle/>
        <a:p>
          <a:endParaRPr lang="cs-CZ"/>
        </a:p>
      </dgm:t>
    </dgm:pt>
    <dgm:pt modelId="{ECD03D70-1BBB-4EAD-AF7D-BCDAAECA089F}" type="parTrans" cxnId="{D4F4DD21-A438-484C-90F8-4BD01334F7E2}">
      <dgm:prSet/>
      <dgm:spPr/>
      <dgm:t>
        <a:bodyPr/>
        <a:lstStyle/>
        <a:p>
          <a:endParaRPr lang="cs-CZ"/>
        </a:p>
      </dgm:t>
    </dgm:pt>
    <dgm:pt modelId="{BA6886D4-9D16-4BF5-8E31-39FAD11CD9A5}" type="sibTrans" cxnId="{D4F4DD21-A438-484C-90F8-4BD01334F7E2}">
      <dgm:prSet/>
      <dgm:spPr/>
      <dgm:t>
        <a:bodyPr/>
        <a:lstStyle/>
        <a:p>
          <a:endParaRPr lang="cs-CZ"/>
        </a:p>
      </dgm:t>
    </dgm:pt>
    <dgm:pt modelId="{FD32AA25-34C4-4E6A-9B53-79E44568AB19}">
      <dgm:prSet phldrT="[Text]" phldr="1"/>
      <dgm:spPr/>
      <dgm:t>
        <a:bodyPr/>
        <a:lstStyle/>
        <a:p>
          <a:endParaRPr lang="cs-CZ"/>
        </a:p>
      </dgm:t>
    </dgm:pt>
    <dgm:pt modelId="{7518C232-F43A-473B-8263-5A4D2D6A93FF}" type="parTrans" cxnId="{A6A77D58-CDCE-4EE7-9B16-46F3F4C37D9A}">
      <dgm:prSet/>
      <dgm:spPr/>
      <dgm:t>
        <a:bodyPr/>
        <a:lstStyle/>
        <a:p>
          <a:endParaRPr lang="cs-CZ"/>
        </a:p>
      </dgm:t>
    </dgm:pt>
    <dgm:pt modelId="{E7EDE32F-C8FA-477F-BC87-B832BE9FF503}" type="sibTrans" cxnId="{A6A77D58-CDCE-4EE7-9B16-46F3F4C37D9A}">
      <dgm:prSet/>
      <dgm:spPr/>
      <dgm:t>
        <a:bodyPr/>
        <a:lstStyle/>
        <a:p>
          <a:endParaRPr lang="cs-CZ"/>
        </a:p>
      </dgm:t>
    </dgm:pt>
    <dgm:pt modelId="{036CE586-746E-4F41-B665-3D1B618FFFB0}">
      <dgm:prSet phldrT="[Text]" phldr="1"/>
      <dgm:spPr/>
      <dgm:t>
        <a:bodyPr/>
        <a:lstStyle/>
        <a:p>
          <a:endParaRPr lang="cs-CZ"/>
        </a:p>
      </dgm:t>
    </dgm:pt>
    <dgm:pt modelId="{B34C0D73-12BB-446F-9152-0849BB328AA7}" type="parTrans" cxnId="{1F58A7A8-917E-4947-AE9B-502DF9DFBF84}">
      <dgm:prSet/>
      <dgm:spPr/>
      <dgm:t>
        <a:bodyPr/>
        <a:lstStyle/>
        <a:p>
          <a:endParaRPr lang="cs-CZ"/>
        </a:p>
      </dgm:t>
    </dgm:pt>
    <dgm:pt modelId="{E46FDFE0-64FF-4795-971D-B0B64E8F46A8}" type="sibTrans" cxnId="{1F58A7A8-917E-4947-AE9B-502DF9DFBF84}">
      <dgm:prSet/>
      <dgm:spPr/>
      <dgm:t>
        <a:bodyPr/>
        <a:lstStyle/>
        <a:p>
          <a:endParaRPr lang="cs-CZ"/>
        </a:p>
      </dgm:t>
    </dgm:pt>
    <dgm:pt modelId="{8114DD12-D499-4C4A-A022-7CFE3D573E3A}">
      <dgm:prSet phldrT="[Text]" phldr="1"/>
      <dgm:spPr/>
      <dgm:t>
        <a:bodyPr/>
        <a:lstStyle/>
        <a:p>
          <a:endParaRPr lang="cs-CZ"/>
        </a:p>
      </dgm:t>
    </dgm:pt>
    <dgm:pt modelId="{27BAA571-A9C0-487B-91E1-FEA7A5AE5DB9}" type="parTrans" cxnId="{78D9DB2E-3FE4-4D4A-8365-6215286368F8}">
      <dgm:prSet/>
      <dgm:spPr/>
      <dgm:t>
        <a:bodyPr/>
        <a:lstStyle/>
        <a:p>
          <a:endParaRPr lang="cs-CZ"/>
        </a:p>
      </dgm:t>
    </dgm:pt>
    <dgm:pt modelId="{7A44E343-A872-4533-B340-059649C5B2A4}" type="sibTrans" cxnId="{78D9DB2E-3FE4-4D4A-8365-6215286368F8}">
      <dgm:prSet/>
      <dgm:spPr/>
      <dgm:t>
        <a:bodyPr/>
        <a:lstStyle/>
        <a:p>
          <a:endParaRPr lang="cs-CZ"/>
        </a:p>
      </dgm:t>
    </dgm:pt>
    <dgm:pt modelId="{1B5CCF7C-9D6A-449E-B65F-2BB99A56650E}">
      <dgm:prSet phldrT="[Text]" phldr="1"/>
      <dgm:spPr/>
      <dgm:t>
        <a:bodyPr/>
        <a:lstStyle/>
        <a:p>
          <a:endParaRPr lang="cs-CZ"/>
        </a:p>
      </dgm:t>
    </dgm:pt>
    <dgm:pt modelId="{22CED334-C270-4B19-A926-EA632B2F739D}" type="parTrans" cxnId="{C115C55F-C2AF-44D5-A396-1BC60402ABD9}">
      <dgm:prSet/>
      <dgm:spPr/>
      <dgm:t>
        <a:bodyPr/>
        <a:lstStyle/>
        <a:p>
          <a:endParaRPr lang="cs-CZ"/>
        </a:p>
      </dgm:t>
    </dgm:pt>
    <dgm:pt modelId="{E85C55D2-DCC6-4611-9B4B-A51628AF5F06}" type="sibTrans" cxnId="{C115C55F-C2AF-44D5-A396-1BC60402ABD9}">
      <dgm:prSet/>
      <dgm:spPr/>
      <dgm:t>
        <a:bodyPr/>
        <a:lstStyle/>
        <a:p>
          <a:endParaRPr lang="cs-CZ"/>
        </a:p>
      </dgm:t>
    </dgm:pt>
    <dgm:pt modelId="{28411CB5-2611-4683-8D0F-3040036930D6}">
      <dgm:prSet phldrT="[Text]" phldr="1"/>
      <dgm:spPr/>
      <dgm:t>
        <a:bodyPr/>
        <a:lstStyle/>
        <a:p>
          <a:endParaRPr lang="cs-CZ"/>
        </a:p>
      </dgm:t>
    </dgm:pt>
    <dgm:pt modelId="{5D8658EE-5F84-4CD7-BFCF-77F5CE6065B6}" type="parTrans" cxnId="{24CB1CEA-46C4-4AC7-BFD2-CEE0BE85D4C9}">
      <dgm:prSet/>
      <dgm:spPr/>
      <dgm:t>
        <a:bodyPr/>
        <a:lstStyle/>
        <a:p>
          <a:endParaRPr lang="cs-CZ"/>
        </a:p>
      </dgm:t>
    </dgm:pt>
    <dgm:pt modelId="{8CE14C8F-62F5-40BB-897C-ADC79F959922}" type="sibTrans" cxnId="{24CB1CEA-46C4-4AC7-BFD2-CEE0BE85D4C9}">
      <dgm:prSet/>
      <dgm:spPr/>
      <dgm:t>
        <a:bodyPr/>
        <a:lstStyle/>
        <a:p>
          <a:endParaRPr lang="cs-CZ"/>
        </a:p>
      </dgm:t>
    </dgm:pt>
    <dgm:pt modelId="{AACFD5D9-1102-4076-A91B-BC31CF9C1199}">
      <dgm:prSet phldrT="[Text]" phldr="1"/>
      <dgm:spPr/>
      <dgm:t>
        <a:bodyPr/>
        <a:lstStyle/>
        <a:p>
          <a:endParaRPr lang="cs-CZ"/>
        </a:p>
      </dgm:t>
    </dgm:pt>
    <dgm:pt modelId="{BC187A8C-6513-4B36-B021-2BBD8178A776}" type="parTrans" cxnId="{43EDE651-37E4-4CA0-8A4B-7DAEE393C3A4}">
      <dgm:prSet/>
      <dgm:spPr/>
      <dgm:t>
        <a:bodyPr/>
        <a:lstStyle/>
        <a:p>
          <a:endParaRPr lang="cs-CZ"/>
        </a:p>
      </dgm:t>
    </dgm:pt>
    <dgm:pt modelId="{D43DF2F0-3D34-46BB-854E-08413947EEE3}" type="sibTrans" cxnId="{43EDE651-37E4-4CA0-8A4B-7DAEE393C3A4}">
      <dgm:prSet/>
      <dgm:spPr/>
      <dgm:t>
        <a:bodyPr/>
        <a:lstStyle/>
        <a:p>
          <a:endParaRPr lang="cs-CZ"/>
        </a:p>
      </dgm:t>
    </dgm:pt>
    <dgm:pt modelId="{E3B90B80-B51D-4BBC-A6E1-5516753D4287}">
      <dgm:prSet phldrT="[Text]" phldr="1"/>
      <dgm:spPr/>
      <dgm:t>
        <a:bodyPr/>
        <a:lstStyle/>
        <a:p>
          <a:endParaRPr lang="cs-CZ"/>
        </a:p>
      </dgm:t>
    </dgm:pt>
    <dgm:pt modelId="{1FAEC62C-AE2D-4C0A-85C9-584FF45B48BE}" type="parTrans" cxnId="{FF034AD1-E5BA-444D-9FEE-D8E2695D4318}">
      <dgm:prSet/>
      <dgm:spPr/>
      <dgm:t>
        <a:bodyPr/>
        <a:lstStyle/>
        <a:p>
          <a:endParaRPr lang="cs-CZ"/>
        </a:p>
      </dgm:t>
    </dgm:pt>
    <dgm:pt modelId="{0D22252B-5F6D-4A7E-B75C-E96EA80FF999}" type="sibTrans" cxnId="{FF034AD1-E5BA-444D-9FEE-D8E2695D4318}">
      <dgm:prSet/>
      <dgm:spPr/>
      <dgm:t>
        <a:bodyPr/>
        <a:lstStyle/>
        <a:p>
          <a:endParaRPr lang="cs-CZ"/>
        </a:p>
      </dgm:t>
    </dgm:pt>
    <dgm:pt modelId="{CD6EB17F-26D5-4D65-912C-9765714FC6AA}" type="pres">
      <dgm:prSet presAssocID="{A0A63037-BF40-4CCE-B2BB-E2BB48AA4832}" presName="diagram" presStyleCnt="0">
        <dgm:presLayoutVars>
          <dgm:dir/>
          <dgm:resizeHandles/>
        </dgm:presLayoutVars>
      </dgm:prSet>
      <dgm:spPr/>
    </dgm:pt>
    <dgm:pt modelId="{74B36C5D-4058-4055-9B1D-BB9B01A29E34}" type="pres">
      <dgm:prSet presAssocID="{6E05FD6C-6B07-442A-A299-13D34D1BE3A5}" presName="firstNode" presStyleLbl="node1" presStyleIdx="0" presStyleCnt="9">
        <dgm:presLayoutVars>
          <dgm:bulletEnabled val="1"/>
        </dgm:presLayoutVars>
      </dgm:prSet>
      <dgm:spPr/>
    </dgm:pt>
    <dgm:pt modelId="{D5AF138A-081E-49E8-8B57-6B985C83B48F}" type="pres">
      <dgm:prSet presAssocID="{06074BDE-3C5B-4ABE-9417-96D5986241F0}" presName="sibTrans" presStyleLbl="sibTrans2D1" presStyleIdx="0" presStyleCnt="8"/>
      <dgm:spPr/>
    </dgm:pt>
    <dgm:pt modelId="{52FA0B0D-A317-42D3-A4BF-2DF2B9AEE318}" type="pres">
      <dgm:prSet presAssocID="{66B77AAC-0B68-4624-8471-A25BB4252665}" presName="middleNode" presStyleCnt="0"/>
      <dgm:spPr/>
    </dgm:pt>
    <dgm:pt modelId="{20E4AA83-4E71-429C-BEF2-A3CED167DCD5}" type="pres">
      <dgm:prSet presAssocID="{66B77AAC-0B68-4624-8471-A25BB4252665}" presName="padding" presStyleLbl="node1" presStyleIdx="0" presStyleCnt="9"/>
      <dgm:spPr/>
    </dgm:pt>
    <dgm:pt modelId="{C0606DF4-E36D-420A-B248-5FF904DF3D5D}" type="pres">
      <dgm:prSet presAssocID="{66B77AAC-0B68-4624-8471-A25BB4252665}" presName="shape" presStyleLbl="node1" presStyleIdx="1" presStyleCnt="9">
        <dgm:presLayoutVars>
          <dgm:bulletEnabled val="1"/>
        </dgm:presLayoutVars>
      </dgm:prSet>
      <dgm:spPr/>
    </dgm:pt>
    <dgm:pt modelId="{6ABF4CFF-4073-43C4-B445-0F783F0A09D0}" type="pres">
      <dgm:prSet presAssocID="{BA6886D4-9D16-4BF5-8E31-39FAD11CD9A5}" presName="sibTrans" presStyleLbl="sibTrans2D1" presStyleIdx="1" presStyleCnt="8"/>
      <dgm:spPr/>
    </dgm:pt>
    <dgm:pt modelId="{89E74EA0-03A7-4C98-875E-1D48C3450636}" type="pres">
      <dgm:prSet presAssocID="{FD32AA25-34C4-4E6A-9B53-79E44568AB19}" presName="middleNode" presStyleCnt="0"/>
      <dgm:spPr/>
    </dgm:pt>
    <dgm:pt modelId="{717286F3-96E2-4DBA-BBCD-745239FBE2B1}" type="pres">
      <dgm:prSet presAssocID="{FD32AA25-34C4-4E6A-9B53-79E44568AB19}" presName="padding" presStyleLbl="node1" presStyleIdx="1" presStyleCnt="9"/>
      <dgm:spPr/>
    </dgm:pt>
    <dgm:pt modelId="{780133E5-A70F-48D3-A174-8C89B5D61961}" type="pres">
      <dgm:prSet presAssocID="{FD32AA25-34C4-4E6A-9B53-79E44568AB19}" presName="shape" presStyleLbl="node1" presStyleIdx="2" presStyleCnt="9">
        <dgm:presLayoutVars>
          <dgm:bulletEnabled val="1"/>
        </dgm:presLayoutVars>
      </dgm:prSet>
      <dgm:spPr/>
    </dgm:pt>
    <dgm:pt modelId="{8F4EB498-6F5F-435D-BAA9-44A51916712B}" type="pres">
      <dgm:prSet presAssocID="{E7EDE32F-C8FA-477F-BC87-B832BE9FF503}" presName="sibTrans" presStyleLbl="sibTrans2D1" presStyleIdx="2" presStyleCnt="8"/>
      <dgm:spPr/>
    </dgm:pt>
    <dgm:pt modelId="{2A90FD5B-E57A-42B5-9D4C-89EA7BA5201F}" type="pres">
      <dgm:prSet presAssocID="{036CE586-746E-4F41-B665-3D1B618FFFB0}" presName="middleNode" presStyleCnt="0"/>
      <dgm:spPr/>
    </dgm:pt>
    <dgm:pt modelId="{524FD188-7BA1-4A35-A540-B3866F445F3F}" type="pres">
      <dgm:prSet presAssocID="{036CE586-746E-4F41-B665-3D1B618FFFB0}" presName="padding" presStyleLbl="node1" presStyleIdx="2" presStyleCnt="9"/>
      <dgm:spPr/>
    </dgm:pt>
    <dgm:pt modelId="{F7AE013F-9E2E-47B8-AC80-4E429BE071A7}" type="pres">
      <dgm:prSet presAssocID="{036CE586-746E-4F41-B665-3D1B618FFFB0}" presName="shape" presStyleLbl="node1" presStyleIdx="3" presStyleCnt="9">
        <dgm:presLayoutVars>
          <dgm:bulletEnabled val="1"/>
        </dgm:presLayoutVars>
      </dgm:prSet>
      <dgm:spPr/>
    </dgm:pt>
    <dgm:pt modelId="{357ACDE6-ED41-44C8-9F56-68EDBB3C5EB7}" type="pres">
      <dgm:prSet presAssocID="{E46FDFE0-64FF-4795-971D-B0B64E8F46A8}" presName="sibTrans" presStyleLbl="sibTrans2D1" presStyleIdx="3" presStyleCnt="8"/>
      <dgm:spPr/>
    </dgm:pt>
    <dgm:pt modelId="{EF7DF48A-FEF4-4A4C-8929-E6373EFFE6F6}" type="pres">
      <dgm:prSet presAssocID="{8114DD12-D499-4C4A-A022-7CFE3D573E3A}" presName="middleNode" presStyleCnt="0"/>
      <dgm:spPr/>
    </dgm:pt>
    <dgm:pt modelId="{EB8D3B64-3F7D-4643-90B5-486552534CC9}" type="pres">
      <dgm:prSet presAssocID="{8114DD12-D499-4C4A-A022-7CFE3D573E3A}" presName="padding" presStyleLbl="node1" presStyleIdx="3" presStyleCnt="9"/>
      <dgm:spPr/>
    </dgm:pt>
    <dgm:pt modelId="{9A75342C-CA68-43D6-B66A-5F8E3238966A}" type="pres">
      <dgm:prSet presAssocID="{8114DD12-D499-4C4A-A022-7CFE3D573E3A}" presName="shape" presStyleLbl="node1" presStyleIdx="4" presStyleCnt="9">
        <dgm:presLayoutVars>
          <dgm:bulletEnabled val="1"/>
        </dgm:presLayoutVars>
      </dgm:prSet>
      <dgm:spPr/>
    </dgm:pt>
    <dgm:pt modelId="{C92371C4-14EB-4681-8B7D-DB5FEB3982FA}" type="pres">
      <dgm:prSet presAssocID="{7A44E343-A872-4533-B340-059649C5B2A4}" presName="sibTrans" presStyleLbl="sibTrans2D1" presStyleIdx="4" presStyleCnt="8"/>
      <dgm:spPr/>
    </dgm:pt>
    <dgm:pt modelId="{F88572F8-3DB2-48C8-A7A6-2D314D597E78}" type="pres">
      <dgm:prSet presAssocID="{1B5CCF7C-9D6A-449E-B65F-2BB99A56650E}" presName="middleNode" presStyleCnt="0"/>
      <dgm:spPr/>
    </dgm:pt>
    <dgm:pt modelId="{76CB0060-22DB-4AEB-A4F5-65D02608D1D9}" type="pres">
      <dgm:prSet presAssocID="{1B5CCF7C-9D6A-449E-B65F-2BB99A56650E}" presName="padding" presStyleLbl="node1" presStyleIdx="4" presStyleCnt="9"/>
      <dgm:spPr/>
    </dgm:pt>
    <dgm:pt modelId="{43E2EB97-0F29-43F2-BE2B-40BE527E8C1F}" type="pres">
      <dgm:prSet presAssocID="{1B5CCF7C-9D6A-449E-B65F-2BB99A56650E}" presName="shape" presStyleLbl="node1" presStyleIdx="5" presStyleCnt="9">
        <dgm:presLayoutVars>
          <dgm:bulletEnabled val="1"/>
        </dgm:presLayoutVars>
      </dgm:prSet>
      <dgm:spPr/>
    </dgm:pt>
    <dgm:pt modelId="{4FABD81C-86BB-43B2-A0CF-DFAC938D953A}" type="pres">
      <dgm:prSet presAssocID="{E85C55D2-DCC6-4611-9B4B-A51628AF5F06}" presName="sibTrans" presStyleLbl="sibTrans2D1" presStyleIdx="5" presStyleCnt="8"/>
      <dgm:spPr/>
    </dgm:pt>
    <dgm:pt modelId="{2FB0421B-215A-44EA-97F0-6A3B85B0E320}" type="pres">
      <dgm:prSet presAssocID="{28411CB5-2611-4683-8D0F-3040036930D6}" presName="middleNode" presStyleCnt="0"/>
      <dgm:spPr/>
    </dgm:pt>
    <dgm:pt modelId="{3FF012FC-3FAB-4622-9C15-005D2D80460C}" type="pres">
      <dgm:prSet presAssocID="{28411CB5-2611-4683-8D0F-3040036930D6}" presName="padding" presStyleLbl="node1" presStyleIdx="5" presStyleCnt="9"/>
      <dgm:spPr/>
    </dgm:pt>
    <dgm:pt modelId="{1CED3871-831B-493A-8CA0-47928BB17975}" type="pres">
      <dgm:prSet presAssocID="{28411CB5-2611-4683-8D0F-3040036930D6}" presName="shape" presStyleLbl="node1" presStyleIdx="6" presStyleCnt="9">
        <dgm:presLayoutVars>
          <dgm:bulletEnabled val="1"/>
        </dgm:presLayoutVars>
      </dgm:prSet>
      <dgm:spPr/>
    </dgm:pt>
    <dgm:pt modelId="{B51648D1-3EB2-4288-8291-E70119E3D4E1}" type="pres">
      <dgm:prSet presAssocID="{8CE14C8F-62F5-40BB-897C-ADC79F959922}" presName="sibTrans" presStyleLbl="sibTrans2D1" presStyleIdx="6" presStyleCnt="8"/>
      <dgm:spPr/>
    </dgm:pt>
    <dgm:pt modelId="{4EB94253-5ED1-4119-B82C-7C2BDBF4F283}" type="pres">
      <dgm:prSet presAssocID="{AACFD5D9-1102-4076-A91B-BC31CF9C1199}" presName="middleNode" presStyleCnt="0"/>
      <dgm:spPr/>
    </dgm:pt>
    <dgm:pt modelId="{75FDD623-F550-4C05-B81B-7413108240B9}" type="pres">
      <dgm:prSet presAssocID="{AACFD5D9-1102-4076-A91B-BC31CF9C1199}" presName="padding" presStyleLbl="node1" presStyleIdx="6" presStyleCnt="9"/>
      <dgm:spPr/>
    </dgm:pt>
    <dgm:pt modelId="{D5EA8347-82D0-42C1-B420-F826770B6D8A}" type="pres">
      <dgm:prSet presAssocID="{AACFD5D9-1102-4076-A91B-BC31CF9C1199}" presName="shape" presStyleLbl="node1" presStyleIdx="7" presStyleCnt="9">
        <dgm:presLayoutVars>
          <dgm:bulletEnabled val="1"/>
        </dgm:presLayoutVars>
      </dgm:prSet>
      <dgm:spPr/>
    </dgm:pt>
    <dgm:pt modelId="{28EE026A-9842-4CE9-B715-6E13E4F3044A}" type="pres">
      <dgm:prSet presAssocID="{D43DF2F0-3D34-46BB-854E-08413947EEE3}" presName="sibTrans" presStyleLbl="sibTrans2D1" presStyleIdx="7" presStyleCnt="8"/>
      <dgm:spPr/>
    </dgm:pt>
    <dgm:pt modelId="{F87E5C7E-9994-415F-88D8-C14BDA23083D}" type="pres">
      <dgm:prSet presAssocID="{E3B90B80-B51D-4BBC-A6E1-5516753D4287}" presName="lastNode" presStyleLbl="node1" presStyleIdx="8" presStyleCnt="9">
        <dgm:presLayoutVars>
          <dgm:bulletEnabled val="1"/>
        </dgm:presLayoutVars>
      </dgm:prSet>
      <dgm:spPr/>
    </dgm:pt>
  </dgm:ptLst>
  <dgm:cxnLst>
    <dgm:cxn modelId="{F7306D0E-1BDB-4987-99DF-53499537DBD6}" type="presOf" srcId="{FD32AA25-34C4-4E6A-9B53-79E44568AB19}" destId="{780133E5-A70F-48D3-A174-8C89B5D61961}" srcOrd="0" destOrd="0" presId="urn:microsoft.com/office/officeart/2005/8/layout/bProcess2"/>
    <dgm:cxn modelId="{682759B5-A948-4B4D-B07E-9A4E7E9DEC4D}" type="presOf" srcId="{E7EDE32F-C8FA-477F-BC87-B832BE9FF503}" destId="{8F4EB498-6F5F-435D-BAA9-44A51916712B}" srcOrd="0" destOrd="0" presId="urn:microsoft.com/office/officeart/2005/8/layout/bProcess2"/>
    <dgm:cxn modelId="{0821066A-AF4D-4B7C-AE76-3021A5C751B5}" type="presOf" srcId="{E85C55D2-DCC6-4611-9B4B-A51628AF5F06}" destId="{4FABD81C-86BB-43B2-A0CF-DFAC938D953A}" srcOrd="0" destOrd="0" presId="urn:microsoft.com/office/officeart/2005/8/layout/bProcess2"/>
    <dgm:cxn modelId="{36C5E738-D59E-4943-B95A-756E4ACAA45D}" type="presOf" srcId="{E46FDFE0-64FF-4795-971D-B0B64E8F46A8}" destId="{357ACDE6-ED41-44C8-9F56-68EDBB3C5EB7}" srcOrd="0" destOrd="0" presId="urn:microsoft.com/office/officeart/2005/8/layout/bProcess2"/>
    <dgm:cxn modelId="{4F24D287-3F05-4473-ABD8-B08A61BC6BDD}" srcId="{A0A63037-BF40-4CCE-B2BB-E2BB48AA4832}" destId="{6E05FD6C-6B07-442A-A299-13D34D1BE3A5}" srcOrd="0" destOrd="0" parTransId="{A56F254A-3715-4CD1-8E4E-FC505BA12C29}" sibTransId="{06074BDE-3C5B-4ABE-9417-96D5986241F0}"/>
    <dgm:cxn modelId="{ABC646C1-79C6-457A-964C-9997BFDB06B0}" type="presOf" srcId="{1B5CCF7C-9D6A-449E-B65F-2BB99A56650E}" destId="{43E2EB97-0F29-43F2-BE2B-40BE527E8C1F}" srcOrd="0" destOrd="0" presId="urn:microsoft.com/office/officeart/2005/8/layout/bProcess2"/>
    <dgm:cxn modelId="{9117F0F2-C102-4CFF-AC44-4F2D711F69F3}" type="presOf" srcId="{6E05FD6C-6B07-442A-A299-13D34D1BE3A5}" destId="{74B36C5D-4058-4055-9B1D-BB9B01A29E34}" srcOrd="0" destOrd="0" presId="urn:microsoft.com/office/officeart/2005/8/layout/bProcess2"/>
    <dgm:cxn modelId="{43EDE651-37E4-4CA0-8A4B-7DAEE393C3A4}" srcId="{A0A63037-BF40-4CCE-B2BB-E2BB48AA4832}" destId="{AACFD5D9-1102-4076-A91B-BC31CF9C1199}" srcOrd="7" destOrd="0" parTransId="{BC187A8C-6513-4B36-B021-2BBD8178A776}" sibTransId="{D43DF2F0-3D34-46BB-854E-08413947EEE3}"/>
    <dgm:cxn modelId="{C115C55F-C2AF-44D5-A396-1BC60402ABD9}" srcId="{A0A63037-BF40-4CCE-B2BB-E2BB48AA4832}" destId="{1B5CCF7C-9D6A-449E-B65F-2BB99A56650E}" srcOrd="5" destOrd="0" parTransId="{22CED334-C270-4B19-A926-EA632B2F739D}" sibTransId="{E85C55D2-DCC6-4611-9B4B-A51628AF5F06}"/>
    <dgm:cxn modelId="{01D1DB41-22F0-476F-998C-3C62CF5BA36A}" type="presOf" srcId="{BA6886D4-9D16-4BF5-8E31-39FAD11CD9A5}" destId="{6ABF4CFF-4073-43C4-B445-0F783F0A09D0}" srcOrd="0" destOrd="0" presId="urn:microsoft.com/office/officeart/2005/8/layout/bProcess2"/>
    <dgm:cxn modelId="{FF034AD1-E5BA-444D-9FEE-D8E2695D4318}" srcId="{A0A63037-BF40-4CCE-B2BB-E2BB48AA4832}" destId="{E3B90B80-B51D-4BBC-A6E1-5516753D4287}" srcOrd="8" destOrd="0" parTransId="{1FAEC62C-AE2D-4C0A-85C9-584FF45B48BE}" sibTransId="{0D22252B-5F6D-4A7E-B75C-E96EA80FF999}"/>
    <dgm:cxn modelId="{0644752A-33B1-4ACF-840F-768620ED2292}" type="presOf" srcId="{06074BDE-3C5B-4ABE-9417-96D5986241F0}" destId="{D5AF138A-081E-49E8-8B57-6B985C83B48F}" srcOrd="0" destOrd="0" presId="urn:microsoft.com/office/officeart/2005/8/layout/bProcess2"/>
    <dgm:cxn modelId="{24CB1CEA-46C4-4AC7-BFD2-CEE0BE85D4C9}" srcId="{A0A63037-BF40-4CCE-B2BB-E2BB48AA4832}" destId="{28411CB5-2611-4683-8D0F-3040036930D6}" srcOrd="6" destOrd="0" parTransId="{5D8658EE-5F84-4CD7-BFCF-77F5CE6065B6}" sibTransId="{8CE14C8F-62F5-40BB-897C-ADC79F959922}"/>
    <dgm:cxn modelId="{D167D59A-B15C-4B12-9A6A-0133C21892D1}" type="presOf" srcId="{66B77AAC-0B68-4624-8471-A25BB4252665}" destId="{C0606DF4-E36D-420A-B248-5FF904DF3D5D}" srcOrd="0" destOrd="0" presId="urn:microsoft.com/office/officeart/2005/8/layout/bProcess2"/>
    <dgm:cxn modelId="{1F49C4E1-8F41-4CC9-99C5-16D465A71430}" type="presOf" srcId="{036CE586-746E-4F41-B665-3D1B618FFFB0}" destId="{F7AE013F-9E2E-47B8-AC80-4E429BE071A7}" srcOrd="0" destOrd="0" presId="urn:microsoft.com/office/officeart/2005/8/layout/bProcess2"/>
    <dgm:cxn modelId="{D11BD2E6-EDD0-4E92-A393-D040BF9CFCA0}" type="presOf" srcId="{D43DF2F0-3D34-46BB-854E-08413947EEE3}" destId="{28EE026A-9842-4CE9-B715-6E13E4F3044A}" srcOrd="0" destOrd="0" presId="urn:microsoft.com/office/officeart/2005/8/layout/bProcess2"/>
    <dgm:cxn modelId="{8EBC0259-6583-46F6-AACA-B6147819A876}" type="presOf" srcId="{AACFD5D9-1102-4076-A91B-BC31CF9C1199}" destId="{D5EA8347-82D0-42C1-B420-F826770B6D8A}" srcOrd="0" destOrd="0" presId="urn:microsoft.com/office/officeart/2005/8/layout/bProcess2"/>
    <dgm:cxn modelId="{78D9DB2E-3FE4-4D4A-8365-6215286368F8}" srcId="{A0A63037-BF40-4CCE-B2BB-E2BB48AA4832}" destId="{8114DD12-D499-4C4A-A022-7CFE3D573E3A}" srcOrd="4" destOrd="0" parTransId="{27BAA571-A9C0-487B-91E1-FEA7A5AE5DB9}" sibTransId="{7A44E343-A872-4533-B340-059649C5B2A4}"/>
    <dgm:cxn modelId="{735F3C56-F94D-4FF3-AFC6-8CA6C325C466}" type="presOf" srcId="{E3B90B80-B51D-4BBC-A6E1-5516753D4287}" destId="{F87E5C7E-9994-415F-88D8-C14BDA23083D}" srcOrd="0" destOrd="0" presId="urn:microsoft.com/office/officeart/2005/8/layout/bProcess2"/>
    <dgm:cxn modelId="{1F58A7A8-917E-4947-AE9B-502DF9DFBF84}" srcId="{A0A63037-BF40-4CCE-B2BB-E2BB48AA4832}" destId="{036CE586-746E-4F41-B665-3D1B618FFFB0}" srcOrd="3" destOrd="0" parTransId="{B34C0D73-12BB-446F-9152-0849BB328AA7}" sibTransId="{E46FDFE0-64FF-4795-971D-B0B64E8F46A8}"/>
    <dgm:cxn modelId="{A6A77D58-CDCE-4EE7-9B16-46F3F4C37D9A}" srcId="{A0A63037-BF40-4CCE-B2BB-E2BB48AA4832}" destId="{FD32AA25-34C4-4E6A-9B53-79E44568AB19}" srcOrd="2" destOrd="0" parTransId="{7518C232-F43A-473B-8263-5A4D2D6A93FF}" sibTransId="{E7EDE32F-C8FA-477F-BC87-B832BE9FF503}"/>
    <dgm:cxn modelId="{56BC1344-9F37-45FE-AE44-B3CA592F27B1}" type="presOf" srcId="{7A44E343-A872-4533-B340-059649C5B2A4}" destId="{C92371C4-14EB-4681-8B7D-DB5FEB3982FA}" srcOrd="0" destOrd="0" presId="urn:microsoft.com/office/officeart/2005/8/layout/bProcess2"/>
    <dgm:cxn modelId="{C71A365C-35E5-4F25-AC2C-B5521B7C7CCE}" type="presOf" srcId="{28411CB5-2611-4683-8D0F-3040036930D6}" destId="{1CED3871-831B-493A-8CA0-47928BB17975}" srcOrd="0" destOrd="0" presId="urn:microsoft.com/office/officeart/2005/8/layout/bProcess2"/>
    <dgm:cxn modelId="{91AAB13C-F7A3-4629-A3C5-4EB6B0B86022}" type="presOf" srcId="{8114DD12-D499-4C4A-A022-7CFE3D573E3A}" destId="{9A75342C-CA68-43D6-B66A-5F8E3238966A}" srcOrd="0" destOrd="0" presId="urn:microsoft.com/office/officeart/2005/8/layout/bProcess2"/>
    <dgm:cxn modelId="{95427C9B-2767-4736-A57A-65AB55A0A0DF}" type="presOf" srcId="{8CE14C8F-62F5-40BB-897C-ADC79F959922}" destId="{B51648D1-3EB2-4288-8291-E70119E3D4E1}" srcOrd="0" destOrd="0" presId="urn:microsoft.com/office/officeart/2005/8/layout/bProcess2"/>
    <dgm:cxn modelId="{D4F4DD21-A438-484C-90F8-4BD01334F7E2}" srcId="{A0A63037-BF40-4CCE-B2BB-E2BB48AA4832}" destId="{66B77AAC-0B68-4624-8471-A25BB4252665}" srcOrd="1" destOrd="0" parTransId="{ECD03D70-1BBB-4EAD-AF7D-BCDAAECA089F}" sibTransId="{BA6886D4-9D16-4BF5-8E31-39FAD11CD9A5}"/>
    <dgm:cxn modelId="{64257033-1391-4858-9CF9-F0A326E60CB3}" type="presOf" srcId="{A0A63037-BF40-4CCE-B2BB-E2BB48AA4832}" destId="{CD6EB17F-26D5-4D65-912C-9765714FC6AA}" srcOrd="0" destOrd="0" presId="urn:microsoft.com/office/officeart/2005/8/layout/bProcess2"/>
    <dgm:cxn modelId="{FA095A57-687C-480F-85AD-F708412FF989}" type="presParOf" srcId="{CD6EB17F-26D5-4D65-912C-9765714FC6AA}" destId="{74B36C5D-4058-4055-9B1D-BB9B01A29E34}" srcOrd="0" destOrd="0" presId="urn:microsoft.com/office/officeart/2005/8/layout/bProcess2"/>
    <dgm:cxn modelId="{4F81A0C1-B615-4664-8E64-7496D235E32B}" type="presParOf" srcId="{CD6EB17F-26D5-4D65-912C-9765714FC6AA}" destId="{D5AF138A-081E-49E8-8B57-6B985C83B48F}" srcOrd="1" destOrd="0" presId="urn:microsoft.com/office/officeart/2005/8/layout/bProcess2"/>
    <dgm:cxn modelId="{7AD61554-3CF6-46C5-9307-F402C6A7290B}" type="presParOf" srcId="{CD6EB17F-26D5-4D65-912C-9765714FC6AA}" destId="{52FA0B0D-A317-42D3-A4BF-2DF2B9AEE318}" srcOrd="2" destOrd="0" presId="urn:microsoft.com/office/officeart/2005/8/layout/bProcess2"/>
    <dgm:cxn modelId="{FCC50894-3F55-421D-83D6-29BEEA9F2220}" type="presParOf" srcId="{52FA0B0D-A317-42D3-A4BF-2DF2B9AEE318}" destId="{20E4AA83-4E71-429C-BEF2-A3CED167DCD5}" srcOrd="0" destOrd="0" presId="urn:microsoft.com/office/officeart/2005/8/layout/bProcess2"/>
    <dgm:cxn modelId="{BA291334-5915-4047-8FD5-1DD50AAB8525}" type="presParOf" srcId="{52FA0B0D-A317-42D3-A4BF-2DF2B9AEE318}" destId="{C0606DF4-E36D-420A-B248-5FF904DF3D5D}" srcOrd="1" destOrd="0" presId="urn:microsoft.com/office/officeart/2005/8/layout/bProcess2"/>
    <dgm:cxn modelId="{F0A9B7AB-86D2-41A7-B888-6453B471B3CB}" type="presParOf" srcId="{CD6EB17F-26D5-4D65-912C-9765714FC6AA}" destId="{6ABF4CFF-4073-43C4-B445-0F783F0A09D0}" srcOrd="3" destOrd="0" presId="urn:microsoft.com/office/officeart/2005/8/layout/bProcess2"/>
    <dgm:cxn modelId="{6E7A5124-838B-4BC4-ABBE-AF05597FAB9D}" type="presParOf" srcId="{CD6EB17F-26D5-4D65-912C-9765714FC6AA}" destId="{89E74EA0-03A7-4C98-875E-1D48C3450636}" srcOrd="4" destOrd="0" presId="urn:microsoft.com/office/officeart/2005/8/layout/bProcess2"/>
    <dgm:cxn modelId="{3C70223A-F144-49C0-A5E1-DEDEF04A126E}" type="presParOf" srcId="{89E74EA0-03A7-4C98-875E-1D48C3450636}" destId="{717286F3-96E2-4DBA-BBCD-745239FBE2B1}" srcOrd="0" destOrd="0" presId="urn:microsoft.com/office/officeart/2005/8/layout/bProcess2"/>
    <dgm:cxn modelId="{16F5C344-38BC-4BCF-A87F-F22870CBE03B}" type="presParOf" srcId="{89E74EA0-03A7-4C98-875E-1D48C3450636}" destId="{780133E5-A70F-48D3-A174-8C89B5D61961}" srcOrd="1" destOrd="0" presId="urn:microsoft.com/office/officeart/2005/8/layout/bProcess2"/>
    <dgm:cxn modelId="{9505DFD6-B5B2-49EE-A62F-80C8533C96F5}" type="presParOf" srcId="{CD6EB17F-26D5-4D65-912C-9765714FC6AA}" destId="{8F4EB498-6F5F-435D-BAA9-44A51916712B}" srcOrd="5" destOrd="0" presId="urn:microsoft.com/office/officeart/2005/8/layout/bProcess2"/>
    <dgm:cxn modelId="{92AE97A2-E7AB-49FB-8977-50C73745175E}" type="presParOf" srcId="{CD6EB17F-26D5-4D65-912C-9765714FC6AA}" destId="{2A90FD5B-E57A-42B5-9D4C-89EA7BA5201F}" srcOrd="6" destOrd="0" presId="urn:microsoft.com/office/officeart/2005/8/layout/bProcess2"/>
    <dgm:cxn modelId="{FA461D24-220E-4F2B-A5EC-19BF9026DDE7}" type="presParOf" srcId="{2A90FD5B-E57A-42B5-9D4C-89EA7BA5201F}" destId="{524FD188-7BA1-4A35-A540-B3866F445F3F}" srcOrd="0" destOrd="0" presId="urn:microsoft.com/office/officeart/2005/8/layout/bProcess2"/>
    <dgm:cxn modelId="{D0EFBB62-0313-4CB7-8125-A691219A351C}" type="presParOf" srcId="{2A90FD5B-E57A-42B5-9D4C-89EA7BA5201F}" destId="{F7AE013F-9E2E-47B8-AC80-4E429BE071A7}" srcOrd="1" destOrd="0" presId="urn:microsoft.com/office/officeart/2005/8/layout/bProcess2"/>
    <dgm:cxn modelId="{7599569F-C747-4023-8BAD-72D78BC3E984}" type="presParOf" srcId="{CD6EB17F-26D5-4D65-912C-9765714FC6AA}" destId="{357ACDE6-ED41-44C8-9F56-68EDBB3C5EB7}" srcOrd="7" destOrd="0" presId="urn:microsoft.com/office/officeart/2005/8/layout/bProcess2"/>
    <dgm:cxn modelId="{729E2ACA-6230-4EF7-BEB0-061A848AEDEB}" type="presParOf" srcId="{CD6EB17F-26D5-4D65-912C-9765714FC6AA}" destId="{EF7DF48A-FEF4-4A4C-8929-E6373EFFE6F6}" srcOrd="8" destOrd="0" presId="urn:microsoft.com/office/officeart/2005/8/layout/bProcess2"/>
    <dgm:cxn modelId="{19657798-4B7B-418B-8E8F-73DD99E5E162}" type="presParOf" srcId="{EF7DF48A-FEF4-4A4C-8929-E6373EFFE6F6}" destId="{EB8D3B64-3F7D-4643-90B5-486552534CC9}" srcOrd="0" destOrd="0" presId="urn:microsoft.com/office/officeart/2005/8/layout/bProcess2"/>
    <dgm:cxn modelId="{B355CC45-7CD3-41CE-A23A-CDEE7DD45B02}" type="presParOf" srcId="{EF7DF48A-FEF4-4A4C-8929-E6373EFFE6F6}" destId="{9A75342C-CA68-43D6-B66A-5F8E3238966A}" srcOrd="1" destOrd="0" presId="urn:microsoft.com/office/officeart/2005/8/layout/bProcess2"/>
    <dgm:cxn modelId="{051C53FB-29B2-4BEB-8F9D-552D1431866E}" type="presParOf" srcId="{CD6EB17F-26D5-4D65-912C-9765714FC6AA}" destId="{C92371C4-14EB-4681-8B7D-DB5FEB3982FA}" srcOrd="9" destOrd="0" presId="urn:microsoft.com/office/officeart/2005/8/layout/bProcess2"/>
    <dgm:cxn modelId="{7D6B3DD6-89F4-4677-BA97-E8E40C87700F}" type="presParOf" srcId="{CD6EB17F-26D5-4D65-912C-9765714FC6AA}" destId="{F88572F8-3DB2-48C8-A7A6-2D314D597E78}" srcOrd="10" destOrd="0" presId="urn:microsoft.com/office/officeart/2005/8/layout/bProcess2"/>
    <dgm:cxn modelId="{62438388-BD12-46C6-8E5A-1A9A6596EE8C}" type="presParOf" srcId="{F88572F8-3DB2-48C8-A7A6-2D314D597E78}" destId="{76CB0060-22DB-4AEB-A4F5-65D02608D1D9}" srcOrd="0" destOrd="0" presId="urn:microsoft.com/office/officeart/2005/8/layout/bProcess2"/>
    <dgm:cxn modelId="{2F463577-577B-4311-A380-E637E7B25C9E}" type="presParOf" srcId="{F88572F8-3DB2-48C8-A7A6-2D314D597E78}" destId="{43E2EB97-0F29-43F2-BE2B-40BE527E8C1F}" srcOrd="1" destOrd="0" presId="urn:microsoft.com/office/officeart/2005/8/layout/bProcess2"/>
    <dgm:cxn modelId="{FC437CEF-8B4B-4157-B17D-6ACAC0BCF665}" type="presParOf" srcId="{CD6EB17F-26D5-4D65-912C-9765714FC6AA}" destId="{4FABD81C-86BB-43B2-A0CF-DFAC938D953A}" srcOrd="11" destOrd="0" presId="urn:microsoft.com/office/officeart/2005/8/layout/bProcess2"/>
    <dgm:cxn modelId="{9159BD47-25FD-451B-9FF3-55377C4A7A64}" type="presParOf" srcId="{CD6EB17F-26D5-4D65-912C-9765714FC6AA}" destId="{2FB0421B-215A-44EA-97F0-6A3B85B0E320}" srcOrd="12" destOrd="0" presId="urn:microsoft.com/office/officeart/2005/8/layout/bProcess2"/>
    <dgm:cxn modelId="{52E73A15-68FA-4C26-B6E5-518C9CC909D9}" type="presParOf" srcId="{2FB0421B-215A-44EA-97F0-6A3B85B0E320}" destId="{3FF012FC-3FAB-4622-9C15-005D2D80460C}" srcOrd="0" destOrd="0" presId="urn:microsoft.com/office/officeart/2005/8/layout/bProcess2"/>
    <dgm:cxn modelId="{AB55AA96-67AC-4DA5-9268-BBF641271EC8}" type="presParOf" srcId="{2FB0421B-215A-44EA-97F0-6A3B85B0E320}" destId="{1CED3871-831B-493A-8CA0-47928BB17975}" srcOrd="1" destOrd="0" presId="urn:microsoft.com/office/officeart/2005/8/layout/bProcess2"/>
    <dgm:cxn modelId="{0A306B48-B8EF-4EB3-A91C-68E57AE4B8F6}" type="presParOf" srcId="{CD6EB17F-26D5-4D65-912C-9765714FC6AA}" destId="{B51648D1-3EB2-4288-8291-E70119E3D4E1}" srcOrd="13" destOrd="0" presId="urn:microsoft.com/office/officeart/2005/8/layout/bProcess2"/>
    <dgm:cxn modelId="{09FFF802-419F-4A5A-A97B-65EB6D882CDA}" type="presParOf" srcId="{CD6EB17F-26D5-4D65-912C-9765714FC6AA}" destId="{4EB94253-5ED1-4119-B82C-7C2BDBF4F283}" srcOrd="14" destOrd="0" presId="urn:microsoft.com/office/officeart/2005/8/layout/bProcess2"/>
    <dgm:cxn modelId="{DA29E8F3-2C7C-4A4B-A72D-2A84C68EB8F8}" type="presParOf" srcId="{4EB94253-5ED1-4119-B82C-7C2BDBF4F283}" destId="{75FDD623-F550-4C05-B81B-7413108240B9}" srcOrd="0" destOrd="0" presId="urn:microsoft.com/office/officeart/2005/8/layout/bProcess2"/>
    <dgm:cxn modelId="{46C43F1D-E983-47FA-8461-D56A73756940}" type="presParOf" srcId="{4EB94253-5ED1-4119-B82C-7C2BDBF4F283}" destId="{D5EA8347-82D0-42C1-B420-F826770B6D8A}" srcOrd="1" destOrd="0" presId="urn:microsoft.com/office/officeart/2005/8/layout/bProcess2"/>
    <dgm:cxn modelId="{DDCA1C3F-F9A9-46C2-ABF9-03FD335EAE51}" type="presParOf" srcId="{CD6EB17F-26D5-4D65-912C-9765714FC6AA}" destId="{28EE026A-9842-4CE9-B715-6E13E4F3044A}" srcOrd="15" destOrd="0" presId="urn:microsoft.com/office/officeart/2005/8/layout/bProcess2"/>
    <dgm:cxn modelId="{3130CF20-F5DC-4896-9ADE-DEB7A112D0AC}" type="presParOf" srcId="{CD6EB17F-26D5-4D65-912C-9765714FC6AA}" destId="{F87E5C7E-9994-415F-88D8-C14BDA23083D}" srcOrd="16" destOrd="0" presId="urn:microsoft.com/office/officeart/2005/8/layout/b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A0A63037-BF40-4CCE-B2BB-E2BB48AA4832}" type="doc">
      <dgm:prSet loTypeId="urn:microsoft.com/office/officeart/2005/8/layout/bProcess2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6E05FD6C-6B07-442A-A299-13D34D1BE3A5}">
      <dgm:prSet phldrT="[Text]"/>
      <dgm:spPr/>
      <dgm:t>
        <a:bodyPr/>
        <a:lstStyle/>
        <a:p>
          <a:r>
            <a:rPr lang="cs-CZ" dirty="0" smtClean="0"/>
            <a:t>10:2</a:t>
          </a:r>
          <a:endParaRPr lang="cs-CZ" dirty="0"/>
        </a:p>
      </dgm:t>
    </dgm:pt>
    <dgm:pt modelId="{A56F254A-3715-4CD1-8E4E-FC505BA12C29}" type="parTrans" cxnId="{4F24D287-3F05-4473-ABD8-B08A61BC6BDD}">
      <dgm:prSet/>
      <dgm:spPr/>
      <dgm:t>
        <a:bodyPr/>
        <a:lstStyle/>
        <a:p>
          <a:endParaRPr lang="cs-CZ"/>
        </a:p>
      </dgm:t>
    </dgm:pt>
    <dgm:pt modelId="{06074BDE-3C5B-4ABE-9417-96D5986241F0}" type="sibTrans" cxnId="{4F24D287-3F05-4473-ABD8-B08A61BC6BDD}">
      <dgm:prSet/>
      <dgm:spPr/>
      <dgm:t>
        <a:bodyPr/>
        <a:lstStyle/>
        <a:p>
          <a:endParaRPr lang="cs-CZ"/>
        </a:p>
      </dgm:t>
    </dgm:pt>
    <dgm:pt modelId="{66B77AAC-0B68-4624-8471-A25BB4252665}">
      <dgm:prSet phldrT="[Text]"/>
      <dgm:spPr/>
      <dgm:t>
        <a:bodyPr/>
        <a:lstStyle/>
        <a:p>
          <a:r>
            <a:rPr lang="cs-CZ" dirty="0" smtClean="0"/>
            <a:t>15</a:t>
          </a:r>
          <a:endParaRPr lang="cs-CZ" dirty="0"/>
        </a:p>
      </dgm:t>
    </dgm:pt>
    <dgm:pt modelId="{ECD03D70-1BBB-4EAD-AF7D-BCDAAECA089F}" type="parTrans" cxnId="{D4F4DD21-A438-484C-90F8-4BD01334F7E2}">
      <dgm:prSet/>
      <dgm:spPr/>
      <dgm:t>
        <a:bodyPr/>
        <a:lstStyle/>
        <a:p>
          <a:endParaRPr lang="cs-CZ"/>
        </a:p>
      </dgm:t>
    </dgm:pt>
    <dgm:pt modelId="{BA6886D4-9D16-4BF5-8E31-39FAD11CD9A5}" type="sibTrans" cxnId="{D4F4DD21-A438-484C-90F8-4BD01334F7E2}">
      <dgm:prSet/>
      <dgm:spPr/>
      <dgm:t>
        <a:bodyPr/>
        <a:lstStyle/>
        <a:p>
          <a:endParaRPr lang="cs-CZ"/>
        </a:p>
      </dgm:t>
    </dgm:pt>
    <dgm:pt modelId="{FD32AA25-34C4-4E6A-9B53-79E44568AB19}">
      <dgm:prSet phldrT="[Text]"/>
      <dgm:spPr/>
      <dgm:t>
        <a:bodyPr/>
        <a:lstStyle/>
        <a:p>
          <a:r>
            <a:rPr lang="cs-CZ" dirty="0" smtClean="0"/>
            <a:t>30</a:t>
          </a:r>
          <a:endParaRPr lang="cs-CZ" dirty="0"/>
        </a:p>
      </dgm:t>
    </dgm:pt>
    <dgm:pt modelId="{7518C232-F43A-473B-8263-5A4D2D6A93FF}" type="parTrans" cxnId="{A6A77D58-CDCE-4EE7-9B16-46F3F4C37D9A}">
      <dgm:prSet/>
      <dgm:spPr/>
      <dgm:t>
        <a:bodyPr/>
        <a:lstStyle/>
        <a:p>
          <a:endParaRPr lang="cs-CZ"/>
        </a:p>
      </dgm:t>
    </dgm:pt>
    <dgm:pt modelId="{E7EDE32F-C8FA-477F-BC87-B832BE9FF503}" type="sibTrans" cxnId="{A6A77D58-CDCE-4EE7-9B16-46F3F4C37D9A}">
      <dgm:prSet/>
      <dgm:spPr/>
      <dgm:t>
        <a:bodyPr/>
        <a:lstStyle/>
        <a:p>
          <a:endParaRPr lang="cs-CZ"/>
        </a:p>
      </dgm:t>
    </dgm:pt>
    <dgm:pt modelId="{036CE586-746E-4F41-B665-3D1B618FFFB0}">
      <dgm:prSet phldrT="[Text]"/>
      <dgm:spPr/>
      <dgm:t>
        <a:bodyPr/>
        <a:lstStyle/>
        <a:p>
          <a:r>
            <a:rPr lang="cs-CZ" dirty="0" smtClean="0"/>
            <a:t>10</a:t>
          </a:r>
          <a:endParaRPr lang="cs-CZ" dirty="0"/>
        </a:p>
      </dgm:t>
    </dgm:pt>
    <dgm:pt modelId="{B34C0D73-12BB-446F-9152-0849BB328AA7}" type="parTrans" cxnId="{1F58A7A8-917E-4947-AE9B-502DF9DFBF84}">
      <dgm:prSet/>
      <dgm:spPr/>
      <dgm:t>
        <a:bodyPr/>
        <a:lstStyle/>
        <a:p>
          <a:endParaRPr lang="cs-CZ"/>
        </a:p>
      </dgm:t>
    </dgm:pt>
    <dgm:pt modelId="{E46FDFE0-64FF-4795-971D-B0B64E8F46A8}" type="sibTrans" cxnId="{1F58A7A8-917E-4947-AE9B-502DF9DFBF84}">
      <dgm:prSet/>
      <dgm:spPr/>
      <dgm:t>
        <a:bodyPr/>
        <a:lstStyle/>
        <a:p>
          <a:endParaRPr lang="cs-CZ"/>
        </a:p>
      </dgm:t>
    </dgm:pt>
    <dgm:pt modelId="{8114DD12-D499-4C4A-A022-7CFE3D573E3A}">
      <dgm:prSet phldrT="[Text]"/>
      <dgm:spPr/>
      <dgm:t>
        <a:bodyPr/>
        <a:lstStyle/>
        <a:p>
          <a:r>
            <a:rPr lang="cs-CZ" dirty="0" smtClean="0"/>
            <a:t>19</a:t>
          </a:r>
          <a:endParaRPr lang="cs-CZ" dirty="0"/>
        </a:p>
      </dgm:t>
    </dgm:pt>
    <dgm:pt modelId="{27BAA571-A9C0-487B-91E1-FEA7A5AE5DB9}" type="parTrans" cxnId="{78D9DB2E-3FE4-4D4A-8365-6215286368F8}">
      <dgm:prSet/>
      <dgm:spPr/>
      <dgm:t>
        <a:bodyPr/>
        <a:lstStyle/>
        <a:p>
          <a:endParaRPr lang="cs-CZ"/>
        </a:p>
      </dgm:t>
    </dgm:pt>
    <dgm:pt modelId="{7A44E343-A872-4533-B340-059649C5B2A4}" type="sibTrans" cxnId="{78D9DB2E-3FE4-4D4A-8365-6215286368F8}">
      <dgm:prSet/>
      <dgm:spPr/>
      <dgm:t>
        <a:bodyPr/>
        <a:lstStyle/>
        <a:p>
          <a:endParaRPr lang="cs-CZ"/>
        </a:p>
      </dgm:t>
    </dgm:pt>
    <dgm:pt modelId="{1B5CCF7C-9D6A-449E-B65F-2BB99A56650E}">
      <dgm:prSet phldrT="[Text]"/>
      <dgm:spPr/>
      <dgm:t>
        <a:bodyPr/>
        <a:lstStyle/>
        <a:p>
          <a:r>
            <a:rPr lang="cs-CZ" dirty="0" smtClean="0"/>
            <a:t>20</a:t>
          </a:r>
          <a:endParaRPr lang="cs-CZ" dirty="0"/>
        </a:p>
      </dgm:t>
    </dgm:pt>
    <dgm:pt modelId="{22CED334-C270-4B19-A926-EA632B2F739D}" type="parTrans" cxnId="{C115C55F-C2AF-44D5-A396-1BC60402ABD9}">
      <dgm:prSet/>
      <dgm:spPr/>
      <dgm:t>
        <a:bodyPr/>
        <a:lstStyle/>
        <a:p>
          <a:endParaRPr lang="cs-CZ"/>
        </a:p>
      </dgm:t>
    </dgm:pt>
    <dgm:pt modelId="{E85C55D2-DCC6-4611-9B4B-A51628AF5F06}" type="sibTrans" cxnId="{C115C55F-C2AF-44D5-A396-1BC60402ABD9}">
      <dgm:prSet/>
      <dgm:spPr/>
      <dgm:t>
        <a:bodyPr/>
        <a:lstStyle/>
        <a:p>
          <a:endParaRPr lang="cs-CZ"/>
        </a:p>
      </dgm:t>
    </dgm:pt>
    <dgm:pt modelId="{28411CB5-2611-4683-8D0F-3040036930D6}">
      <dgm:prSet phldrT="[Text]"/>
      <dgm:spPr/>
      <dgm:t>
        <a:bodyPr/>
        <a:lstStyle/>
        <a:p>
          <a:r>
            <a:rPr lang="cs-CZ" dirty="0" smtClean="0"/>
            <a:t>5</a:t>
          </a:r>
          <a:endParaRPr lang="cs-CZ" dirty="0"/>
        </a:p>
      </dgm:t>
    </dgm:pt>
    <dgm:pt modelId="{5D8658EE-5F84-4CD7-BFCF-77F5CE6065B6}" type="parTrans" cxnId="{24CB1CEA-46C4-4AC7-BFD2-CEE0BE85D4C9}">
      <dgm:prSet/>
      <dgm:spPr/>
      <dgm:t>
        <a:bodyPr/>
        <a:lstStyle/>
        <a:p>
          <a:endParaRPr lang="cs-CZ"/>
        </a:p>
      </dgm:t>
    </dgm:pt>
    <dgm:pt modelId="{8CE14C8F-62F5-40BB-897C-ADC79F959922}" type="sibTrans" cxnId="{24CB1CEA-46C4-4AC7-BFD2-CEE0BE85D4C9}">
      <dgm:prSet/>
      <dgm:spPr/>
      <dgm:t>
        <a:bodyPr/>
        <a:lstStyle/>
        <a:p>
          <a:endParaRPr lang="cs-CZ"/>
        </a:p>
      </dgm:t>
    </dgm:pt>
    <dgm:pt modelId="{AACFD5D9-1102-4076-A91B-BC31CF9C1199}">
      <dgm:prSet phldrT="[Text]"/>
      <dgm:spPr/>
      <dgm:t>
        <a:bodyPr/>
        <a:lstStyle/>
        <a:p>
          <a:r>
            <a:rPr lang="cs-CZ" dirty="0" smtClean="0"/>
            <a:t>13</a:t>
          </a:r>
          <a:endParaRPr lang="cs-CZ" dirty="0"/>
        </a:p>
      </dgm:t>
    </dgm:pt>
    <dgm:pt modelId="{BC187A8C-6513-4B36-B021-2BBD8178A776}" type="parTrans" cxnId="{43EDE651-37E4-4CA0-8A4B-7DAEE393C3A4}">
      <dgm:prSet/>
      <dgm:spPr/>
      <dgm:t>
        <a:bodyPr/>
        <a:lstStyle/>
        <a:p>
          <a:endParaRPr lang="cs-CZ"/>
        </a:p>
      </dgm:t>
    </dgm:pt>
    <dgm:pt modelId="{D43DF2F0-3D34-46BB-854E-08413947EEE3}" type="sibTrans" cxnId="{43EDE651-37E4-4CA0-8A4B-7DAEE393C3A4}">
      <dgm:prSet/>
      <dgm:spPr/>
      <dgm:t>
        <a:bodyPr/>
        <a:lstStyle/>
        <a:p>
          <a:endParaRPr lang="cs-CZ"/>
        </a:p>
      </dgm:t>
    </dgm:pt>
    <dgm:pt modelId="{E3B90B80-B51D-4BBC-A6E1-5516753D4287}">
      <dgm:prSet phldrT="[Text]"/>
      <dgm:spPr/>
      <dgm:t>
        <a:bodyPr/>
        <a:lstStyle/>
        <a:p>
          <a:r>
            <a:rPr lang="cs-CZ" dirty="0" smtClean="0"/>
            <a:t>30</a:t>
          </a:r>
          <a:endParaRPr lang="cs-CZ" dirty="0"/>
        </a:p>
      </dgm:t>
    </dgm:pt>
    <dgm:pt modelId="{1FAEC62C-AE2D-4C0A-85C9-584FF45B48BE}" type="parTrans" cxnId="{FF034AD1-E5BA-444D-9FEE-D8E2695D4318}">
      <dgm:prSet/>
      <dgm:spPr/>
      <dgm:t>
        <a:bodyPr/>
        <a:lstStyle/>
        <a:p>
          <a:endParaRPr lang="cs-CZ"/>
        </a:p>
      </dgm:t>
    </dgm:pt>
    <dgm:pt modelId="{0D22252B-5F6D-4A7E-B75C-E96EA80FF999}" type="sibTrans" cxnId="{FF034AD1-E5BA-444D-9FEE-D8E2695D4318}">
      <dgm:prSet/>
      <dgm:spPr/>
      <dgm:t>
        <a:bodyPr/>
        <a:lstStyle/>
        <a:p>
          <a:endParaRPr lang="cs-CZ"/>
        </a:p>
      </dgm:t>
    </dgm:pt>
    <dgm:pt modelId="{CD6EB17F-26D5-4D65-912C-9765714FC6AA}" type="pres">
      <dgm:prSet presAssocID="{A0A63037-BF40-4CCE-B2BB-E2BB48AA4832}" presName="diagram" presStyleCnt="0">
        <dgm:presLayoutVars>
          <dgm:dir/>
          <dgm:resizeHandles/>
        </dgm:presLayoutVars>
      </dgm:prSet>
      <dgm:spPr/>
    </dgm:pt>
    <dgm:pt modelId="{74B36C5D-4058-4055-9B1D-BB9B01A29E34}" type="pres">
      <dgm:prSet presAssocID="{6E05FD6C-6B07-442A-A299-13D34D1BE3A5}" presName="firstNode" presStyleLbl="node1" presStyleIdx="0" presStyleCnt="9">
        <dgm:presLayoutVars>
          <dgm:bulletEnabled val="1"/>
        </dgm:presLayoutVars>
      </dgm:prSet>
      <dgm:spPr/>
    </dgm:pt>
    <dgm:pt modelId="{D5AF138A-081E-49E8-8B57-6B985C83B48F}" type="pres">
      <dgm:prSet presAssocID="{06074BDE-3C5B-4ABE-9417-96D5986241F0}" presName="sibTrans" presStyleLbl="sibTrans2D1" presStyleIdx="0" presStyleCnt="8"/>
      <dgm:spPr/>
    </dgm:pt>
    <dgm:pt modelId="{52FA0B0D-A317-42D3-A4BF-2DF2B9AEE318}" type="pres">
      <dgm:prSet presAssocID="{66B77AAC-0B68-4624-8471-A25BB4252665}" presName="middleNode" presStyleCnt="0"/>
      <dgm:spPr/>
    </dgm:pt>
    <dgm:pt modelId="{20E4AA83-4E71-429C-BEF2-A3CED167DCD5}" type="pres">
      <dgm:prSet presAssocID="{66B77AAC-0B68-4624-8471-A25BB4252665}" presName="padding" presStyleLbl="node1" presStyleIdx="0" presStyleCnt="9"/>
      <dgm:spPr/>
    </dgm:pt>
    <dgm:pt modelId="{C0606DF4-E36D-420A-B248-5FF904DF3D5D}" type="pres">
      <dgm:prSet presAssocID="{66B77AAC-0B68-4624-8471-A25BB4252665}" presName="shape" presStyleLbl="node1" presStyleIdx="1" presStyleCnt="9">
        <dgm:presLayoutVars>
          <dgm:bulletEnabled val="1"/>
        </dgm:presLayoutVars>
      </dgm:prSet>
      <dgm:spPr/>
    </dgm:pt>
    <dgm:pt modelId="{6ABF4CFF-4073-43C4-B445-0F783F0A09D0}" type="pres">
      <dgm:prSet presAssocID="{BA6886D4-9D16-4BF5-8E31-39FAD11CD9A5}" presName="sibTrans" presStyleLbl="sibTrans2D1" presStyleIdx="1" presStyleCnt="8"/>
      <dgm:spPr/>
    </dgm:pt>
    <dgm:pt modelId="{89E74EA0-03A7-4C98-875E-1D48C3450636}" type="pres">
      <dgm:prSet presAssocID="{FD32AA25-34C4-4E6A-9B53-79E44568AB19}" presName="middleNode" presStyleCnt="0"/>
      <dgm:spPr/>
    </dgm:pt>
    <dgm:pt modelId="{717286F3-96E2-4DBA-BBCD-745239FBE2B1}" type="pres">
      <dgm:prSet presAssocID="{FD32AA25-34C4-4E6A-9B53-79E44568AB19}" presName="padding" presStyleLbl="node1" presStyleIdx="1" presStyleCnt="9"/>
      <dgm:spPr/>
    </dgm:pt>
    <dgm:pt modelId="{780133E5-A70F-48D3-A174-8C89B5D61961}" type="pres">
      <dgm:prSet presAssocID="{FD32AA25-34C4-4E6A-9B53-79E44568AB19}" presName="shape" presStyleLbl="node1" presStyleIdx="2" presStyleCnt="9">
        <dgm:presLayoutVars>
          <dgm:bulletEnabled val="1"/>
        </dgm:presLayoutVars>
      </dgm:prSet>
      <dgm:spPr/>
    </dgm:pt>
    <dgm:pt modelId="{8F4EB498-6F5F-435D-BAA9-44A51916712B}" type="pres">
      <dgm:prSet presAssocID="{E7EDE32F-C8FA-477F-BC87-B832BE9FF503}" presName="sibTrans" presStyleLbl="sibTrans2D1" presStyleIdx="2" presStyleCnt="8"/>
      <dgm:spPr/>
    </dgm:pt>
    <dgm:pt modelId="{2A90FD5B-E57A-42B5-9D4C-89EA7BA5201F}" type="pres">
      <dgm:prSet presAssocID="{036CE586-746E-4F41-B665-3D1B618FFFB0}" presName="middleNode" presStyleCnt="0"/>
      <dgm:spPr/>
    </dgm:pt>
    <dgm:pt modelId="{524FD188-7BA1-4A35-A540-B3866F445F3F}" type="pres">
      <dgm:prSet presAssocID="{036CE586-746E-4F41-B665-3D1B618FFFB0}" presName="padding" presStyleLbl="node1" presStyleIdx="2" presStyleCnt="9"/>
      <dgm:spPr/>
    </dgm:pt>
    <dgm:pt modelId="{F7AE013F-9E2E-47B8-AC80-4E429BE071A7}" type="pres">
      <dgm:prSet presAssocID="{036CE586-746E-4F41-B665-3D1B618FFFB0}" presName="shape" presStyleLbl="node1" presStyleIdx="3" presStyleCnt="9">
        <dgm:presLayoutVars>
          <dgm:bulletEnabled val="1"/>
        </dgm:presLayoutVars>
      </dgm:prSet>
      <dgm:spPr/>
    </dgm:pt>
    <dgm:pt modelId="{357ACDE6-ED41-44C8-9F56-68EDBB3C5EB7}" type="pres">
      <dgm:prSet presAssocID="{E46FDFE0-64FF-4795-971D-B0B64E8F46A8}" presName="sibTrans" presStyleLbl="sibTrans2D1" presStyleIdx="3" presStyleCnt="8"/>
      <dgm:spPr/>
    </dgm:pt>
    <dgm:pt modelId="{EF7DF48A-FEF4-4A4C-8929-E6373EFFE6F6}" type="pres">
      <dgm:prSet presAssocID="{8114DD12-D499-4C4A-A022-7CFE3D573E3A}" presName="middleNode" presStyleCnt="0"/>
      <dgm:spPr/>
    </dgm:pt>
    <dgm:pt modelId="{EB8D3B64-3F7D-4643-90B5-486552534CC9}" type="pres">
      <dgm:prSet presAssocID="{8114DD12-D499-4C4A-A022-7CFE3D573E3A}" presName="padding" presStyleLbl="node1" presStyleIdx="3" presStyleCnt="9"/>
      <dgm:spPr/>
    </dgm:pt>
    <dgm:pt modelId="{9A75342C-CA68-43D6-B66A-5F8E3238966A}" type="pres">
      <dgm:prSet presAssocID="{8114DD12-D499-4C4A-A022-7CFE3D573E3A}" presName="shape" presStyleLbl="node1" presStyleIdx="4" presStyleCnt="9">
        <dgm:presLayoutVars>
          <dgm:bulletEnabled val="1"/>
        </dgm:presLayoutVars>
      </dgm:prSet>
      <dgm:spPr/>
    </dgm:pt>
    <dgm:pt modelId="{C92371C4-14EB-4681-8B7D-DB5FEB3982FA}" type="pres">
      <dgm:prSet presAssocID="{7A44E343-A872-4533-B340-059649C5B2A4}" presName="sibTrans" presStyleLbl="sibTrans2D1" presStyleIdx="4" presStyleCnt="8"/>
      <dgm:spPr/>
    </dgm:pt>
    <dgm:pt modelId="{F88572F8-3DB2-48C8-A7A6-2D314D597E78}" type="pres">
      <dgm:prSet presAssocID="{1B5CCF7C-9D6A-449E-B65F-2BB99A56650E}" presName="middleNode" presStyleCnt="0"/>
      <dgm:spPr/>
    </dgm:pt>
    <dgm:pt modelId="{76CB0060-22DB-4AEB-A4F5-65D02608D1D9}" type="pres">
      <dgm:prSet presAssocID="{1B5CCF7C-9D6A-449E-B65F-2BB99A56650E}" presName="padding" presStyleLbl="node1" presStyleIdx="4" presStyleCnt="9"/>
      <dgm:spPr/>
    </dgm:pt>
    <dgm:pt modelId="{43E2EB97-0F29-43F2-BE2B-40BE527E8C1F}" type="pres">
      <dgm:prSet presAssocID="{1B5CCF7C-9D6A-449E-B65F-2BB99A56650E}" presName="shape" presStyleLbl="node1" presStyleIdx="5" presStyleCnt="9">
        <dgm:presLayoutVars>
          <dgm:bulletEnabled val="1"/>
        </dgm:presLayoutVars>
      </dgm:prSet>
      <dgm:spPr/>
    </dgm:pt>
    <dgm:pt modelId="{4FABD81C-86BB-43B2-A0CF-DFAC938D953A}" type="pres">
      <dgm:prSet presAssocID="{E85C55D2-DCC6-4611-9B4B-A51628AF5F06}" presName="sibTrans" presStyleLbl="sibTrans2D1" presStyleIdx="5" presStyleCnt="8"/>
      <dgm:spPr/>
    </dgm:pt>
    <dgm:pt modelId="{2FB0421B-215A-44EA-97F0-6A3B85B0E320}" type="pres">
      <dgm:prSet presAssocID="{28411CB5-2611-4683-8D0F-3040036930D6}" presName="middleNode" presStyleCnt="0"/>
      <dgm:spPr/>
    </dgm:pt>
    <dgm:pt modelId="{3FF012FC-3FAB-4622-9C15-005D2D80460C}" type="pres">
      <dgm:prSet presAssocID="{28411CB5-2611-4683-8D0F-3040036930D6}" presName="padding" presStyleLbl="node1" presStyleIdx="5" presStyleCnt="9"/>
      <dgm:spPr/>
    </dgm:pt>
    <dgm:pt modelId="{1CED3871-831B-493A-8CA0-47928BB17975}" type="pres">
      <dgm:prSet presAssocID="{28411CB5-2611-4683-8D0F-3040036930D6}" presName="shape" presStyleLbl="node1" presStyleIdx="6" presStyleCnt="9">
        <dgm:presLayoutVars>
          <dgm:bulletEnabled val="1"/>
        </dgm:presLayoutVars>
      </dgm:prSet>
      <dgm:spPr/>
    </dgm:pt>
    <dgm:pt modelId="{B51648D1-3EB2-4288-8291-E70119E3D4E1}" type="pres">
      <dgm:prSet presAssocID="{8CE14C8F-62F5-40BB-897C-ADC79F959922}" presName="sibTrans" presStyleLbl="sibTrans2D1" presStyleIdx="6" presStyleCnt="8"/>
      <dgm:spPr/>
    </dgm:pt>
    <dgm:pt modelId="{4EB94253-5ED1-4119-B82C-7C2BDBF4F283}" type="pres">
      <dgm:prSet presAssocID="{AACFD5D9-1102-4076-A91B-BC31CF9C1199}" presName="middleNode" presStyleCnt="0"/>
      <dgm:spPr/>
    </dgm:pt>
    <dgm:pt modelId="{75FDD623-F550-4C05-B81B-7413108240B9}" type="pres">
      <dgm:prSet presAssocID="{AACFD5D9-1102-4076-A91B-BC31CF9C1199}" presName="padding" presStyleLbl="node1" presStyleIdx="6" presStyleCnt="9"/>
      <dgm:spPr/>
    </dgm:pt>
    <dgm:pt modelId="{D5EA8347-82D0-42C1-B420-F826770B6D8A}" type="pres">
      <dgm:prSet presAssocID="{AACFD5D9-1102-4076-A91B-BC31CF9C1199}" presName="shape" presStyleLbl="node1" presStyleIdx="7" presStyleCnt="9">
        <dgm:presLayoutVars>
          <dgm:bulletEnabled val="1"/>
        </dgm:presLayoutVars>
      </dgm:prSet>
      <dgm:spPr/>
    </dgm:pt>
    <dgm:pt modelId="{28EE026A-9842-4CE9-B715-6E13E4F3044A}" type="pres">
      <dgm:prSet presAssocID="{D43DF2F0-3D34-46BB-854E-08413947EEE3}" presName="sibTrans" presStyleLbl="sibTrans2D1" presStyleIdx="7" presStyleCnt="8"/>
      <dgm:spPr/>
    </dgm:pt>
    <dgm:pt modelId="{F87E5C7E-9994-415F-88D8-C14BDA23083D}" type="pres">
      <dgm:prSet presAssocID="{E3B90B80-B51D-4BBC-A6E1-5516753D4287}" presName="lastNode" presStyleLbl="node1" presStyleIdx="8" presStyleCnt="9">
        <dgm:presLayoutVars>
          <dgm:bulletEnabled val="1"/>
        </dgm:presLayoutVars>
      </dgm:prSet>
      <dgm:spPr/>
    </dgm:pt>
  </dgm:ptLst>
  <dgm:cxnLst>
    <dgm:cxn modelId="{C513538E-9370-442E-9D46-92AFAB6E05DE}" type="presOf" srcId="{1B5CCF7C-9D6A-449E-B65F-2BB99A56650E}" destId="{43E2EB97-0F29-43F2-BE2B-40BE527E8C1F}" srcOrd="0" destOrd="0" presId="urn:microsoft.com/office/officeart/2005/8/layout/bProcess2"/>
    <dgm:cxn modelId="{2C5B0F0D-250E-4561-8DDC-0ED76EEF69CF}" type="presOf" srcId="{A0A63037-BF40-4CCE-B2BB-E2BB48AA4832}" destId="{CD6EB17F-26D5-4D65-912C-9765714FC6AA}" srcOrd="0" destOrd="0" presId="urn:microsoft.com/office/officeart/2005/8/layout/bProcess2"/>
    <dgm:cxn modelId="{ABA7B88A-0478-42A9-8783-CCDC0B7E7B81}" type="presOf" srcId="{28411CB5-2611-4683-8D0F-3040036930D6}" destId="{1CED3871-831B-493A-8CA0-47928BB17975}" srcOrd="0" destOrd="0" presId="urn:microsoft.com/office/officeart/2005/8/layout/bProcess2"/>
    <dgm:cxn modelId="{4F24D287-3F05-4473-ABD8-B08A61BC6BDD}" srcId="{A0A63037-BF40-4CCE-B2BB-E2BB48AA4832}" destId="{6E05FD6C-6B07-442A-A299-13D34D1BE3A5}" srcOrd="0" destOrd="0" parTransId="{A56F254A-3715-4CD1-8E4E-FC505BA12C29}" sibTransId="{06074BDE-3C5B-4ABE-9417-96D5986241F0}"/>
    <dgm:cxn modelId="{6D82B42A-A93E-4219-9405-1752F068547F}" type="presOf" srcId="{E3B90B80-B51D-4BBC-A6E1-5516753D4287}" destId="{F87E5C7E-9994-415F-88D8-C14BDA23083D}" srcOrd="0" destOrd="0" presId="urn:microsoft.com/office/officeart/2005/8/layout/bProcess2"/>
    <dgm:cxn modelId="{43EDE651-37E4-4CA0-8A4B-7DAEE393C3A4}" srcId="{A0A63037-BF40-4CCE-B2BB-E2BB48AA4832}" destId="{AACFD5D9-1102-4076-A91B-BC31CF9C1199}" srcOrd="7" destOrd="0" parTransId="{BC187A8C-6513-4B36-B021-2BBD8178A776}" sibTransId="{D43DF2F0-3D34-46BB-854E-08413947EEE3}"/>
    <dgm:cxn modelId="{E95DC7F1-AD8D-491F-8AC7-70487B10CD14}" type="presOf" srcId="{036CE586-746E-4F41-B665-3D1B618FFFB0}" destId="{F7AE013F-9E2E-47B8-AC80-4E429BE071A7}" srcOrd="0" destOrd="0" presId="urn:microsoft.com/office/officeart/2005/8/layout/bProcess2"/>
    <dgm:cxn modelId="{C115C55F-C2AF-44D5-A396-1BC60402ABD9}" srcId="{A0A63037-BF40-4CCE-B2BB-E2BB48AA4832}" destId="{1B5CCF7C-9D6A-449E-B65F-2BB99A56650E}" srcOrd="5" destOrd="0" parTransId="{22CED334-C270-4B19-A926-EA632B2F739D}" sibTransId="{E85C55D2-DCC6-4611-9B4B-A51628AF5F06}"/>
    <dgm:cxn modelId="{FF034AD1-E5BA-444D-9FEE-D8E2695D4318}" srcId="{A0A63037-BF40-4CCE-B2BB-E2BB48AA4832}" destId="{E3B90B80-B51D-4BBC-A6E1-5516753D4287}" srcOrd="8" destOrd="0" parTransId="{1FAEC62C-AE2D-4C0A-85C9-584FF45B48BE}" sibTransId="{0D22252B-5F6D-4A7E-B75C-E96EA80FF999}"/>
    <dgm:cxn modelId="{0CB0315E-7A00-46B2-9362-90DC7DA95A5C}" type="presOf" srcId="{7A44E343-A872-4533-B340-059649C5B2A4}" destId="{C92371C4-14EB-4681-8B7D-DB5FEB3982FA}" srcOrd="0" destOrd="0" presId="urn:microsoft.com/office/officeart/2005/8/layout/bProcess2"/>
    <dgm:cxn modelId="{24CB1CEA-46C4-4AC7-BFD2-CEE0BE85D4C9}" srcId="{A0A63037-BF40-4CCE-B2BB-E2BB48AA4832}" destId="{28411CB5-2611-4683-8D0F-3040036930D6}" srcOrd="6" destOrd="0" parTransId="{5D8658EE-5F84-4CD7-BFCF-77F5CE6065B6}" sibTransId="{8CE14C8F-62F5-40BB-897C-ADC79F959922}"/>
    <dgm:cxn modelId="{BD6C4835-A4A2-4030-916E-C98BF26C6A60}" type="presOf" srcId="{FD32AA25-34C4-4E6A-9B53-79E44568AB19}" destId="{780133E5-A70F-48D3-A174-8C89B5D61961}" srcOrd="0" destOrd="0" presId="urn:microsoft.com/office/officeart/2005/8/layout/bProcess2"/>
    <dgm:cxn modelId="{54DF9E2D-129B-45B0-BD5E-8F5D3B5CC9F3}" type="presOf" srcId="{6E05FD6C-6B07-442A-A299-13D34D1BE3A5}" destId="{74B36C5D-4058-4055-9B1D-BB9B01A29E34}" srcOrd="0" destOrd="0" presId="urn:microsoft.com/office/officeart/2005/8/layout/bProcess2"/>
    <dgm:cxn modelId="{BA85C715-2998-4B77-BBC8-AD8F9629FB36}" type="presOf" srcId="{E85C55D2-DCC6-4611-9B4B-A51628AF5F06}" destId="{4FABD81C-86BB-43B2-A0CF-DFAC938D953A}" srcOrd="0" destOrd="0" presId="urn:microsoft.com/office/officeart/2005/8/layout/bProcess2"/>
    <dgm:cxn modelId="{4DDE0241-0BFC-4D15-86EB-116081870626}" type="presOf" srcId="{E46FDFE0-64FF-4795-971D-B0B64E8F46A8}" destId="{357ACDE6-ED41-44C8-9F56-68EDBB3C5EB7}" srcOrd="0" destOrd="0" presId="urn:microsoft.com/office/officeart/2005/8/layout/bProcess2"/>
    <dgm:cxn modelId="{691FF39B-EE4C-41A4-8F21-A5B146907A31}" type="presOf" srcId="{8114DD12-D499-4C4A-A022-7CFE3D573E3A}" destId="{9A75342C-CA68-43D6-B66A-5F8E3238966A}" srcOrd="0" destOrd="0" presId="urn:microsoft.com/office/officeart/2005/8/layout/bProcess2"/>
    <dgm:cxn modelId="{78D9DB2E-3FE4-4D4A-8365-6215286368F8}" srcId="{A0A63037-BF40-4CCE-B2BB-E2BB48AA4832}" destId="{8114DD12-D499-4C4A-A022-7CFE3D573E3A}" srcOrd="4" destOrd="0" parTransId="{27BAA571-A9C0-487B-91E1-FEA7A5AE5DB9}" sibTransId="{7A44E343-A872-4533-B340-059649C5B2A4}"/>
    <dgm:cxn modelId="{0D8970E7-FE66-463A-8292-CCDCD53F308D}" type="presOf" srcId="{BA6886D4-9D16-4BF5-8E31-39FAD11CD9A5}" destId="{6ABF4CFF-4073-43C4-B445-0F783F0A09D0}" srcOrd="0" destOrd="0" presId="urn:microsoft.com/office/officeart/2005/8/layout/bProcess2"/>
    <dgm:cxn modelId="{1F58A7A8-917E-4947-AE9B-502DF9DFBF84}" srcId="{A0A63037-BF40-4CCE-B2BB-E2BB48AA4832}" destId="{036CE586-746E-4F41-B665-3D1B618FFFB0}" srcOrd="3" destOrd="0" parTransId="{B34C0D73-12BB-446F-9152-0849BB328AA7}" sibTransId="{E46FDFE0-64FF-4795-971D-B0B64E8F46A8}"/>
    <dgm:cxn modelId="{A6A77D58-CDCE-4EE7-9B16-46F3F4C37D9A}" srcId="{A0A63037-BF40-4CCE-B2BB-E2BB48AA4832}" destId="{FD32AA25-34C4-4E6A-9B53-79E44568AB19}" srcOrd="2" destOrd="0" parTransId="{7518C232-F43A-473B-8263-5A4D2D6A93FF}" sibTransId="{E7EDE32F-C8FA-477F-BC87-B832BE9FF503}"/>
    <dgm:cxn modelId="{C22E50C5-BF75-4E61-B600-88B63E54952F}" type="presOf" srcId="{66B77AAC-0B68-4624-8471-A25BB4252665}" destId="{C0606DF4-E36D-420A-B248-5FF904DF3D5D}" srcOrd="0" destOrd="0" presId="urn:microsoft.com/office/officeart/2005/8/layout/bProcess2"/>
    <dgm:cxn modelId="{AEAB402D-393B-4367-AFA2-211CB1705EF4}" type="presOf" srcId="{E7EDE32F-C8FA-477F-BC87-B832BE9FF503}" destId="{8F4EB498-6F5F-435D-BAA9-44A51916712B}" srcOrd="0" destOrd="0" presId="urn:microsoft.com/office/officeart/2005/8/layout/bProcess2"/>
    <dgm:cxn modelId="{885033F4-DC84-410F-B02A-F1B606F32E2A}" type="presOf" srcId="{D43DF2F0-3D34-46BB-854E-08413947EEE3}" destId="{28EE026A-9842-4CE9-B715-6E13E4F3044A}" srcOrd="0" destOrd="0" presId="urn:microsoft.com/office/officeart/2005/8/layout/bProcess2"/>
    <dgm:cxn modelId="{D4F4DD21-A438-484C-90F8-4BD01334F7E2}" srcId="{A0A63037-BF40-4CCE-B2BB-E2BB48AA4832}" destId="{66B77AAC-0B68-4624-8471-A25BB4252665}" srcOrd="1" destOrd="0" parTransId="{ECD03D70-1BBB-4EAD-AF7D-BCDAAECA089F}" sibTransId="{BA6886D4-9D16-4BF5-8E31-39FAD11CD9A5}"/>
    <dgm:cxn modelId="{B254CAFD-1080-4495-8128-4CB6C975722B}" type="presOf" srcId="{AACFD5D9-1102-4076-A91B-BC31CF9C1199}" destId="{D5EA8347-82D0-42C1-B420-F826770B6D8A}" srcOrd="0" destOrd="0" presId="urn:microsoft.com/office/officeart/2005/8/layout/bProcess2"/>
    <dgm:cxn modelId="{3C25055B-8E69-4E89-887C-E2B0FEDF75A0}" type="presOf" srcId="{8CE14C8F-62F5-40BB-897C-ADC79F959922}" destId="{B51648D1-3EB2-4288-8291-E70119E3D4E1}" srcOrd="0" destOrd="0" presId="urn:microsoft.com/office/officeart/2005/8/layout/bProcess2"/>
    <dgm:cxn modelId="{15CC623C-53F7-4300-B520-C380D2C28D62}" type="presOf" srcId="{06074BDE-3C5B-4ABE-9417-96D5986241F0}" destId="{D5AF138A-081E-49E8-8B57-6B985C83B48F}" srcOrd="0" destOrd="0" presId="urn:microsoft.com/office/officeart/2005/8/layout/bProcess2"/>
    <dgm:cxn modelId="{BD841C47-3F5E-4E51-AA64-DF0EEF752FB7}" type="presParOf" srcId="{CD6EB17F-26D5-4D65-912C-9765714FC6AA}" destId="{74B36C5D-4058-4055-9B1D-BB9B01A29E34}" srcOrd="0" destOrd="0" presId="urn:microsoft.com/office/officeart/2005/8/layout/bProcess2"/>
    <dgm:cxn modelId="{DA202F7E-0BF4-41E1-8C43-5A08312115F3}" type="presParOf" srcId="{CD6EB17F-26D5-4D65-912C-9765714FC6AA}" destId="{D5AF138A-081E-49E8-8B57-6B985C83B48F}" srcOrd="1" destOrd="0" presId="urn:microsoft.com/office/officeart/2005/8/layout/bProcess2"/>
    <dgm:cxn modelId="{C45837E1-B262-4CA0-A483-FBE66A30F06C}" type="presParOf" srcId="{CD6EB17F-26D5-4D65-912C-9765714FC6AA}" destId="{52FA0B0D-A317-42D3-A4BF-2DF2B9AEE318}" srcOrd="2" destOrd="0" presId="urn:microsoft.com/office/officeart/2005/8/layout/bProcess2"/>
    <dgm:cxn modelId="{283A49E4-1D7B-433D-B135-1E5470796919}" type="presParOf" srcId="{52FA0B0D-A317-42D3-A4BF-2DF2B9AEE318}" destId="{20E4AA83-4E71-429C-BEF2-A3CED167DCD5}" srcOrd="0" destOrd="0" presId="urn:microsoft.com/office/officeart/2005/8/layout/bProcess2"/>
    <dgm:cxn modelId="{46957C27-AFE7-4D6E-B4C1-7AE546C47D15}" type="presParOf" srcId="{52FA0B0D-A317-42D3-A4BF-2DF2B9AEE318}" destId="{C0606DF4-E36D-420A-B248-5FF904DF3D5D}" srcOrd="1" destOrd="0" presId="urn:microsoft.com/office/officeart/2005/8/layout/bProcess2"/>
    <dgm:cxn modelId="{1FF6E70B-BC0E-4DA2-9C2F-BFB1D55B7CFE}" type="presParOf" srcId="{CD6EB17F-26D5-4D65-912C-9765714FC6AA}" destId="{6ABF4CFF-4073-43C4-B445-0F783F0A09D0}" srcOrd="3" destOrd="0" presId="urn:microsoft.com/office/officeart/2005/8/layout/bProcess2"/>
    <dgm:cxn modelId="{C5B7B9AA-328A-4FAE-B2A4-1D9AD1A86484}" type="presParOf" srcId="{CD6EB17F-26D5-4D65-912C-9765714FC6AA}" destId="{89E74EA0-03A7-4C98-875E-1D48C3450636}" srcOrd="4" destOrd="0" presId="urn:microsoft.com/office/officeart/2005/8/layout/bProcess2"/>
    <dgm:cxn modelId="{42699A02-A2DB-4B9A-A179-1EA57FED94B7}" type="presParOf" srcId="{89E74EA0-03A7-4C98-875E-1D48C3450636}" destId="{717286F3-96E2-4DBA-BBCD-745239FBE2B1}" srcOrd="0" destOrd="0" presId="urn:microsoft.com/office/officeart/2005/8/layout/bProcess2"/>
    <dgm:cxn modelId="{64F89679-4CF9-48BC-AA57-D93A1038B66D}" type="presParOf" srcId="{89E74EA0-03A7-4C98-875E-1D48C3450636}" destId="{780133E5-A70F-48D3-A174-8C89B5D61961}" srcOrd="1" destOrd="0" presId="urn:microsoft.com/office/officeart/2005/8/layout/bProcess2"/>
    <dgm:cxn modelId="{0F3FDD91-FD2D-4807-8580-966DC976D6F4}" type="presParOf" srcId="{CD6EB17F-26D5-4D65-912C-9765714FC6AA}" destId="{8F4EB498-6F5F-435D-BAA9-44A51916712B}" srcOrd="5" destOrd="0" presId="urn:microsoft.com/office/officeart/2005/8/layout/bProcess2"/>
    <dgm:cxn modelId="{FB35B612-54F2-4381-A2A2-DE44CF527138}" type="presParOf" srcId="{CD6EB17F-26D5-4D65-912C-9765714FC6AA}" destId="{2A90FD5B-E57A-42B5-9D4C-89EA7BA5201F}" srcOrd="6" destOrd="0" presId="urn:microsoft.com/office/officeart/2005/8/layout/bProcess2"/>
    <dgm:cxn modelId="{938AF170-E6A4-4B3B-B941-03CBF1590720}" type="presParOf" srcId="{2A90FD5B-E57A-42B5-9D4C-89EA7BA5201F}" destId="{524FD188-7BA1-4A35-A540-B3866F445F3F}" srcOrd="0" destOrd="0" presId="urn:microsoft.com/office/officeart/2005/8/layout/bProcess2"/>
    <dgm:cxn modelId="{0E20BA05-7620-4BD2-A759-C164DB215127}" type="presParOf" srcId="{2A90FD5B-E57A-42B5-9D4C-89EA7BA5201F}" destId="{F7AE013F-9E2E-47B8-AC80-4E429BE071A7}" srcOrd="1" destOrd="0" presId="urn:microsoft.com/office/officeart/2005/8/layout/bProcess2"/>
    <dgm:cxn modelId="{B863C061-FB3C-48C4-9320-954DF274EA05}" type="presParOf" srcId="{CD6EB17F-26D5-4D65-912C-9765714FC6AA}" destId="{357ACDE6-ED41-44C8-9F56-68EDBB3C5EB7}" srcOrd="7" destOrd="0" presId="urn:microsoft.com/office/officeart/2005/8/layout/bProcess2"/>
    <dgm:cxn modelId="{956C6F41-5F14-4D9C-8C61-EC0FC09D3A9A}" type="presParOf" srcId="{CD6EB17F-26D5-4D65-912C-9765714FC6AA}" destId="{EF7DF48A-FEF4-4A4C-8929-E6373EFFE6F6}" srcOrd="8" destOrd="0" presId="urn:microsoft.com/office/officeart/2005/8/layout/bProcess2"/>
    <dgm:cxn modelId="{632355AA-CD01-4169-A862-196533A56757}" type="presParOf" srcId="{EF7DF48A-FEF4-4A4C-8929-E6373EFFE6F6}" destId="{EB8D3B64-3F7D-4643-90B5-486552534CC9}" srcOrd="0" destOrd="0" presId="urn:microsoft.com/office/officeart/2005/8/layout/bProcess2"/>
    <dgm:cxn modelId="{2D58F7B8-6E1B-49A8-B66F-AF6357D1FE08}" type="presParOf" srcId="{EF7DF48A-FEF4-4A4C-8929-E6373EFFE6F6}" destId="{9A75342C-CA68-43D6-B66A-5F8E3238966A}" srcOrd="1" destOrd="0" presId="urn:microsoft.com/office/officeart/2005/8/layout/bProcess2"/>
    <dgm:cxn modelId="{2B2A6049-2CB7-48C8-AA38-EED3894E534A}" type="presParOf" srcId="{CD6EB17F-26D5-4D65-912C-9765714FC6AA}" destId="{C92371C4-14EB-4681-8B7D-DB5FEB3982FA}" srcOrd="9" destOrd="0" presId="urn:microsoft.com/office/officeart/2005/8/layout/bProcess2"/>
    <dgm:cxn modelId="{5BFFA8EA-C51C-4AED-B421-80D604E7078B}" type="presParOf" srcId="{CD6EB17F-26D5-4D65-912C-9765714FC6AA}" destId="{F88572F8-3DB2-48C8-A7A6-2D314D597E78}" srcOrd="10" destOrd="0" presId="urn:microsoft.com/office/officeart/2005/8/layout/bProcess2"/>
    <dgm:cxn modelId="{AE2FF031-50D3-44F8-8874-CAAB26CC61BB}" type="presParOf" srcId="{F88572F8-3DB2-48C8-A7A6-2D314D597E78}" destId="{76CB0060-22DB-4AEB-A4F5-65D02608D1D9}" srcOrd="0" destOrd="0" presId="urn:microsoft.com/office/officeart/2005/8/layout/bProcess2"/>
    <dgm:cxn modelId="{EED5FE42-23DC-44E4-A0AD-68C771448EA5}" type="presParOf" srcId="{F88572F8-3DB2-48C8-A7A6-2D314D597E78}" destId="{43E2EB97-0F29-43F2-BE2B-40BE527E8C1F}" srcOrd="1" destOrd="0" presId="urn:microsoft.com/office/officeart/2005/8/layout/bProcess2"/>
    <dgm:cxn modelId="{B44192E5-16C1-44A6-BA83-2E90DA86B6AF}" type="presParOf" srcId="{CD6EB17F-26D5-4D65-912C-9765714FC6AA}" destId="{4FABD81C-86BB-43B2-A0CF-DFAC938D953A}" srcOrd="11" destOrd="0" presId="urn:microsoft.com/office/officeart/2005/8/layout/bProcess2"/>
    <dgm:cxn modelId="{07777330-B812-4122-A371-21695DB0F9C8}" type="presParOf" srcId="{CD6EB17F-26D5-4D65-912C-9765714FC6AA}" destId="{2FB0421B-215A-44EA-97F0-6A3B85B0E320}" srcOrd="12" destOrd="0" presId="urn:microsoft.com/office/officeart/2005/8/layout/bProcess2"/>
    <dgm:cxn modelId="{F56BD346-2F16-470A-9FDB-D412EEBF7B60}" type="presParOf" srcId="{2FB0421B-215A-44EA-97F0-6A3B85B0E320}" destId="{3FF012FC-3FAB-4622-9C15-005D2D80460C}" srcOrd="0" destOrd="0" presId="urn:microsoft.com/office/officeart/2005/8/layout/bProcess2"/>
    <dgm:cxn modelId="{ED274315-3A40-4171-B44B-8956D8FE92C5}" type="presParOf" srcId="{2FB0421B-215A-44EA-97F0-6A3B85B0E320}" destId="{1CED3871-831B-493A-8CA0-47928BB17975}" srcOrd="1" destOrd="0" presId="urn:microsoft.com/office/officeart/2005/8/layout/bProcess2"/>
    <dgm:cxn modelId="{EEC57F0C-9D15-44AE-82BF-E771F685E632}" type="presParOf" srcId="{CD6EB17F-26D5-4D65-912C-9765714FC6AA}" destId="{B51648D1-3EB2-4288-8291-E70119E3D4E1}" srcOrd="13" destOrd="0" presId="urn:microsoft.com/office/officeart/2005/8/layout/bProcess2"/>
    <dgm:cxn modelId="{63D2AD07-8D46-4014-90D4-97CA606DF1F5}" type="presParOf" srcId="{CD6EB17F-26D5-4D65-912C-9765714FC6AA}" destId="{4EB94253-5ED1-4119-B82C-7C2BDBF4F283}" srcOrd="14" destOrd="0" presId="urn:microsoft.com/office/officeart/2005/8/layout/bProcess2"/>
    <dgm:cxn modelId="{6B32B0EB-5867-4AB5-85AF-CB0E93F952A8}" type="presParOf" srcId="{4EB94253-5ED1-4119-B82C-7C2BDBF4F283}" destId="{75FDD623-F550-4C05-B81B-7413108240B9}" srcOrd="0" destOrd="0" presId="urn:microsoft.com/office/officeart/2005/8/layout/bProcess2"/>
    <dgm:cxn modelId="{E299A096-28C5-479B-B2EA-EBF071FC3CD2}" type="presParOf" srcId="{4EB94253-5ED1-4119-B82C-7C2BDBF4F283}" destId="{D5EA8347-82D0-42C1-B420-F826770B6D8A}" srcOrd="1" destOrd="0" presId="urn:microsoft.com/office/officeart/2005/8/layout/bProcess2"/>
    <dgm:cxn modelId="{D1D0AA0F-37A3-40EB-ADD8-EA60532E654C}" type="presParOf" srcId="{CD6EB17F-26D5-4D65-912C-9765714FC6AA}" destId="{28EE026A-9842-4CE9-B715-6E13E4F3044A}" srcOrd="15" destOrd="0" presId="urn:microsoft.com/office/officeart/2005/8/layout/bProcess2"/>
    <dgm:cxn modelId="{1EE0DA28-D2EB-454D-A464-E68FB2507795}" type="presParOf" srcId="{CD6EB17F-26D5-4D65-912C-9765714FC6AA}" destId="{F87E5C7E-9994-415F-88D8-C14BDA23083D}" srcOrd="16" destOrd="0" presId="urn:microsoft.com/office/officeart/2005/8/layout/b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6D72CD-041C-4430-9728-2E9A32E8ED38}">
      <dsp:nvSpPr>
        <dsp:cNvPr id="0" name=""/>
        <dsp:cNvSpPr/>
      </dsp:nvSpPr>
      <dsp:spPr>
        <a:xfrm>
          <a:off x="827583" y="0"/>
          <a:ext cx="1852910" cy="185291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2800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300" kern="1200" dirty="0" smtClean="0"/>
            <a:t>3.5</a:t>
          </a:r>
          <a:endParaRPr lang="cs-CZ" sz="6300" kern="1200" dirty="0"/>
        </a:p>
      </dsp:txBody>
      <dsp:txXfrm>
        <a:off x="1098935" y="271352"/>
        <a:ext cx="1310206" cy="1310206"/>
      </dsp:txXfrm>
    </dsp:sp>
    <dsp:sp modelId="{21104026-9BF1-4764-BBE0-39B6348241FA}">
      <dsp:nvSpPr>
        <dsp:cNvPr id="0" name=""/>
        <dsp:cNvSpPr/>
      </dsp:nvSpPr>
      <dsp:spPr>
        <a:xfrm rot="10746985">
          <a:off x="1418931" y="2095266"/>
          <a:ext cx="648518" cy="507224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E310DA-1D6B-4114-91D3-B99DFC0AA39F}">
      <dsp:nvSpPr>
        <dsp:cNvPr id="0" name=""/>
        <dsp:cNvSpPr/>
      </dsp:nvSpPr>
      <dsp:spPr>
        <a:xfrm>
          <a:off x="1174689" y="2811054"/>
          <a:ext cx="1235891" cy="123589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 dirty="0"/>
        </a:p>
      </dsp:txBody>
      <dsp:txXfrm>
        <a:off x="1355681" y="2992046"/>
        <a:ext cx="873907" cy="873907"/>
      </dsp:txXfrm>
    </dsp:sp>
    <dsp:sp modelId="{F7C68434-6B06-4A2D-A628-781865EF5B12}">
      <dsp:nvSpPr>
        <dsp:cNvPr id="0" name=""/>
        <dsp:cNvSpPr/>
      </dsp:nvSpPr>
      <dsp:spPr>
        <a:xfrm rot="10800000">
          <a:off x="1468375" y="4440457"/>
          <a:ext cx="648518" cy="507224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99BF1C-BD33-4BE3-9BCA-E5FDC3324EFC}">
      <dsp:nvSpPr>
        <dsp:cNvPr id="0" name=""/>
        <dsp:cNvSpPr/>
      </dsp:nvSpPr>
      <dsp:spPr>
        <a:xfrm>
          <a:off x="1174689" y="5312483"/>
          <a:ext cx="1235891" cy="123589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 dirty="0"/>
        </a:p>
      </dsp:txBody>
      <dsp:txXfrm>
        <a:off x="1355681" y="5493475"/>
        <a:ext cx="873907" cy="873907"/>
      </dsp:txXfrm>
    </dsp:sp>
    <dsp:sp modelId="{E88A4C8E-D654-4CE7-B698-1FE2E093B995}">
      <dsp:nvSpPr>
        <dsp:cNvPr id="0" name=""/>
        <dsp:cNvSpPr/>
      </dsp:nvSpPr>
      <dsp:spPr>
        <a:xfrm rot="5400000">
          <a:off x="2872413" y="5676816"/>
          <a:ext cx="648518" cy="507224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3A27D8-E36C-48B9-80C0-94F9EE808BE8}">
      <dsp:nvSpPr>
        <dsp:cNvPr id="0" name=""/>
        <dsp:cNvSpPr/>
      </dsp:nvSpPr>
      <dsp:spPr>
        <a:xfrm>
          <a:off x="3954054" y="5312483"/>
          <a:ext cx="1235891" cy="123589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 dirty="0"/>
        </a:p>
      </dsp:txBody>
      <dsp:txXfrm>
        <a:off x="4135046" y="5493475"/>
        <a:ext cx="873907" cy="873907"/>
      </dsp:txXfrm>
    </dsp:sp>
    <dsp:sp modelId="{DFDBAB67-4416-47C7-8D77-9ED2CD5B1B12}">
      <dsp:nvSpPr>
        <dsp:cNvPr id="0" name=""/>
        <dsp:cNvSpPr/>
      </dsp:nvSpPr>
      <dsp:spPr>
        <a:xfrm>
          <a:off x="4247740" y="4411746"/>
          <a:ext cx="648518" cy="507224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BA174F-9C76-4503-B673-023E12993BEF}">
      <dsp:nvSpPr>
        <dsp:cNvPr id="0" name=""/>
        <dsp:cNvSpPr/>
      </dsp:nvSpPr>
      <dsp:spPr>
        <a:xfrm>
          <a:off x="3954054" y="2811054"/>
          <a:ext cx="1235891" cy="123589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 dirty="0"/>
        </a:p>
      </dsp:txBody>
      <dsp:txXfrm>
        <a:off x="4135046" y="2992046"/>
        <a:ext cx="873907" cy="873907"/>
      </dsp:txXfrm>
    </dsp:sp>
    <dsp:sp modelId="{B905FF17-4435-454E-AE7A-51FE12733D69}">
      <dsp:nvSpPr>
        <dsp:cNvPr id="0" name=""/>
        <dsp:cNvSpPr/>
      </dsp:nvSpPr>
      <dsp:spPr>
        <a:xfrm>
          <a:off x="4247740" y="1910317"/>
          <a:ext cx="648518" cy="507224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8B88FA-F0E4-437C-BF8B-1782D23C7486}">
      <dsp:nvSpPr>
        <dsp:cNvPr id="0" name=""/>
        <dsp:cNvSpPr/>
      </dsp:nvSpPr>
      <dsp:spPr>
        <a:xfrm>
          <a:off x="3954054" y="309625"/>
          <a:ext cx="1235891" cy="123589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/>
        </a:p>
      </dsp:txBody>
      <dsp:txXfrm>
        <a:off x="4135046" y="490617"/>
        <a:ext cx="873907" cy="873907"/>
      </dsp:txXfrm>
    </dsp:sp>
    <dsp:sp modelId="{8E015EC7-7C32-444C-8380-D5D024E17B3A}">
      <dsp:nvSpPr>
        <dsp:cNvPr id="0" name=""/>
        <dsp:cNvSpPr/>
      </dsp:nvSpPr>
      <dsp:spPr>
        <a:xfrm rot="5400000">
          <a:off x="5651778" y="673958"/>
          <a:ext cx="648518" cy="507224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2D4EA6-8FBA-4970-8DB0-879978496301}">
      <dsp:nvSpPr>
        <dsp:cNvPr id="0" name=""/>
        <dsp:cNvSpPr/>
      </dsp:nvSpPr>
      <dsp:spPr>
        <a:xfrm>
          <a:off x="6733419" y="309625"/>
          <a:ext cx="1235891" cy="123589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 dirty="0"/>
        </a:p>
      </dsp:txBody>
      <dsp:txXfrm>
        <a:off x="6914411" y="490617"/>
        <a:ext cx="873907" cy="873907"/>
      </dsp:txXfrm>
    </dsp:sp>
    <dsp:sp modelId="{5CEF09F6-BF1C-4ABB-83C2-D1F7F419BCE4}">
      <dsp:nvSpPr>
        <dsp:cNvPr id="0" name=""/>
        <dsp:cNvSpPr/>
      </dsp:nvSpPr>
      <dsp:spPr>
        <a:xfrm rot="10800000">
          <a:off x="7027105" y="1939028"/>
          <a:ext cx="648518" cy="507224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0D5165-9760-4A1D-B89D-51C9352425D9}">
      <dsp:nvSpPr>
        <dsp:cNvPr id="0" name=""/>
        <dsp:cNvSpPr/>
      </dsp:nvSpPr>
      <dsp:spPr>
        <a:xfrm>
          <a:off x="6733419" y="2811054"/>
          <a:ext cx="1235891" cy="123589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/>
        </a:p>
      </dsp:txBody>
      <dsp:txXfrm>
        <a:off x="6914411" y="2992046"/>
        <a:ext cx="873907" cy="873907"/>
      </dsp:txXfrm>
    </dsp:sp>
    <dsp:sp modelId="{571BDD45-F6BA-4799-AC74-82E79F503CDA}">
      <dsp:nvSpPr>
        <dsp:cNvPr id="0" name=""/>
        <dsp:cNvSpPr/>
      </dsp:nvSpPr>
      <dsp:spPr>
        <a:xfrm rot="10800000">
          <a:off x="7027105" y="4286202"/>
          <a:ext cx="648518" cy="507224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2E707A-9643-4670-8110-5E2483910E49}">
      <dsp:nvSpPr>
        <dsp:cNvPr id="0" name=""/>
        <dsp:cNvSpPr/>
      </dsp:nvSpPr>
      <dsp:spPr>
        <a:xfrm>
          <a:off x="6424910" y="5003973"/>
          <a:ext cx="1852910" cy="185291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600" kern="1200"/>
        </a:p>
      </dsp:txBody>
      <dsp:txXfrm>
        <a:off x="6696262" y="5275325"/>
        <a:ext cx="1310206" cy="131020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6D72CD-041C-4430-9728-2E9A32E8ED38}">
      <dsp:nvSpPr>
        <dsp:cNvPr id="0" name=""/>
        <dsp:cNvSpPr/>
      </dsp:nvSpPr>
      <dsp:spPr>
        <a:xfrm>
          <a:off x="827583" y="0"/>
          <a:ext cx="1852910" cy="185291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2800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300" kern="1200" dirty="0" smtClean="0"/>
            <a:t>3.5</a:t>
          </a:r>
          <a:endParaRPr lang="cs-CZ" sz="6300" kern="1200" dirty="0"/>
        </a:p>
      </dsp:txBody>
      <dsp:txXfrm>
        <a:off x="1098935" y="271352"/>
        <a:ext cx="1310206" cy="1310206"/>
      </dsp:txXfrm>
    </dsp:sp>
    <dsp:sp modelId="{21104026-9BF1-4764-BBE0-39B6348241FA}">
      <dsp:nvSpPr>
        <dsp:cNvPr id="0" name=""/>
        <dsp:cNvSpPr/>
      </dsp:nvSpPr>
      <dsp:spPr>
        <a:xfrm rot="10746985">
          <a:off x="1418931" y="2095266"/>
          <a:ext cx="648518" cy="507224"/>
        </a:xfrm>
        <a:prstGeom prst="triangl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E310DA-1D6B-4114-91D3-B99DFC0AA39F}">
      <dsp:nvSpPr>
        <dsp:cNvPr id="0" name=""/>
        <dsp:cNvSpPr/>
      </dsp:nvSpPr>
      <dsp:spPr>
        <a:xfrm>
          <a:off x="1174689" y="2811054"/>
          <a:ext cx="1235891" cy="1235891"/>
        </a:xfrm>
        <a:prstGeom prst="ellipse">
          <a:avLst/>
        </a:prstGeom>
        <a:solidFill>
          <a:schemeClr val="accent5">
            <a:hueOff val="-128903"/>
            <a:satOff val="-1502"/>
            <a:lumOff val="-2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0" tIns="69850" rIns="69850" bIns="69850" numCol="1" spcCol="1270" anchor="ctr" anchorCtr="0">
          <a:noAutofit/>
        </a:bodyPr>
        <a:lstStyle/>
        <a:p>
          <a:pPr lvl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500" kern="1200" dirty="0" smtClean="0"/>
            <a:t>11</a:t>
          </a:r>
          <a:endParaRPr lang="cs-CZ" sz="5500" kern="1200" dirty="0"/>
        </a:p>
      </dsp:txBody>
      <dsp:txXfrm>
        <a:off x="1355681" y="2992046"/>
        <a:ext cx="873907" cy="873907"/>
      </dsp:txXfrm>
    </dsp:sp>
    <dsp:sp modelId="{F7C68434-6B06-4A2D-A628-781865EF5B12}">
      <dsp:nvSpPr>
        <dsp:cNvPr id="0" name=""/>
        <dsp:cNvSpPr/>
      </dsp:nvSpPr>
      <dsp:spPr>
        <a:xfrm rot="10800000">
          <a:off x="1468375" y="4440457"/>
          <a:ext cx="648518" cy="507224"/>
        </a:xfrm>
        <a:prstGeom prst="triangle">
          <a:avLst/>
        </a:prstGeom>
        <a:solidFill>
          <a:schemeClr val="accent5">
            <a:hueOff val="-147318"/>
            <a:satOff val="-1717"/>
            <a:lumOff val="-30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99BF1C-BD33-4BE3-9BCA-E5FDC3324EFC}">
      <dsp:nvSpPr>
        <dsp:cNvPr id="0" name=""/>
        <dsp:cNvSpPr/>
      </dsp:nvSpPr>
      <dsp:spPr>
        <a:xfrm>
          <a:off x="1174689" y="5312483"/>
          <a:ext cx="1235891" cy="1235891"/>
        </a:xfrm>
        <a:prstGeom prst="ellipse">
          <a:avLst/>
        </a:prstGeom>
        <a:solidFill>
          <a:schemeClr val="accent5">
            <a:hueOff val="-257806"/>
            <a:satOff val="-3004"/>
            <a:lumOff val="-54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0" tIns="69850" rIns="69850" bIns="69850" numCol="1" spcCol="1270" anchor="ctr" anchorCtr="0">
          <a:noAutofit/>
        </a:bodyPr>
        <a:lstStyle/>
        <a:p>
          <a:pPr lvl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500" kern="1200" dirty="0" smtClean="0"/>
            <a:t>20</a:t>
          </a:r>
          <a:endParaRPr lang="cs-CZ" sz="5500" kern="1200" dirty="0"/>
        </a:p>
      </dsp:txBody>
      <dsp:txXfrm>
        <a:off x="1355681" y="5493475"/>
        <a:ext cx="873907" cy="873907"/>
      </dsp:txXfrm>
    </dsp:sp>
    <dsp:sp modelId="{E88A4C8E-D654-4CE7-B698-1FE2E093B995}">
      <dsp:nvSpPr>
        <dsp:cNvPr id="0" name=""/>
        <dsp:cNvSpPr/>
      </dsp:nvSpPr>
      <dsp:spPr>
        <a:xfrm rot="5400000">
          <a:off x="2872413" y="5676816"/>
          <a:ext cx="648518" cy="507224"/>
        </a:xfrm>
        <a:prstGeom prst="triangle">
          <a:avLst/>
        </a:prstGeom>
        <a:solidFill>
          <a:schemeClr val="accent5">
            <a:hueOff val="-294635"/>
            <a:satOff val="-3433"/>
            <a:lumOff val="-617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3A27D8-E36C-48B9-80C0-94F9EE808BE8}">
      <dsp:nvSpPr>
        <dsp:cNvPr id="0" name=""/>
        <dsp:cNvSpPr/>
      </dsp:nvSpPr>
      <dsp:spPr>
        <a:xfrm>
          <a:off x="3954054" y="5312483"/>
          <a:ext cx="1235891" cy="1235891"/>
        </a:xfrm>
        <a:prstGeom prst="ellipse">
          <a:avLst/>
        </a:prstGeom>
        <a:solidFill>
          <a:schemeClr val="accent5">
            <a:hueOff val="-386709"/>
            <a:satOff val="-4506"/>
            <a:lumOff val="-8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0" tIns="69850" rIns="69850" bIns="69850" numCol="1" spcCol="1270" anchor="ctr" anchorCtr="0">
          <a:noAutofit/>
        </a:bodyPr>
        <a:lstStyle/>
        <a:p>
          <a:pPr lvl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500" kern="1200" dirty="0" smtClean="0"/>
            <a:t>30</a:t>
          </a:r>
          <a:endParaRPr lang="cs-CZ" sz="5500" kern="1200" dirty="0"/>
        </a:p>
      </dsp:txBody>
      <dsp:txXfrm>
        <a:off x="4135046" y="5493475"/>
        <a:ext cx="873907" cy="873907"/>
      </dsp:txXfrm>
    </dsp:sp>
    <dsp:sp modelId="{DFDBAB67-4416-47C7-8D77-9ED2CD5B1B12}">
      <dsp:nvSpPr>
        <dsp:cNvPr id="0" name=""/>
        <dsp:cNvSpPr/>
      </dsp:nvSpPr>
      <dsp:spPr>
        <a:xfrm>
          <a:off x="4247740" y="4411746"/>
          <a:ext cx="648518" cy="507224"/>
        </a:xfrm>
        <a:prstGeom prst="triangle">
          <a:avLst/>
        </a:prstGeom>
        <a:solidFill>
          <a:schemeClr val="accent5">
            <a:hueOff val="-441953"/>
            <a:satOff val="-5150"/>
            <a:lumOff val="-92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BA174F-9C76-4503-B673-023E12993BEF}">
      <dsp:nvSpPr>
        <dsp:cNvPr id="0" name=""/>
        <dsp:cNvSpPr/>
      </dsp:nvSpPr>
      <dsp:spPr>
        <a:xfrm>
          <a:off x="3954054" y="2811054"/>
          <a:ext cx="1235891" cy="1235891"/>
        </a:xfrm>
        <a:prstGeom prst="ellipse">
          <a:avLst/>
        </a:prstGeom>
        <a:solidFill>
          <a:schemeClr val="accent5">
            <a:hueOff val="-515611"/>
            <a:satOff val="-6008"/>
            <a:lumOff val="-107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0" tIns="69850" rIns="69850" bIns="69850" numCol="1" spcCol="1270" anchor="ctr" anchorCtr="0">
          <a:noAutofit/>
        </a:bodyPr>
        <a:lstStyle/>
        <a:p>
          <a:pPr lvl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500" kern="1200" dirty="0" smtClean="0"/>
            <a:t>10</a:t>
          </a:r>
          <a:endParaRPr lang="cs-CZ" sz="5500" kern="1200" dirty="0"/>
        </a:p>
      </dsp:txBody>
      <dsp:txXfrm>
        <a:off x="4135046" y="2992046"/>
        <a:ext cx="873907" cy="873907"/>
      </dsp:txXfrm>
    </dsp:sp>
    <dsp:sp modelId="{B905FF17-4435-454E-AE7A-51FE12733D69}">
      <dsp:nvSpPr>
        <dsp:cNvPr id="0" name=""/>
        <dsp:cNvSpPr/>
      </dsp:nvSpPr>
      <dsp:spPr>
        <a:xfrm>
          <a:off x="4247740" y="1910317"/>
          <a:ext cx="648518" cy="507224"/>
        </a:xfrm>
        <a:prstGeom prst="triangle">
          <a:avLst/>
        </a:prstGeom>
        <a:solidFill>
          <a:schemeClr val="accent5">
            <a:hueOff val="-589270"/>
            <a:satOff val="-6867"/>
            <a:lumOff val="-123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8B88FA-F0E4-437C-BF8B-1782D23C7486}">
      <dsp:nvSpPr>
        <dsp:cNvPr id="0" name=""/>
        <dsp:cNvSpPr/>
      </dsp:nvSpPr>
      <dsp:spPr>
        <a:xfrm>
          <a:off x="3954054" y="309625"/>
          <a:ext cx="1235891" cy="1235891"/>
        </a:xfrm>
        <a:prstGeom prst="ellipse">
          <a:avLst/>
        </a:prstGeom>
        <a:solidFill>
          <a:schemeClr val="accent5">
            <a:hueOff val="-644514"/>
            <a:satOff val="-7511"/>
            <a:lumOff val="-134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0" tIns="69850" rIns="69850" bIns="69850" numCol="1" spcCol="1270" anchor="ctr" anchorCtr="0">
          <a:noAutofit/>
        </a:bodyPr>
        <a:lstStyle/>
        <a:p>
          <a:pPr lvl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500" kern="1200" dirty="0" smtClean="0"/>
            <a:t>4</a:t>
          </a:r>
          <a:endParaRPr lang="cs-CZ" sz="5500" kern="1200" dirty="0"/>
        </a:p>
      </dsp:txBody>
      <dsp:txXfrm>
        <a:off x="4135046" y="490617"/>
        <a:ext cx="873907" cy="873907"/>
      </dsp:txXfrm>
    </dsp:sp>
    <dsp:sp modelId="{8E015EC7-7C32-444C-8380-D5D024E17B3A}">
      <dsp:nvSpPr>
        <dsp:cNvPr id="0" name=""/>
        <dsp:cNvSpPr/>
      </dsp:nvSpPr>
      <dsp:spPr>
        <a:xfrm rot="5400000">
          <a:off x="5651778" y="673958"/>
          <a:ext cx="648518" cy="507224"/>
        </a:xfrm>
        <a:prstGeom prst="triangle">
          <a:avLst/>
        </a:prstGeom>
        <a:solidFill>
          <a:schemeClr val="accent5">
            <a:hueOff val="-736588"/>
            <a:satOff val="-8584"/>
            <a:lumOff val="-154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2D4EA6-8FBA-4970-8DB0-879978496301}">
      <dsp:nvSpPr>
        <dsp:cNvPr id="0" name=""/>
        <dsp:cNvSpPr/>
      </dsp:nvSpPr>
      <dsp:spPr>
        <a:xfrm>
          <a:off x="6733419" y="309625"/>
          <a:ext cx="1235891" cy="1235891"/>
        </a:xfrm>
        <a:prstGeom prst="ellipse">
          <a:avLst/>
        </a:prstGeom>
        <a:solidFill>
          <a:schemeClr val="accent5">
            <a:hueOff val="-773417"/>
            <a:satOff val="-9013"/>
            <a:lumOff val="-161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0" tIns="69850" rIns="69850" bIns="69850" numCol="1" spcCol="1270" anchor="ctr" anchorCtr="0">
          <a:noAutofit/>
        </a:bodyPr>
        <a:lstStyle/>
        <a:p>
          <a:pPr lvl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500" kern="1200" dirty="0" smtClean="0"/>
            <a:t>44</a:t>
          </a:r>
          <a:endParaRPr lang="cs-CZ" sz="5500" kern="1200" dirty="0"/>
        </a:p>
      </dsp:txBody>
      <dsp:txXfrm>
        <a:off x="6914411" y="490617"/>
        <a:ext cx="873907" cy="873907"/>
      </dsp:txXfrm>
    </dsp:sp>
    <dsp:sp modelId="{5CEF09F6-BF1C-4ABB-83C2-D1F7F419BCE4}">
      <dsp:nvSpPr>
        <dsp:cNvPr id="0" name=""/>
        <dsp:cNvSpPr/>
      </dsp:nvSpPr>
      <dsp:spPr>
        <a:xfrm rot="10800000">
          <a:off x="7027105" y="1939028"/>
          <a:ext cx="648518" cy="507224"/>
        </a:xfrm>
        <a:prstGeom prst="triangle">
          <a:avLst/>
        </a:prstGeom>
        <a:solidFill>
          <a:schemeClr val="accent5">
            <a:hueOff val="-883905"/>
            <a:satOff val="-10300"/>
            <a:lumOff val="-185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0D5165-9760-4A1D-B89D-51C9352425D9}">
      <dsp:nvSpPr>
        <dsp:cNvPr id="0" name=""/>
        <dsp:cNvSpPr/>
      </dsp:nvSpPr>
      <dsp:spPr>
        <a:xfrm>
          <a:off x="6733419" y="2811054"/>
          <a:ext cx="1235891" cy="1235891"/>
        </a:xfrm>
        <a:prstGeom prst="ellipse">
          <a:avLst/>
        </a:prstGeom>
        <a:solidFill>
          <a:schemeClr val="accent5">
            <a:hueOff val="-902320"/>
            <a:satOff val="-10515"/>
            <a:lumOff val="-188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0" tIns="69850" rIns="69850" bIns="69850" numCol="1" spcCol="1270" anchor="ctr" anchorCtr="0">
          <a:noAutofit/>
        </a:bodyPr>
        <a:lstStyle/>
        <a:p>
          <a:pPr lvl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500" kern="1200" dirty="0" smtClean="0"/>
            <a:t>50</a:t>
          </a:r>
          <a:endParaRPr lang="cs-CZ" sz="5500" kern="1200" dirty="0"/>
        </a:p>
      </dsp:txBody>
      <dsp:txXfrm>
        <a:off x="6914411" y="2992046"/>
        <a:ext cx="873907" cy="873907"/>
      </dsp:txXfrm>
    </dsp:sp>
    <dsp:sp modelId="{571BDD45-F6BA-4799-AC74-82E79F503CDA}">
      <dsp:nvSpPr>
        <dsp:cNvPr id="0" name=""/>
        <dsp:cNvSpPr/>
      </dsp:nvSpPr>
      <dsp:spPr>
        <a:xfrm rot="10800000">
          <a:off x="7027105" y="4286202"/>
          <a:ext cx="648518" cy="507224"/>
        </a:xfrm>
        <a:prstGeom prst="triangle">
          <a:avLst/>
        </a:prstGeom>
        <a:solidFill>
          <a:schemeClr val="accent5">
            <a:hueOff val="-1031223"/>
            <a:satOff val="-12017"/>
            <a:lumOff val="-215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2E707A-9643-4670-8110-5E2483910E49}">
      <dsp:nvSpPr>
        <dsp:cNvPr id="0" name=""/>
        <dsp:cNvSpPr/>
      </dsp:nvSpPr>
      <dsp:spPr>
        <a:xfrm>
          <a:off x="6424910" y="5003973"/>
          <a:ext cx="1852910" cy="1852910"/>
        </a:xfrm>
        <a:prstGeom prst="ellipse">
          <a:avLst/>
        </a:prstGeom>
        <a:solidFill>
          <a:schemeClr val="accent5">
            <a:hueOff val="-1031223"/>
            <a:satOff val="-12017"/>
            <a:lumOff val="-215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2800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300" kern="1200" dirty="0" smtClean="0"/>
            <a:t>40</a:t>
          </a:r>
          <a:endParaRPr lang="cs-CZ" sz="6300" kern="1200" dirty="0"/>
        </a:p>
      </dsp:txBody>
      <dsp:txXfrm>
        <a:off x="6696262" y="5275325"/>
        <a:ext cx="1310206" cy="131020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B36C5D-4058-4055-9B1D-BB9B01A29E34}">
      <dsp:nvSpPr>
        <dsp:cNvPr id="0" name=""/>
        <dsp:cNvSpPr/>
      </dsp:nvSpPr>
      <dsp:spPr>
        <a:xfrm>
          <a:off x="866179" y="1116"/>
          <a:ext cx="1852910" cy="185291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2800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300" kern="1200" dirty="0" smtClean="0"/>
            <a:t>4.4</a:t>
          </a:r>
          <a:endParaRPr lang="cs-CZ" sz="6300" kern="1200" dirty="0"/>
        </a:p>
      </dsp:txBody>
      <dsp:txXfrm>
        <a:off x="1137531" y="272468"/>
        <a:ext cx="1310206" cy="1310206"/>
      </dsp:txXfrm>
    </dsp:sp>
    <dsp:sp modelId="{D5AF138A-081E-49E8-8B57-6B985C83B48F}">
      <dsp:nvSpPr>
        <dsp:cNvPr id="0" name=""/>
        <dsp:cNvSpPr/>
      </dsp:nvSpPr>
      <dsp:spPr>
        <a:xfrm rot="10800000">
          <a:off x="1468375" y="2093283"/>
          <a:ext cx="648518" cy="507224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606DF4-E36D-420A-B248-5FF904DF3D5D}">
      <dsp:nvSpPr>
        <dsp:cNvPr id="0" name=""/>
        <dsp:cNvSpPr/>
      </dsp:nvSpPr>
      <dsp:spPr>
        <a:xfrm>
          <a:off x="1174689" y="2811054"/>
          <a:ext cx="1235891" cy="123589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/>
        </a:p>
      </dsp:txBody>
      <dsp:txXfrm>
        <a:off x="1355681" y="2992046"/>
        <a:ext cx="873907" cy="873907"/>
      </dsp:txXfrm>
    </dsp:sp>
    <dsp:sp modelId="{6ABF4CFF-4073-43C4-B445-0F783F0A09D0}">
      <dsp:nvSpPr>
        <dsp:cNvPr id="0" name=""/>
        <dsp:cNvSpPr/>
      </dsp:nvSpPr>
      <dsp:spPr>
        <a:xfrm rot="10800000">
          <a:off x="1468375" y="4440457"/>
          <a:ext cx="648518" cy="507224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0133E5-A70F-48D3-A174-8C89B5D61961}">
      <dsp:nvSpPr>
        <dsp:cNvPr id="0" name=""/>
        <dsp:cNvSpPr/>
      </dsp:nvSpPr>
      <dsp:spPr>
        <a:xfrm>
          <a:off x="1174689" y="5312483"/>
          <a:ext cx="1235891" cy="123589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/>
        </a:p>
      </dsp:txBody>
      <dsp:txXfrm>
        <a:off x="1355681" y="5493475"/>
        <a:ext cx="873907" cy="873907"/>
      </dsp:txXfrm>
    </dsp:sp>
    <dsp:sp modelId="{8F4EB498-6F5F-435D-BAA9-44A51916712B}">
      <dsp:nvSpPr>
        <dsp:cNvPr id="0" name=""/>
        <dsp:cNvSpPr/>
      </dsp:nvSpPr>
      <dsp:spPr>
        <a:xfrm rot="5400000">
          <a:off x="2872413" y="5676816"/>
          <a:ext cx="648518" cy="507224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AE013F-9E2E-47B8-AC80-4E429BE071A7}">
      <dsp:nvSpPr>
        <dsp:cNvPr id="0" name=""/>
        <dsp:cNvSpPr/>
      </dsp:nvSpPr>
      <dsp:spPr>
        <a:xfrm>
          <a:off x="3954054" y="5312483"/>
          <a:ext cx="1235891" cy="123589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/>
        </a:p>
      </dsp:txBody>
      <dsp:txXfrm>
        <a:off x="4135046" y="5493475"/>
        <a:ext cx="873907" cy="873907"/>
      </dsp:txXfrm>
    </dsp:sp>
    <dsp:sp modelId="{357ACDE6-ED41-44C8-9F56-68EDBB3C5EB7}">
      <dsp:nvSpPr>
        <dsp:cNvPr id="0" name=""/>
        <dsp:cNvSpPr/>
      </dsp:nvSpPr>
      <dsp:spPr>
        <a:xfrm>
          <a:off x="4247740" y="4411746"/>
          <a:ext cx="648518" cy="507224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75342C-CA68-43D6-B66A-5F8E3238966A}">
      <dsp:nvSpPr>
        <dsp:cNvPr id="0" name=""/>
        <dsp:cNvSpPr/>
      </dsp:nvSpPr>
      <dsp:spPr>
        <a:xfrm>
          <a:off x="3954054" y="2811054"/>
          <a:ext cx="1235891" cy="123589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 dirty="0"/>
        </a:p>
      </dsp:txBody>
      <dsp:txXfrm>
        <a:off x="4135046" y="2992046"/>
        <a:ext cx="873907" cy="873907"/>
      </dsp:txXfrm>
    </dsp:sp>
    <dsp:sp modelId="{C92371C4-14EB-4681-8B7D-DB5FEB3982FA}">
      <dsp:nvSpPr>
        <dsp:cNvPr id="0" name=""/>
        <dsp:cNvSpPr/>
      </dsp:nvSpPr>
      <dsp:spPr>
        <a:xfrm>
          <a:off x="4247740" y="1910317"/>
          <a:ext cx="648518" cy="507224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E2EB97-0F29-43F2-BE2B-40BE527E8C1F}">
      <dsp:nvSpPr>
        <dsp:cNvPr id="0" name=""/>
        <dsp:cNvSpPr/>
      </dsp:nvSpPr>
      <dsp:spPr>
        <a:xfrm>
          <a:off x="3954054" y="309625"/>
          <a:ext cx="1235891" cy="123589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/>
        </a:p>
      </dsp:txBody>
      <dsp:txXfrm>
        <a:off x="4135046" y="490617"/>
        <a:ext cx="873907" cy="873907"/>
      </dsp:txXfrm>
    </dsp:sp>
    <dsp:sp modelId="{4FABD81C-86BB-43B2-A0CF-DFAC938D953A}">
      <dsp:nvSpPr>
        <dsp:cNvPr id="0" name=""/>
        <dsp:cNvSpPr/>
      </dsp:nvSpPr>
      <dsp:spPr>
        <a:xfrm rot="5400000">
          <a:off x="5651778" y="673958"/>
          <a:ext cx="648518" cy="507224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ED3871-831B-493A-8CA0-47928BB17975}">
      <dsp:nvSpPr>
        <dsp:cNvPr id="0" name=""/>
        <dsp:cNvSpPr/>
      </dsp:nvSpPr>
      <dsp:spPr>
        <a:xfrm>
          <a:off x="6733419" y="309625"/>
          <a:ext cx="1235891" cy="123589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/>
        </a:p>
      </dsp:txBody>
      <dsp:txXfrm>
        <a:off x="6914411" y="490617"/>
        <a:ext cx="873907" cy="873907"/>
      </dsp:txXfrm>
    </dsp:sp>
    <dsp:sp modelId="{B51648D1-3EB2-4288-8291-E70119E3D4E1}">
      <dsp:nvSpPr>
        <dsp:cNvPr id="0" name=""/>
        <dsp:cNvSpPr/>
      </dsp:nvSpPr>
      <dsp:spPr>
        <a:xfrm rot="10800000">
          <a:off x="7027105" y="1939028"/>
          <a:ext cx="648518" cy="507224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EA8347-82D0-42C1-B420-F826770B6D8A}">
      <dsp:nvSpPr>
        <dsp:cNvPr id="0" name=""/>
        <dsp:cNvSpPr/>
      </dsp:nvSpPr>
      <dsp:spPr>
        <a:xfrm>
          <a:off x="6733419" y="2811054"/>
          <a:ext cx="1235891" cy="123589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/>
        </a:p>
      </dsp:txBody>
      <dsp:txXfrm>
        <a:off x="6914411" y="2992046"/>
        <a:ext cx="873907" cy="873907"/>
      </dsp:txXfrm>
    </dsp:sp>
    <dsp:sp modelId="{28EE026A-9842-4CE9-B715-6E13E4F3044A}">
      <dsp:nvSpPr>
        <dsp:cNvPr id="0" name=""/>
        <dsp:cNvSpPr/>
      </dsp:nvSpPr>
      <dsp:spPr>
        <a:xfrm rot="10800000">
          <a:off x="7027105" y="4286202"/>
          <a:ext cx="648518" cy="507224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7E5C7E-9994-415F-88D8-C14BDA23083D}">
      <dsp:nvSpPr>
        <dsp:cNvPr id="0" name=""/>
        <dsp:cNvSpPr/>
      </dsp:nvSpPr>
      <dsp:spPr>
        <a:xfrm>
          <a:off x="6424910" y="5003973"/>
          <a:ext cx="1852910" cy="185291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600" kern="1200"/>
        </a:p>
      </dsp:txBody>
      <dsp:txXfrm>
        <a:off x="6696262" y="5275325"/>
        <a:ext cx="1310206" cy="131020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B36C5D-4058-4055-9B1D-BB9B01A29E34}">
      <dsp:nvSpPr>
        <dsp:cNvPr id="0" name=""/>
        <dsp:cNvSpPr/>
      </dsp:nvSpPr>
      <dsp:spPr>
        <a:xfrm>
          <a:off x="866179" y="1116"/>
          <a:ext cx="1852910" cy="185291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2800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300" kern="1200" dirty="0" smtClean="0"/>
            <a:t>3.3</a:t>
          </a:r>
          <a:endParaRPr lang="cs-CZ" sz="6300" kern="1200" dirty="0"/>
        </a:p>
      </dsp:txBody>
      <dsp:txXfrm>
        <a:off x="1137531" y="272468"/>
        <a:ext cx="1310206" cy="1310206"/>
      </dsp:txXfrm>
    </dsp:sp>
    <dsp:sp modelId="{D5AF138A-081E-49E8-8B57-6B985C83B48F}">
      <dsp:nvSpPr>
        <dsp:cNvPr id="0" name=""/>
        <dsp:cNvSpPr/>
      </dsp:nvSpPr>
      <dsp:spPr>
        <a:xfrm rot="10800000">
          <a:off x="1468375" y="2093283"/>
          <a:ext cx="648518" cy="507224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606DF4-E36D-420A-B248-5FF904DF3D5D}">
      <dsp:nvSpPr>
        <dsp:cNvPr id="0" name=""/>
        <dsp:cNvSpPr/>
      </dsp:nvSpPr>
      <dsp:spPr>
        <a:xfrm>
          <a:off x="1174689" y="2811054"/>
          <a:ext cx="1235891" cy="123589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/>
        </a:p>
      </dsp:txBody>
      <dsp:txXfrm>
        <a:off x="1355681" y="2992046"/>
        <a:ext cx="873907" cy="873907"/>
      </dsp:txXfrm>
    </dsp:sp>
    <dsp:sp modelId="{6ABF4CFF-4073-43C4-B445-0F783F0A09D0}">
      <dsp:nvSpPr>
        <dsp:cNvPr id="0" name=""/>
        <dsp:cNvSpPr/>
      </dsp:nvSpPr>
      <dsp:spPr>
        <a:xfrm rot="10800000">
          <a:off x="1468375" y="4440457"/>
          <a:ext cx="648518" cy="507224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0133E5-A70F-48D3-A174-8C89B5D61961}">
      <dsp:nvSpPr>
        <dsp:cNvPr id="0" name=""/>
        <dsp:cNvSpPr/>
      </dsp:nvSpPr>
      <dsp:spPr>
        <a:xfrm>
          <a:off x="1174689" y="5312483"/>
          <a:ext cx="1235891" cy="123589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/>
        </a:p>
      </dsp:txBody>
      <dsp:txXfrm>
        <a:off x="1355681" y="5493475"/>
        <a:ext cx="873907" cy="873907"/>
      </dsp:txXfrm>
    </dsp:sp>
    <dsp:sp modelId="{8F4EB498-6F5F-435D-BAA9-44A51916712B}">
      <dsp:nvSpPr>
        <dsp:cNvPr id="0" name=""/>
        <dsp:cNvSpPr/>
      </dsp:nvSpPr>
      <dsp:spPr>
        <a:xfrm rot="5400000">
          <a:off x="2872413" y="5676816"/>
          <a:ext cx="648518" cy="507224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AE013F-9E2E-47B8-AC80-4E429BE071A7}">
      <dsp:nvSpPr>
        <dsp:cNvPr id="0" name=""/>
        <dsp:cNvSpPr/>
      </dsp:nvSpPr>
      <dsp:spPr>
        <a:xfrm>
          <a:off x="3954054" y="5312483"/>
          <a:ext cx="1235891" cy="123589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/>
        </a:p>
      </dsp:txBody>
      <dsp:txXfrm>
        <a:off x="4135046" y="5493475"/>
        <a:ext cx="873907" cy="873907"/>
      </dsp:txXfrm>
    </dsp:sp>
    <dsp:sp modelId="{357ACDE6-ED41-44C8-9F56-68EDBB3C5EB7}">
      <dsp:nvSpPr>
        <dsp:cNvPr id="0" name=""/>
        <dsp:cNvSpPr/>
      </dsp:nvSpPr>
      <dsp:spPr>
        <a:xfrm>
          <a:off x="4247740" y="4411746"/>
          <a:ext cx="648518" cy="507224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75342C-CA68-43D6-B66A-5F8E3238966A}">
      <dsp:nvSpPr>
        <dsp:cNvPr id="0" name=""/>
        <dsp:cNvSpPr/>
      </dsp:nvSpPr>
      <dsp:spPr>
        <a:xfrm>
          <a:off x="3954054" y="2811054"/>
          <a:ext cx="1235891" cy="123589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/>
        </a:p>
      </dsp:txBody>
      <dsp:txXfrm>
        <a:off x="4135046" y="2992046"/>
        <a:ext cx="873907" cy="873907"/>
      </dsp:txXfrm>
    </dsp:sp>
    <dsp:sp modelId="{C92371C4-14EB-4681-8B7D-DB5FEB3982FA}">
      <dsp:nvSpPr>
        <dsp:cNvPr id="0" name=""/>
        <dsp:cNvSpPr/>
      </dsp:nvSpPr>
      <dsp:spPr>
        <a:xfrm>
          <a:off x="4247740" y="1910317"/>
          <a:ext cx="648518" cy="507224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E2EB97-0F29-43F2-BE2B-40BE527E8C1F}">
      <dsp:nvSpPr>
        <dsp:cNvPr id="0" name=""/>
        <dsp:cNvSpPr/>
      </dsp:nvSpPr>
      <dsp:spPr>
        <a:xfrm>
          <a:off x="3954054" y="309625"/>
          <a:ext cx="1235891" cy="123589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/>
        </a:p>
      </dsp:txBody>
      <dsp:txXfrm>
        <a:off x="4135046" y="490617"/>
        <a:ext cx="873907" cy="873907"/>
      </dsp:txXfrm>
    </dsp:sp>
    <dsp:sp modelId="{4FABD81C-86BB-43B2-A0CF-DFAC938D953A}">
      <dsp:nvSpPr>
        <dsp:cNvPr id="0" name=""/>
        <dsp:cNvSpPr/>
      </dsp:nvSpPr>
      <dsp:spPr>
        <a:xfrm rot="5400000">
          <a:off x="5651778" y="673958"/>
          <a:ext cx="648518" cy="507224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ED3871-831B-493A-8CA0-47928BB17975}">
      <dsp:nvSpPr>
        <dsp:cNvPr id="0" name=""/>
        <dsp:cNvSpPr/>
      </dsp:nvSpPr>
      <dsp:spPr>
        <a:xfrm>
          <a:off x="6733419" y="309625"/>
          <a:ext cx="1235891" cy="123589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/>
        </a:p>
      </dsp:txBody>
      <dsp:txXfrm>
        <a:off x="6914411" y="490617"/>
        <a:ext cx="873907" cy="873907"/>
      </dsp:txXfrm>
    </dsp:sp>
    <dsp:sp modelId="{B51648D1-3EB2-4288-8291-E70119E3D4E1}">
      <dsp:nvSpPr>
        <dsp:cNvPr id="0" name=""/>
        <dsp:cNvSpPr/>
      </dsp:nvSpPr>
      <dsp:spPr>
        <a:xfrm rot="10800000">
          <a:off x="7027105" y="1939028"/>
          <a:ext cx="648518" cy="507224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EA8347-82D0-42C1-B420-F826770B6D8A}">
      <dsp:nvSpPr>
        <dsp:cNvPr id="0" name=""/>
        <dsp:cNvSpPr/>
      </dsp:nvSpPr>
      <dsp:spPr>
        <a:xfrm>
          <a:off x="6733419" y="2811054"/>
          <a:ext cx="1235891" cy="123589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/>
        </a:p>
      </dsp:txBody>
      <dsp:txXfrm>
        <a:off x="6914411" y="2992046"/>
        <a:ext cx="873907" cy="873907"/>
      </dsp:txXfrm>
    </dsp:sp>
    <dsp:sp modelId="{28EE026A-9842-4CE9-B715-6E13E4F3044A}">
      <dsp:nvSpPr>
        <dsp:cNvPr id="0" name=""/>
        <dsp:cNvSpPr/>
      </dsp:nvSpPr>
      <dsp:spPr>
        <a:xfrm rot="10800000">
          <a:off x="7027105" y="4286202"/>
          <a:ext cx="648518" cy="507224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7E5C7E-9994-415F-88D8-C14BDA23083D}">
      <dsp:nvSpPr>
        <dsp:cNvPr id="0" name=""/>
        <dsp:cNvSpPr/>
      </dsp:nvSpPr>
      <dsp:spPr>
        <a:xfrm>
          <a:off x="6424910" y="5003973"/>
          <a:ext cx="1852910" cy="185291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600" kern="1200"/>
        </a:p>
      </dsp:txBody>
      <dsp:txXfrm>
        <a:off x="6696262" y="5275325"/>
        <a:ext cx="1310206" cy="131020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B36C5D-4058-4055-9B1D-BB9B01A29E34}">
      <dsp:nvSpPr>
        <dsp:cNvPr id="0" name=""/>
        <dsp:cNvSpPr/>
      </dsp:nvSpPr>
      <dsp:spPr>
        <a:xfrm>
          <a:off x="866179" y="1116"/>
          <a:ext cx="1852910" cy="185291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3660" tIns="73660" rIns="73660" bIns="73660" numCol="1" spcCol="1270" anchor="ctr" anchorCtr="0">
          <a:noAutofit/>
        </a:bodyPr>
        <a:lstStyle/>
        <a:p>
          <a:pPr lvl="0" algn="ct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800" kern="1200" dirty="0" smtClean="0"/>
            <a:t>3.3</a:t>
          </a:r>
          <a:endParaRPr lang="cs-CZ" sz="5800" kern="1200" dirty="0"/>
        </a:p>
      </dsp:txBody>
      <dsp:txXfrm>
        <a:off x="1137531" y="272468"/>
        <a:ext cx="1310206" cy="1310206"/>
      </dsp:txXfrm>
    </dsp:sp>
    <dsp:sp modelId="{D5AF138A-081E-49E8-8B57-6B985C83B48F}">
      <dsp:nvSpPr>
        <dsp:cNvPr id="0" name=""/>
        <dsp:cNvSpPr/>
      </dsp:nvSpPr>
      <dsp:spPr>
        <a:xfrm rot="10800000">
          <a:off x="1468375" y="2093283"/>
          <a:ext cx="648518" cy="507224"/>
        </a:xfrm>
        <a:prstGeom prst="triangl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606DF4-E36D-420A-B248-5FF904DF3D5D}">
      <dsp:nvSpPr>
        <dsp:cNvPr id="0" name=""/>
        <dsp:cNvSpPr/>
      </dsp:nvSpPr>
      <dsp:spPr>
        <a:xfrm>
          <a:off x="1174689" y="2811054"/>
          <a:ext cx="1235891" cy="1235891"/>
        </a:xfrm>
        <a:prstGeom prst="ellipse">
          <a:avLst/>
        </a:prstGeom>
        <a:solidFill>
          <a:schemeClr val="accent4">
            <a:hueOff val="-1033983"/>
            <a:satOff val="5806"/>
            <a:lumOff val="-26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0" tIns="69850" rIns="69850" bIns="69850" numCol="1" spcCol="1270" anchor="ctr" anchorCtr="0">
          <a:noAutofit/>
        </a:bodyPr>
        <a:lstStyle/>
        <a:p>
          <a:pPr lvl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500" kern="1200" dirty="0" smtClean="0"/>
            <a:t>20</a:t>
          </a:r>
          <a:endParaRPr lang="cs-CZ" sz="5500" kern="1200" dirty="0"/>
        </a:p>
      </dsp:txBody>
      <dsp:txXfrm>
        <a:off x="1355681" y="2992046"/>
        <a:ext cx="873907" cy="873907"/>
      </dsp:txXfrm>
    </dsp:sp>
    <dsp:sp modelId="{6ABF4CFF-4073-43C4-B445-0F783F0A09D0}">
      <dsp:nvSpPr>
        <dsp:cNvPr id="0" name=""/>
        <dsp:cNvSpPr/>
      </dsp:nvSpPr>
      <dsp:spPr>
        <a:xfrm rot="10800000">
          <a:off x="1468375" y="4440457"/>
          <a:ext cx="648518" cy="507224"/>
        </a:xfrm>
        <a:prstGeom prst="triangle">
          <a:avLst/>
        </a:prstGeom>
        <a:solidFill>
          <a:schemeClr val="accent4">
            <a:hueOff val="-1181694"/>
            <a:satOff val="6635"/>
            <a:lumOff val="-30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0133E5-A70F-48D3-A174-8C89B5D61961}">
      <dsp:nvSpPr>
        <dsp:cNvPr id="0" name=""/>
        <dsp:cNvSpPr/>
      </dsp:nvSpPr>
      <dsp:spPr>
        <a:xfrm>
          <a:off x="1174689" y="5312483"/>
          <a:ext cx="1235891" cy="1235891"/>
        </a:xfrm>
        <a:prstGeom prst="ellipse">
          <a:avLst/>
        </a:prstGeom>
        <a:solidFill>
          <a:schemeClr val="accent4">
            <a:hueOff val="-2067965"/>
            <a:satOff val="11611"/>
            <a:lumOff val="-5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0" tIns="69850" rIns="69850" bIns="69850" numCol="1" spcCol="1270" anchor="ctr" anchorCtr="0">
          <a:noAutofit/>
        </a:bodyPr>
        <a:lstStyle/>
        <a:p>
          <a:pPr lvl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500" kern="1200" dirty="0" smtClean="0"/>
            <a:t>45</a:t>
          </a:r>
          <a:endParaRPr lang="cs-CZ" sz="5500" kern="1200" dirty="0"/>
        </a:p>
      </dsp:txBody>
      <dsp:txXfrm>
        <a:off x="1355681" y="5493475"/>
        <a:ext cx="873907" cy="873907"/>
      </dsp:txXfrm>
    </dsp:sp>
    <dsp:sp modelId="{8F4EB498-6F5F-435D-BAA9-44A51916712B}">
      <dsp:nvSpPr>
        <dsp:cNvPr id="0" name=""/>
        <dsp:cNvSpPr/>
      </dsp:nvSpPr>
      <dsp:spPr>
        <a:xfrm rot="5400000">
          <a:off x="2872413" y="5676816"/>
          <a:ext cx="648518" cy="507224"/>
        </a:xfrm>
        <a:prstGeom prst="triangle">
          <a:avLst/>
        </a:prstGeom>
        <a:solidFill>
          <a:schemeClr val="accent4">
            <a:hueOff val="-2363389"/>
            <a:satOff val="13270"/>
            <a:lumOff val="-61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AE013F-9E2E-47B8-AC80-4E429BE071A7}">
      <dsp:nvSpPr>
        <dsp:cNvPr id="0" name=""/>
        <dsp:cNvSpPr/>
      </dsp:nvSpPr>
      <dsp:spPr>
        <a:xfrm>
          <a:off x="3954054" y="5312483"/>
          <a:ext cx="1235891" cy="1235891"/>
        </a:xfrm>
        <a:prstGeom prst="ellipse">
          <a:avLst/>
        </a:prstGeom>
        <a:solidFill>
          <a:schemeClr val="accent4">
            <a:hueOff val="-3101948"/>
            <a:satOff val="17417"/>
            <a:lumOff val="-80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0" tIns="69850" rIns="69850" bIns="69850" numCol="1" spcCol="1270" anchor="ctr" anchorCtr="0">
          <a:noAutofit/>
        </a:bodyPr>
        <a:lstStyle/>
        <a:p>
          <a:pPr lvl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500" kern="1200" dirty="0" smtClean="0"/>
            <a:t>50</a:t>
          </a:r>
          <a:endParaRPr lang="cs-CZ" sz="5500" kern="1200" dirty="0"/>
        </a:p>
      </dsp:txBody>
      <dsp:txXfrm>
        <a:off x="4135046" y="5493475"/>
        <a:ext cx="873907" cy="873907"/>
      </dsp:txXfrm>
    </dsp:sp>
    <dsp:sp modelId="{357ACDE6-ED41-44C8-9F56-68EDBB3C5EB7}">
      <dsp:nvSpPr>
        <dsp:cNvPr id="0" name=""/>
        <dsp:cNvSpPr/>
      </dsp:nvSpPr>
      <dsp:spPr>
        <a:xfrm>
          <a:off x="4247740" y="4411746"/>
          <a:ext cx="648518" cy="507224"/>
        </a:xfrm>
        <a:prstGeom prst="triangle">
          <a:avLst/>
        </a:prstGeom>
        <a:solidFill>
          <a:schemeClr val="accent4">
            <a:hueOff val="-3545083"/>
            <a:satOff val="19905"/>
            <a:lumOff val="-92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75342C-CA68-43D6-B66A-5F8E3238966A}">
      <dsp:nvSpPr>
        <dsp:cNvPr id="0" name=""/>
        <dsp:cNvSpPr/>
      </dsp:nvSpPr>
      <dsp:spPr>
        <a:xfrm>
          <a:off x="3954054" y="2811054"/>
          <a:ext cx="1235891" cy="1235891"/>
        </a:xfrm>
        <a:prstGeom prst="ellipse">
          <a:avLst/>
        </a:prstGeom>
        <a:solidFill>
          <a:schemeClr val="accent4">
            <a:hueOff val="-4135930"/>
            <a:satOff val="23223"/>
            <a:lumOff val="-107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0" tIns="69850" rIns="69850" bIns="69850" numCol="1" spcCol="1270" anchor="ctr" anchorCtr="0">
          <a:noAutofit/>
        </a:bodyPr>
        <a:lstStyle/>
        <a:p>
          <a:pPr lvl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500" kern="1200" dirty="0" smtClean="0"/>
            <a:t>66</a:t>
          </a:r>
          <a:endParaRPr lang="cs-CZ" sz="5500" kern="1200" dirty="0"/>
        </a:p>
      </dsp:txBody>
      <dsp:txXfrm>
        <a:off x="4135046" y="2992046"/>
        <a:ext cx="873907" cy="873907"/>
      </dsp:txXfrm>
    </dsp:sp>
    <dsp:sp modelId="{C92371C4-14EB-4681-8B7D-DB5FEB3982FA}">
      <dsp:nvSpPr>
        <dsp:cNvPr id="0" name=""/>
        <dsp:cNvSpPr/>
      </dsp:nvSpPr>
      <dsp:spPr>
        <a:xfrm>
          <a:off x="4247740" y="1910317"/>
          <a:ext cx="648518" cy="507224"/>
        </a:xfrm>
        <a:prstGeom prst="triangle">
          <a:avLst/>
        </a:prstGeom>
        <a:solidFill>
          <a:schemeClr val="accent4">
            <a:hueOff val="-4726777"/>
            <a:satOff val="26540"/>
            <a:lumOff val="-123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E2EB97-0F29-43F2-BE2B-40BE527E8C1F}">
      <dsp:nvSpPr>
        <dsp:cNvPr id="0" name=""/>
        <dsp:cNvSpPr/>
      </dsp:nvSpPr>
      <dsp:spPr>
        <a:xfrm>
          <a:off x="3954054" y="309625"/>
          <a:ext cx="1235891" cy="1235891"/>
        </a:xfrm>
        <a:prstGeom prst="ellipse">
          <a:avLst/>
        </a:prstGeom>
        <a:solidFill>
          <a:schemeClr val="accent4">
            <a:hueOff val="-5169912"/>
            <a:satOff val="29028"/>
            <a:lumOff val="-134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0" tIns="69850" rIns="69850" bIns="69850" numCol="1" spcCol="1270" anchor="ctr" anchorCtr="0">
          <a:noAutofit/>
        </a:bodyPr>
        <a:lstStyle/>
        <a:p>
          <a:pPr lvl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500" kern="1200" dirty="0" smtClean="0"/>
            <a:t>80</a:t>
          </a:r>
          <a:endParaRPr lang="cs-CZ" sz="5500" kern="1200" dirty="0"/>
        </a:p>
      </dsp:txBody>
      <dsp:txXfrm>
        <a:off x="4135046" y="490617"/>
        <a:ext cx="873907" cy="873907"/>
      </dsp:txXfrm>
    </dsp:sp>
    <dsp:sp modelId="{4FABD81C-86BB-43B2-A0CF-DFAC938D953A}">
      <dsp:nvSpPr>
        <dsp:cNvPr id="0" name=""/>
        <dsp:cNvSpPr/>
      </dsp:nvSpPr>
      <dsp:spPr>
        <a:xfrm rot="5400000">
          <a:off x="5651778" y="673958"/>
          <a:ext cx="648518" cy="507224"/>
        </a:xfrm>
        <a:prstGeom prst="triangle">
          <a:avLst/>
        </a:prstGeom>
        <a:solidFill>
          <a:schemeClr val="accent4">
            <a:hueOff val="-5908472"/>
            <a:satOff val="33175"/>
            <a:lumOff val="-154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ED3871-831B-493A-8CA0-47928BB17975}">
      <dsp:nvSpPr>
        <dsp:cNvPr id="0" name=""/>
        <dsp:cNvSpPr/>
      </dsp:nvSpPr>
      <dsp:spPr>
        <a:xfrm>
          <a:off x="6733419" y="309625"/>
          <a:ext cx="1235891" cy="1235891"/>
        </a:xfrm>
        <a:prstGeom prst="ellipse">
          <a:avLst/>
        </a:prstGeom>
        <a:solidFill>
          <a:schemeClr val="accent4">
            <a:hueOff val="-6203895"/>
            <a:satOff val="34834"/>
            <a:lumOff val="-161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0" tIns="69850" rIns="69850" bIns="69850" numCol="1" spcCol="1270" anchor="ctr" anchorCtr="0">
          <a:noAutofit/>
        </a:bodyPr>
        <a:lstStyle/>
        <a:p>
          <a:pPr lvl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500" kern="1200" dirty="0" smtClean="0"/>
            <a:t>92</a:t>
          </a:r>
          <a:endParaRPr lang="cs-CZ" sz="5500" kern="1200" dirty="0"/>
        </a:p>
      </dsp:txBody>
      <dsp:txXfrm>
        <a:off x="6914411" y="490617"/>
        <a:ext cx="873907" cy="873907"/>
      </dsp:txXfrm>
    </dsp:sp>
    <dsp:sp modelId="{B51648D1-3EB2-4288-8291-E70119E3D4E1}">
      <dsp:nvSpPr>
        <dsp:cNvPr id="0" name=""/>
        <dsp:cNvSpPr/>
      </dsp:nvSpPr>
      <dsp:spPr>
        <a:xfrm rot="10800000">
          <a:off x="7027105" y="1939028"/>
          <a:ext cx="648518" cy="507224"/>
        </a:xfrm>
        <a:prstGeom prst="triangle">
          <a:avLst/>
        </a:prstGeom>
        <a:solidFill>
          <a:schemeClr val="accent4">
            <a:hueOff val="-7090166"/>
            <a:satOff val="39810"/>
            <a:lumOff val="-184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EA8347-82D0-42C1-B420-F826770B6D8A}">
      <dsp:nvSpPr>
        <dsp:cNvPr id="0" name=""/>
        <dsp:cNvSpPr/>
      </dsp:nvSpPr>
      <dsp:spPr>
        <a:xfrm>
          <a:off x="6733419" y="2811054"/>
          <a:ext cx="1235891" cy="1235891"/>
        </a:xfrm>
        <a:prstGeom prst="ellipse">
          <a:avLst/>
        </a:prstGeom>
        <a:solidFill>
          <a:schemeClr val="accent4">
            <a:hueOff val="-7237878"/>
            <a:satOff val="40639"/>
            <a:lumOff val="-188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0" tIns="69850" rIns="69850" bIns="69850" numCol="1" spcCol="1270" anchor="ctr" anchorCtr="0">
          <a:noAutofit/>
        </a:bodyPr>
        <a:lstStyle/>
        <a:p>
          <a:pPr lvl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500" kern="1200" dirty="0" smtClean="0"/>
            <a:t>96</a:t>
          </a:r>
          <a:endParaRPr lang="cs-CZ" sz="5500" kern="1200" dirty="0"/>
        </a:p>
      </dsp:txBody>
      <dsp:txXfrm>
        <a:off x="6914411" y="2992046"/>
        <a:ext cx="873907" cy="873907"/>
      </dsp:txXfrm>
    </dsp:sp>
    <dsp:sp modelId="{28EE026A-9842-4CE9-B715-6E13E4F3044A}">
      <dsp:nvSpPr>
        <dsp:cNvPr id="0" name=""/>
        <dsp:cNvSpPr/>
      </dsp:nvSpPr>
      <dsp:spPr>
        <a:xfrm rot="10800000">
          <a:off x="7027105" y="4286202"/>
          <a:ext cx="648518" cy="507224"/>
        </a:xfrm>
        <a:prstGeom prst="triangle">
          <a:avLst/>
        </a:prstGeom>
        <a:solidFill>
          <a:schemeClr val="accent4">
            <a:hueOff val="-8271860"/>
            <a:satOff val="46445"/>
            <a:lumOff val="-215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7E5C7E-9994-415F-88D8-C14BDA23083D}">
      <dsp:nvSpPr>
        <dsp:cNvPr id="0" name=""/>
        <dsp:cNvSpPr/>
      </dsp:nvSpPr>
      <dsp:spPr>
        <a:xfrm>
          <a:off x="6424910" y="5003973"/>
          <a:ext cx="1852910" cy="1852910"/>
        </a:xfrm>
        <a:prstGeom prst="ellipse">
          <a:avLst/>
        </a:prstGeom>
        <a:solidFill>
          <a:schemeClr val="accent4">
            <a:hueOff val="-8271860"/>
            <a:satOff val="46445"/>
            <a:lumOff val="-215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3660" tIns="73660" rIns="73660" bIns="73660" numCol="1" spcCol="1270" anchor="ctr" anchorCtr="0">
          <a:noAutofit/>
        </a:bodyPr>
        <a:lstStyle/>
        <a:p>
          <a:pPr lvl="0" algn="ct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800" kern="1200" dirty="0" smtClean="0"/>
            <a:t>100</a:t>
          </a:r>
          <a:endParaRPr lang="cs-CZ" sz="5800" kern="1200" dirty="0"/>
        </a:p>
      </dsp:txBody>
      <dsp:txXfrm>
        <a:off x="6696262" y="5275325"/>
        <a:ext cx="1310206" cy="131020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B36C5D-4058-4055-9B1D-BB9B01A29E34}">
      <dsp:nvSpPr>
        <dsp:cNvPr id="0" name=""/>
        <dsp:cNvSpPr/>
      </dsp:nvSpPr>
      <dsp:spPr>
        <a:xfrm>
          <a:off x="866179" y="1116"/>
          <a:ext cx="1852910" cy="185291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10:2</a:t>
          </a:r>
          <a:endParaRPr lang="cs-CZ" sz="4800" kern="1200" dirty="0"/>
        </a:p>
      </dsp:txBody>
      <dsp:txXfrm>
        <a:off x="1137531" y="272468"/>
        <a:ext cx="1310206" cy="1310206"/>
      </dsp:txXfrm>
    </dsp:sp>
    <dsp:sp modelId="{D5AF138A-081E-49E8-8B57-6B985C83B48F}">
      <dsp:nvSpPr>
        <dsp:cNvPr id="0" name=""/>
        <dsp:cNvSpPr/>
      </dsp:nvSpPr>
      <dsp:spPr>
        <a:xfrm rot="10800000">
          <a:off x="1468375" y="2093283"/>
          <a:ext cx="648518" cy="507224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606DF4-E36D-420A-B248-5FF904DF3D5D}">
      <dsp:nvSpPr>
        <dsp:cNvPr id="0" name=""/>
        <dsp:cNvSpPr/>
      </dsp:nvSpPr>
      <dsp:spPr>
        <a:xfrm>
          <a:off x="1174689" y="2811054"/>
          <a:ext cx="1235891" cy="123589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/>
        </a:p>
      </dsp:txBody>
      <dsp:txXfrm>
        <a:off x="1355681" y="2992046"/>
        <a:ext cx="873907" cy="873907"/>
      </dsp:txXfrm>
    </dsp:sp>
    <dsp:sp modelId="{6ABF4CFF-4073-43C4-B445-0F783F0A09D0}">
      <dsp:nvSpPr>
        <dsp:cNvPr id="0" name=""/>
        <dsp:cNvSpPr/>
      </dsp:nvSpPr>
      <dsp:spPr>
        <a:xfrm rot="10800000">
          <a:off x="1468375" y="4440457"/>
          <a:ext cx="648518" cy="507224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0133E5-A70F-48D3-A174-8C89B5D61961}">
      <dsp:nvSpPr>
        <dsp:cNvPr id="0" name=""/>
        <dsp:cNvSpPr/>
      </dsp:nvSpPr>
      <dsp:spPr>
        <a:xfrm>
          <a:off x="1174689" y="5312483"/>
          <a:ext cx="1235891" cy="123589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/>
        </a:p>
      </dsp:txBody>
      <dsp:txXfrm>
        <a:off x="1355681" y="5493475"/>
        <a:ext cx="873907" cy="873907"/>
      </dsp:txXfrm>
    </dsp:sp>
    <dsp:sp modelId="{8F4EB498-6F5F-435D-BAA9-44A51916712B}">
      <dsp:nvSpPr>
        <dsp:cNvPr id="0" name=""/>
        <dsp:cNvSpPr/>
      </dsp:nvSpPr>
      <dsp:spPr>
        <a:xfrm rot="5400000">
          <a:off x="2872413" y="5676816"/>
          <a:ext cx="648518" cy="507224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AE013F-9E2E-47B8-AC80-4E429BE071A7}">
      <dsp:nvSpPr>
        <dsp:cNvPr id="0" name=""/>
        <dsp:cNvSpPr/>
      </dsp:nvSpPr>
      <dsp:spPr>
        <a:xfrm>
          <a:off x="3954054" y="5312483"/>
          <a:ext cx="1235891" cy="123589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/>
        </a:p>
      </dsp:txBody>
      <dsp:txXfrm>
        <a:off x="4135046" y="5493475"/>
        <a:ext cx="873907" cy="873907"/>
      </dsp:txXfrm>
    </dsp:sp>
    <dsp:sp modelId="{357ACDE6-ED41-44C8-9F56-68EDBB3C5EB7}">
      <dsp:nvSpPr>
        <dsp:cNvPr id="0" name=""/>
        <dsp:cNvSpPr/>
      </dsp:nvSpPr>
      <dsp:spPr>
        <a:xfrm>
          <a:off x="4247740" y="4411746"/>
          <a:ext cx="648518" cy="507224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75342C-CA68-43D6-B66A-5F8E3238966A}">
      <dsp:nvSpPr>
        <dsp:cNvPr id="0" name=""/>
        <dsp:cNvSpPr/>
      </dsp:nvSpPr>
      <dsp:spPr>
        <a:xfrm>
          <a:off x="3954054" y="2811054"/>
          <a:ext cx="1235891" cy="123589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/>
        </a:p>
      </dsp:txBody>
      <dsp:txXfrm>
        <a:off x="4135046" y="2992046"/>
        <a:ext cx="873907" cy="873907"/>
      </dsp:txXfrm>
    </dsp:sp>
    <dsp:sp modelId="{C92371C4-14EB-4681-8B7D-DB5FEB3982FA}">
      <dsp:nvSpPr>
        <dsp:cNvPr id="0" name=""/>
        <dsp:cNvSpPr/>
      </dsp:nvSpPr>
      <dsp:spPr>
        <a:xfrm>
          <a:off x="4247740" y="1910317"/>
          <a:ext cx="648518" cy="507224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E2EB97-0F29-43F2-BE2B-40BE527E8C1F}">
      <dsp:nvSpPr>
        <dsp:cNvPr id="0" name=""/>
        <dsp:cNvSpPr/>
      </dsp:nvSpPr>
      <dsp:spPr>
        <a:xfrm>
          <a:off x="3954054" y="309625"/>
          <a:ext cx="1235891" cy="123589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/>
        </a:p>
      </dsp:txBody>
      <dsp:txXfrm>
        <a:off x="4135046" y="490617"/>
        <a:ext cx="873907" cy="873907"/>
      </dsp:txXfrm>
    </dsp:sp>
    <dsp:sp modelId="{4FABD81C-86BB-43B2-A0CF-DFAC938D953A}">
      <dsp:nvSpPr>
        <dsp:cNvPr id="0" name=""/>
        <dsp:cNvSpPr/>
      </dsp:nvSpPr>
      <dsp:spPr>
        <a:xfrm rot="5400000">
          <a:off x="5651778" y="673958"/>
          <a:ext cx="648518" cy="507224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ED3871-831B-493A-8CA0-47928BB17975}">
      <dsp:nvSpPr>
        <dsp:cNvPr id="0" name=""/>
        <dsp:cNvSpPr/>
      </dsp:nvSpPr>
      <dsp:spPr>
        <a:xfrm>
          <a:off x="6733419" y="309625"/>
          <a:ext cx="1235891" cy="123589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/>
        </a:p>
      </dsp:txBody>
      <dsp:txXfrm>
        <a:off x="6914411" y="490617"/>
        <a:ext cx="873907" cy="873907"/>
      </dsp:txXfrm>
    </dsp:sp>
    <dsp:sp modelId="{B51648D1-3EB2-4288-8291-E70119E3D4E1}">
      <dsp:nvSpPr>
        <dsp:cNvPr id="0" name=""/>
        <dsp:cNvSpPr/>
      </dsp:nvSpPr>
      <dsp:spPr>
        <a:xfrm rot="10800000">
          <a:off x="7027105" y="1939028"/>
          <a:ext cx="648518" cy="507224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EA8347-82D0-42C1-B420-F826770B6D8A}">
      <dsp:nvSpPr>
        <dsp:cNvPr id="0" name=""/>
        <dsp:cNvSpPr/>
      </dsp:nvSpPr>
      <dsp:spPr>
        <a:xfrm>
          <a:off x="6733419" y="2811054"/>
          <a:ext cx="1235891" cy="123589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/>
        </a:p>
      </dsp:txBody>
      <dsp:txXfrm>
        <a:off x="6914411" y="2992046"/>
        <a:ext cx="873907" cy="873907"/>
      </dsp:txXfrm>
    </dsp:sp>
    <dsp:sp modelId="{28EE026A-9842-4CE9-B715-6E13E4F3044A}">
      <dsp:nvSpPr>
        <dsp:cNvPr id="0" name=""/>
        <dsp:cNvSpPr/>
      </dsp:nvSpPr>
      <dsp:spPr>
        <a:xfrm rot="10800000">
          <a:off x="7027105" y="4286202"/>
          <a:ext cx="648518" cy="507224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7E5C7E-9994-415F-88D8-C14BDA23083D}">
      <dsp:nvSpPr>
        <dsp:cNvPr id="0" name=""/>
        <dsp:cNvSpPr/>
      </dsp:nvSpPr>
      <dsp:spPr>
        <a:xfrm>
          <a:off x="6424910" y="5003973"/>
          <a:ext cx="1852910" cy="185291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600" kern="1200"/>
        </a:p>
      </dsp:txBody>
      <dsp:txXfrm>
        <a:off x="6696262" y="5275325"/>
        <a:ext cx="1310206" cy="131020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B36C5D-4058-4055-9B1D-BB9B01A29E34}">
      <dsp:nvSpPr>
        <dsp:cNvPr id="0" name=""/>
        <dsp:cNvSpPr/>
      </dsp:nvSpPr>
      <dsp:spPr>
        <a:xfrm>
          <a:off x="866179" y="1116"/>
          <a:ext cx="1852910" cy="185291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10:2</a:t>
          </a:r>
          <a:endParaRPr lang="cs-CZ" sz="4800" kern="1200" dirty="0"/>
        </a:p>
      </dsp:txBody>
      <dsp:txXfrm>
        <a:off x="1137531" y="272468"/>
        <a:ext cx="1310206" cy="1310206"/>
      </dsp:txXfrm>
    </dsp:sp>
    <dsp:sp modelId="{D5AF138A-081E-49E8-8B57-6B985C83B48F}">
      <dsp:nvSpPr>
        <dsp:cNvPr id="0" name=""/>
        <dsp:cNvSpPr/>
      </dsp:nvSpPr>
      <dsp:spPr>
        <a:xfrm rot="10800000">
          <a:off x="1468375" y="2093283"/>
          <a:ext cx="648518" cy="507224"/>
        </a:xfrm>
        <a:prstGeom prst="triangl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606DF4-E36D-420A-B248-5FF904DF3D5D}">
      <dsp:nvSpPr>
        <dsp:cNvPr id="0" name=""/>
        <dsp:cNvSpPr/>
      </dsp:nvSpPr>
      <dsp:spPr>
        <a:xfrm>
          <a:off x="1174689" y="2811054"/>
          <a:ext cx="1235891" cy="123589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15</a:t>
          </a:r>
          <a:endParaRPr lang="cs-CZ" sz="4800" kern="1200" dirty="0"/>
        </a:p>
      </dsp:txBody>
      <dsp:txXfrm>
        <a:off x="1355681" y="2992046"/>
        <a:ext cx="873907" cy="873907"/>
      </dsp:txXfrm>
    </dsp:sp>
    <dsp:sp modelId="{6ABF4CFF-4073-43C4-B445-0F783F0A09D0}">
      <dsp:nvSpPr>
        <dsp:cNvPr id="0" name=""/>
        <dsp:cNvSpPr/>
      </dsp:nvSpPr>
      <dsp:spPr>
        <a:xfrm rot="10800000">
          <a:off x="1468375" y="4440457"/>
          <a:ext cx="648518" cy="507224"/>
        </a:xfrm>
        <a:prstGeom prst="triangl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0133E5-A70F-48D3-A174-8C89B5D61961}">
      <dsp:nvSpPr>
        <dsp:cNvPr id="0" name=""/>
        <dsp:cNvSpPr/>
      </dsp:nvSpPr>
      <dsp:spPr>
        <a:xfrm>
          <a:off x="1174689" y="5312483"/>
          <a:ext cx="1235891" cy="1235891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30</a:t>
          </a:r>
          <a:endParaRPr lang="cs-CZ" sz="4800" kern="1200" dirty="0"/>
        </a:p>
      </dsp:txBody>
      <dsp:txXfrm>
        <a:off x="1355681" y="5493475"/>
        <a:ext cx="873907" cy="873907"/>
      </dsp:txXfrm>
    </dsp:sp>
    <dsp:sp modelId="{8F4EB498-6F5F-435D-BAA9-44A51916712B}">
      <dsp:nvSpPr>
        <dsp:cNvPr id="0" name=""/>
        <dsp:cNvSpPr/>
      </dsp:nvSpPr>
      <dsp:spPr>
        <a:xfrm rot="5400000">
          <a:off x="2872413" y="5676816"/>
          <a:ext cx="648518" cy="507224"/>
        </a:xfrm>
        <a:prstGeom prst="triangl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AE013F-9E2E-47B8-AC80-4E429BE071A7}">
      <dsp:nvSpPr>
        <dsp:cNvPr id="0" name=""/>
        <dsp:cNvSpPr/>
      </dsp:nvSpPr>
      <dsp:spPr>
        <a:xfrm>
          <a:off x="3954054" y="5312483"/>
          <a:ext cx="1235891" cy="123589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10</a:t>
          </a:r>
          <a:endParaRPr lang="cs-CZ" sz="4800" kern="1200" dirty="0"/>
        </a:p>
      </dsp:txBody>
      <dsp:txXfrm>
        <a:off x="4135046" y="5493475"/>
        <a:ext cx="873907" cy="873907"/>
      </dsp:txXfrm>
    </dsp:sp>
    <dsp:sp modelId="{357ACDE6-ED41-44C8-9F56-68EDBB3C5EB7}">
      <dsp:nvSpPr>
        <dsp:cNvPr id="0" name=""/>
        <dsp:cNvSpPr/>
      </dsp:nvSpPr>
      <dsp:spPr>
        <a:xfrm>
          <a:off x="4247740" y="4411746"/>
          <a:ext cx="648518" cy="507224"/>
        </a:xfrm>
        <a:prstGeom prst="triangl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75342C-CA68-43D6-B66A-5F8E3238966A}">
      <dsp:nvSpPr>
        <dsp:cNvPr id="0" name=""/>
        <dsp:cNvSpPr/>
      </dsp:nvSpPr>
      <dsp:spPr>
        <a:xfrm>
          <a:off x="3954054" y="2811054"/>
          <a:ext cx="1235891" cy="1235891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19</a:t>
          </a:r>
          <a:endParaRPr lang="cs-CZ" sz="4800" kern="1200" dirty="0"/>
        </a:p>
      </dsp:txBody>
      <dsp:txXfrm>
        <a:off x="4135046" y="2992046"/>
        <a:ext cx="873907" cy="873907"/>
      </dsp:txXfrm>
    </dsp:sp>
    <dsp:sp modelId="{C92371C4-14EB-4681-8B7D-DB5FEB3982FA}">
      <dsp:nvSpPr>
        <dsp:cNvPr id="0" name=""/>
        <dsp:cNvSpPr/>
      </dsp:nvSpPr>
      <dsp:spPr>
        <a:xfrm>
          <a:off x="4247740" y="1910317"/>
          <a:ext cx="648518" cy="507224"/>
        </a:xfrm>
        <a:prstGeom prst="triangl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E2EB97-0F29-43F2-BE2B-40BE527E8C1F}">
      <dsp:nvSpPr>
        <dsp:cNvPr id="0" name=""/>
        <dsp:cNvSpPr/>
      </dsp:nvSpPr>
      <dsp:spPr>
        <a:xfrm>
          <a:off x="3954054" y="309625"/>
          <a:ext cx="1235891" cy="123589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20</a:t>
          </a:r>
          <a:endParaRPr lang="cs-CZ" sz="4800" kern="1200" dirty="0"/>
        </a:p>
      </dsp:txBody>
      <dsp:txXfrm>
        <a:off x="4135046" y="490617"/>
        <a:ext cx="873907" cy="873907"/>
      </dsp:txXfrm>
    </dsp:sp>
    <dsp:sp modelId="{4FABD81C-86BB-43B2-A0CF-DFAC938D953A}">
      <dsp:nvSpPr>
        <dsp:cNvPr id="0" name=""/>
        <dsp:cNvSpPr/>
      </dsp:nvSpPr>
      <dsp:spPr>
        <a:xfrm rot="5400000">
          <a:off x="5651778" y="673958"/>
          <a:ext cx="648518" cy="507224"/>
        </a:xfrm>
        <a:prstGeom prst="triangl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ED3871-831B-493A-8CA0-47928BB17975}">
      <dsp:nvSpPr>
        <dsp:cNvPr id="0" name=""/>
        <dsp:cNvSpPr/>
      </dsp:nvSpPr>
      <dsp:spPr>
        <a:xfrm>
          <a:off x="6733419" y="309625"/>
          <a:ext cx="1235891" cy="123589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5</a:t>
          </a:r>
          <a:endParaRPr lang="cs-CZ" sz="4800" kern="1200" dirty="0"/>
        </a:p>
      </dsp:txBody>
      <dsp:txXfrm>
        <a:off x="6914411" y="490617"/>
        <a:ext cx="873907" cy="873907"/>
      </dsp:txXfrm>
    </dsp:sp>
    <dsp:sp modelId="{B51648D1-3EB2-4288-8291-E70119E3D4E1}">
      <dsp:nvSpPr>
        <dsp:cNvPr id="0" name=""/>
        <dsp:cNvSpPr/>
      </dsp:nvSpPr>
      <dsp:spPr>
        <a:xfrm rot="10800000">
          <a:off x="7027105" y="1939028"/>
          <a:ext cx="648518" cy="507224"/>
        </a:xfrm>
        <a:prstGeom prst="triangl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EA8347-82D0-42C1-B420-F826770B6D8A}">
      <dsp:nvSpPr>
        <dsp:cNvPr id="0" name=""/>
        <dsp:cNvSpPr/>
      </dsp:nvSpPr>
      <dsp:spPr>
        <a:xfrm>
          <a:off x="6733419" y="2811054"/>
          <a:ext cx="1235891" cy="1235891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13</a:t>
          </a:r>
          <a:endParaRPr lang="cs-CZ" sz="4800" kern="1200" dirty="0"/>
        </a:p>
      </dsp:txBody>
      <dsp:txXfrm>
        <a:off x="6914411" y="2992046"/>
        <a:ext cx="873907" cy="873907"/>
      </dsp:txXfrm>
    </dsp:sp>
    <dsp:sp modelId="{28EE026A-9842-4CE9-B715-6E13E4F3044A}">
      <dsp:nvSpPr>
        <dsp:cNvPr id="0" name=""/>
        <dsp:cNvSpPr/>
      </dsp:nvSpPr>
      <dsp:spPr>
        <a:xfrm rot="10800000">
          <a:off x="7027105" y="4286202"/>
          <a:ext cx="648518" cy="507224"/>
        </a:xfrm>
        <a:prstGeom prst="triangl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7E5C7E-9994-415F-88D8-C14BDA23083D}">
      <dsp:nvSpPr>
        <dsp:cNvPr id="0" name=""/>
        <dsp:cNvSpPr/>
      </dsp:nvSpPr>
      <dsp:spPr>
        <a:xfrm>
          <a:off x="6424910" y="5003973"/>
          <a:ext cx="1852910" cy="185291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30</a:t>
          </a:r>
          <a:endParaRPr lang="cs-CZ" sz="4800" kern="1200" dirty="0"/>
        </a:p>
      </dsp:txBody>
      <dsp:txXfrm>
        <a:off x="6696262" y="5275325"/>
        <a:ext cx="1310206" cy="13102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Process2">
  <dgm:title val=""/>
  <dgm:desc val=""/>
  <dgm:catLst>
    <dgm:cat type="process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/>
    </dgm:varLst>
    <dgm:choose name="Name0">
      <dgm:if name="Name1" func="var" arg="dir" op="equ" val="norm">
        <dgm:alg type="snake">
          <dgm:param type="grDir" val="tL"/>
          <dgm:param type="flowDir" val="col"/>
          <dgm:param type="contDir" val="revDir"/>
        </dgm:alg>
      </dgm:if>
      <dgm:else name="Name2">
        <dgm:alg type="snake">
          <dgm:param type="grDir" val="tR"/>
          <dgm:param type="flowDir" val="col"/>
          <dgm:param type="contDir" val="revDi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firstNode" refType="w"/>
      <dgm:constr type="w" for="ch" forName="lastNode" refType="w" refFor="ch" refForName="firstNode" op="equ"/>
      <dgm:constr type="w" for="ch" forName="middleNode" refType="w" refFor="ch" refForName="firstNode" op="equ"/>
      <dgm:constr type="h" for="ch" ptType="sibTrans" refType="w" refFor="ch" refForName="middleNode" op="equ" fact="0.35"/>
      <dgm:constr type="sp" refType="w" refFor="ch" refForName="middleNode" fact="0.5"/>
      <dgm:constr type="connDist" for="des" ptType="sibTrans" op="equ"/>
      <dgm:constr type="primFontSz" for="ch" forName="firstNode" val="65"/>
      <dgm:constr type="primFontSz" for="ch" forName="lastNode" refType="primFontSz" refFor="ch" refForName="firstNode" op="equ"/>
      <dgm:constr type="primFontSz" for="des" forName="shape" val="65"/>
      <dgm:constr type="primFontSz" for="des" forName="shape" refType="primFontSz" refFor="ch" refForName="firstNode" op="lte"/>
      <dgm:constr type="primFontSz" for="des" forName="shape" refType="primFontSz" refFor="ch" refForName="lastNode" op="lte"/>
    </dgm:constrLst>
    <dgm:ruleLst/>
    <dgm:forEach name="Name3" axis="ch" ptType="node">
      <dgm:choose name="Name4">
        <dgm:if name="Name5" axis="self" ptType="node" func="pos" op="equ" val="1">
          <dgm:layoutNode name="fir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if name="Name6" axis="self" ptType="node" func="revPos" op="equ" val="1">
          <dgm:layoutNode name="la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else name="Name7">
          <dgm:layoutNode name="middleNod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  <dgm:constr type="w" for="ch" forName="padding" refType="w"/>
              <dgm:constr type="h" for="ch" forName="padding" refType="h"/>
              <dgm:constr type="w" for="ch" forName="shape" refType="w" fact="0.667"/>
              <dgm:constr type="h" for="ch" forName="shape" refType="h" fact="0.667"/>
              <dgm:constr type="ctrX" for="ch" forName="shape" refType="w" fact="0.5"/>
              <dgm:constr type="ctrY" for="ch" forName="shape" refType="h" fact="0.5"/>
            </dgm:constrLst>
            <dgm:ruleLst/>
            <dgm:layoutNode name="padding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shape">
              <dgm:varLst>
                <dgm:bulletEnabled val="1"/>
              </dgm:varLst>
              <dgm:alg type="tx">
                <dgm:param type="txAnchorVertCh" val="mid"/>
              </dgm:alg>
              <dgm:shape xmlns:r="http://schemas.openxmlformats.org/officeDocument/2006/relationships" type="ellipse" r:blip="">
                <dgm:adjLst/>
              </dgm:shape>
              <dgm:presOf axis="desOrSelf" ptType="node"/>
              <dgm:constrLst>
                <dgm:constr type="h" refType="w"/>
                <dgm:constr type="tMarg" refType="primFontSz" fact="0.1"/>
                <dgm:constr type="bMarg" refType="primFontSz" fact="0.1"/>
                <dgm:constr type="lMarg" refType="primFontSz" fact="0.1"/>
                <dgm:constr type="r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  <dgm:forEach name="Name8" axis="followSib" ptType="sibTrans" cnt="1">
        <dgm:layoutNode name="sibTrans">
          <dgm:choose name="Name9">
            <dgm:if name="Name10" func="var" arg="dir" op="equ" val="norm">
              <dgm:choose name="Name11">
                <dgm:if name="Name12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3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4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if>
            <dgm:else name="Name15">
              <dgm:choose name="Name16">
                <dgm:if name="Name17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8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9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else>
          </dgm:choose>
          <dgm:shape xmlns:r="http://schemas.openxmlformats.org/officeDocument/2006/relationships" rot="90" type="triangle" r:blip="">
            <dgm:adjLst/>
          </dgm:shape>
          <dgm:presOf axis="self"/>
          <dgm:constrLst>
            <dgm:constr type="w" refType="h"/>
            <dgm:constr type="connDist"/>
            <dgm:constr type="begPad" refType="connDist" fact="0.25"/>
            <dgm:constr type="endPad" refType="connDist" fact="0.22"/>
          </dgm:constrLst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bProcess2">
  <dgm:title val=""/>
  <dgm:desc val=""/>
  <dgm:catLst>
    <dgm:cat type="process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/>
    </dgm:varLst>
    <dgm:choose name="Name0">
      <dgm:if name="Name1" func="var" arg="dir" op="equ" val="norm">
        <dgm:alg type="snake">
          <dgm:param type="grDir" val="tL"/>
          <dgm:param type="flowDir" val="col"/>
          <dgm:param type="contDir" val="revDir"/>
        </dgm:alg>
      </dgm:if>
      <dgm:else name="Name2">
        <dgm:alg type="snake">
          <dgm:param type="grDir" val="tR"/>
          <dgm:param type="flowDir" val="col"/>
          <dgm:param type="contDir" val="revDi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firstNode" refType="w"/>
      <dgm:constr type="w" for="ch" forName="lastNode" refType="w" refFor="ch" refForName="firstNode" op="equ"/>
      <dgm:constr type="w" for="ch" forName="middleNode" refType="w" refFor="ch" refForName="firstNode" op="equ"/>
      <dgm:constr type="h" for="ch" ptType="sibTrans" refType="w" refFor="ch" refForName="middleNode" op="equ" fact="0.35"/>
      <dgm:constr type="sp" refType="w" refFor="ch" refForName="middleNode" fact="0.5"/>
      <dgm:constr type="connDist" for="des" ptType="sibTrans" op="equ"/>
      <dgm:constr type="primFontSz" for="ch" forName="firstNode" val="65"/>
      <dgm:constr type="primFontSz" for="ch" forName="lastNode" refType="primFontSz" refFor="ch" refForName="firstNode" op="equ"/>
      <dgm:constr type="primFontSz" for="des" forName="shape" val="65"/>
      <dgm:constr type="primFontSz" for="des" forName="shape" refType="primFontSz" refFor="ch" refForName="firstNode" op="lte"/>
      <dgm:constr type="primFontSz" for="des" forName="shape" refType="primFontSz" refFor="ch" refForName="lastNode" op="lte"/>
    </dgm:constrLst>
    <dgm:ruleLst/>
    <dgm:forEach name="Name3" axis="ch" ptType="node">
      <dgm:choose name="Name4">
        <dgm:if name="Name5" axis="self" ptType="node" func="pos" op="equ" val="1">
          <dgm:layoutNode name="fir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if name="Name6" axis="self" ptType="node" func="revPos" op="equ" val="1">
          <dgm:layoutNode name="la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else name="Name7">
          <dgm:layoutNode name="middleNod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  <dgm:constr type="w" for="ch" forName="padding" refType="w"/>
              <dgm:constr type="h" for="ch" forName="padding" refType="h"/>
              <dgm:constr type="w" for="ch" forName="shape" refType="w" fact="0.667"/>
              <dgm:constr type="h" for="ch" forName="shape" refType="h" fact="0.667"/>
              <dgm:constr type="ctrX" for="ch" forName="shape" refType="w" fact="0.5"/>
              <dgm:constr type="ctrY" for="ch" forName="shape" refType="h" fact="0.5"/>
            </dgm:constrLst>
            <dgm:ruleLst/>
            <dgm:layoutNode name="padding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shape">
              <dgm:varLst>
                <dgm:bulletEnabled val="1"/>
              </dgm:varLst>
              <dgm:alg type="tx">
                <dgm:param type="txAnchorVertCh" val="mid"/>
              </dgm:alg>
              <dgm:shape xmlns:r="http://schemas.openxmlformats.org/officeDocument/2006/relationships" type="ellipse" r:blip="">
                <dgm:adjLst/>
              </dgm:shape>
              <dgm:presOf axis="desOrSelf" ptType="node"/>
              <dgm:constrLst>
                <dgm:constr type="h" refType="w"/>
                <dgm:constr type="tMarg" refType="primFontSz" fact="0.1"/>
                <dgm:constr type="bMarg" refType="primFontSz" fact="0.1"/>
                <dgm:constr type="lMarg" refType="primFontSz" fact="0.1"/>
                <dgm:constr type="r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  <dgm:forEach name="Name8" axis="followSib" ptType="sibTrans" cnt="1">
        <dgm:layoutNode name="sibTrans">
          <dgm:choose name="Name9">
            <dgm:if name="Name10" func="var" arg="dir" op="equ" val="norm">
              <dgm:choose name="Name11">
                <dgm:if name="Name12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3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4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if>
            <dgm:else name="Name15">
              <dgm:choose name="Name16">
                <dgm:if name="Name17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8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9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else>
          </dgm:choose>
          <dgm:shape xmlns:r="http://schemas.openxmlformats.org/officeDocument/2006/relationships" rot="90" type="triangle" r:blip="">
            <dgm:adjLst/>
          </dgm:shape>
          <dgm:presOf axis="self"/>
          <dgm:constrLst>
            <dgm:constr type="w" refType="h"/>
            <dgm:constr type="connDist"/>
            <dgm:constr type="begPad" refType="connDist" fact="0.25"/>
            <dgm:constr type="endPad" refType="connDist" fact="0.22"/>
          </dgm:constrLst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bProcess2">
  <dgm:title val=""/>
  <dgm:desc val=""/>
  <dgm:catLst>
    <dgm:cat type="process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/>
    </dgm:varLst>
    <dgm:choose name="Name0">
      <dgm:if name="Name1" func="var" arg="dir" op="equ" val="norm">
        <dgm:alg type="snake">
          <dgm:param type="grDir" val="tL"/>
          <dgm:param type="flowDir" val="col"/>
          <dgm:param type="contDir" val="revDir"/>
        </dgm:alg>
      </dgm:if>
      <dgm:else name="Name2">
        <dgm:alg type="snake">
          <dgm:param type="grDir" val="tR"/>
          <dgm:param type="flowDir" val="col"/>
          <dgm:param type="contDir" val="revDi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firstNode" refType="w"/>
      <dgm:constr type="w" for="ch" forName="lastNode" refType="w" refFor="ch" refForName="firstNode" op="equ"/>
      <dgm:constr type="w" for="ch" forName="middleNode" refType="w" refFor="ch" refForName="firstNode" op="equ"/>
      <dgm:constr type="h" for="ch" ptType="sibTrans" refType="w" refFor="ch" refForName="middleNode" op="equ" fact="0.35"/>
      <dgm:constr type="sp" refType="w" refFor="ch" refForName="middleNode" fact="0.5"/>
      <dgm:constr type="connDist" for="des" ptType="sibTrans" op="equ"/>
      <dgm:constr type="primFontSz" for="ch" forName="firstNode" val="65"/>
      <dgm:constr type="primFontSz" for="ch" forName="lastNode" refType="primFontSz" refFor="ch" refForName="firstNode" op="equ"/>
      <dgm:constr type="primFontSz" for="des" forName="shape" val="65"/>
      <dgm:constr type="primFontSz" for="des" forName="shape" refType="primFontSz" refFor="ch" refForName="firstNode" op="lte"/>
      <dgm:constr type="primFontSz" for="des" forName="shape" refType="primFontSz" refFor="ch" refForName="lastNode" op="lte"/>
    </dgm:constrLst>
    <dgm:ruleLst/>
    <dgm:forEach name="Name3" axis="ch" ptType="node">
      <dgm:choose name="Name4">
        <dgm:if name="Name5" axis="self" ptType="node" func="pos" op="equ" val="1">
          <dgm:layoutNode name="fir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if name="Name6" axis="self" ptType="node" func="revPos" op="equ" val="1">
          <dgm:layoutNode name="la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else name="Name7">
          <dgm:layoutNode name="middleNod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  <dgm:constr type="w" for="ch" forName="padding" refType="w"/>
              <dgm:constr type="h" for="ch" forName="padding" refType="h"/>
              <dgm:constr type="w" for="ch" forName="shape" refType="w" fact="0.667"/>
              <dgm:constr type="h" for="ch" forName="shape" refType="h" fact="0.667"/>
              <dgm:constr type="ctrX" for="ch" forName="shape" refType="w" fact="0.5"/>
              <dgm:constr type="ctrY" for="ch" forName="shape" refType="h" fact="0.5"/>
            </dgm:constrLst>
            <dgm:ruleLst/>
            <dgm:layoutNode name="padding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shape">
              <dgm:varLst>
                <dgm:bulletEnabled val="1"/>
              </dgm:varLst>
              <dgm:alg type="tx">
                <dgm:param type="txAnchorVertCh" val="mid"/>
              </dgm:alg>
              <dgm:shape xmlns:r="http://schemas.openxmlformats.org/officeDocument/2006/relationships" type="ellipse" r:blip="">
                <dgm:adjLst/>
              </dgm:shape>
              <dgm:presOf axis="desOrSelf" ptType="node"/>
              <dgm:constrLst>
                <dgm:constr type="h" refType="w"/>
                <dgm:constr type="tMarg" refType="primFontSz" fact="0.1"/>
                <dgm:constr type="bMarg" refType="primFontSz" fact="0.1"/>
                <dgm:constr type="lMarg" refType="primFontSz" fact="0.1"/>
                <dgm:constr type="r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  <dgm:forEach name="Name8" axis="followSib" ptType="sibTrans" cnt="1">
        <dgm:layoutNode name="sibTrans">
          <dgm:choose name="Name9">
            <dgm:if name="Name10" func="var" arg="dir" op="equ" val="norm">
              <dgm:choose name="Name11">
                <dgm:if name="Name12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3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4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if>
            <dgm:else name="Name15">
              <dgm:choose name="Name16">
                <dgm:if name="Name17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8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9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else>
          </dgm:choose>
          <dgm:shape xmlns:r="http://schemas.openxmlformats.org/officeDocument/2006/relationships" rot="90" type="triangle" r:blip="">
            <dgm:adjLst/>
          </dgm:shape>
          <dgm:presOf axis="self"/>
          <dgm:constrLst>
            <dgm:constr type="w" refType="h"/>
            <dgm:constr type="connDist"/>
            <dgm:constr type="begPad" refType="connDist" fact="0.25"/>
            <dgm:constr type="endPad" refType="connDist" fact="0.22"/>
          </dgm:constrLst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bProcess2">
  <dgm:title val=""/>
  <dgm:desc val=""/>
  <dgm:catLst>
    <dgm:cat type="process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/>
    </dgm:varLst>
    <dgm:choose name="Name0">
      <dgm:if name="Name1" func="var" arg="dir" op="equ" val="norm">
        <dgm:alg type="snake">
          <dgm:param type="grDir" val="tL"/>
          <dgm:param type="flowDir" val="col"/>
          <dgm:param type="contDir" val="revDir"/>
        </dgm:alg>
      </dgm:if>
      <dgm:else name="Name2">
        <dgm:alg type="snake">
          <dgm:param type="grDir" val="tR"/>
          <dgm:param type="flowDir" val="col"/>
          <dgm:param type="contDir" val="revDi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firstNode" refType="w"/>
      <dgm:constr type="w" for="ch" forName="lastNode" refType="w" refFor="ch" refForName="firstNode" op="equ"/>
      <dgm:constr type="w" for="ch" forName="middleNode" refType="w" refFor="ch" refForName="firstNode" op="equ"/>
      <dgm:constr type="h" for="ch" ptType="sibTrans" refType="w" refFor="ch" refForName="middleNode" op="equ" fact="0.35"/>
      <dgm:constr type="sp" refType="w" refFor="ch" refForName="middleNode" fact="0.5"/>
      <dgm:constr type="connDist" for="des" ptType="sibTrans" op="equ"/>
      <dgm:constr type="primFontSz" for="ch" forName="firstNode" val="65"/>
      <dgm:constr type="primFontSz" for="ch" forName="lastNode" refType="primFontSz" refFor="ch" refForName="firstNode" op="equ"/>
      <dgm:constr type="primFontSz" for="des" forName="shape" val="65"/>
      <dgm:constr type="primFontSz" for="des" forName="shape" refType="primFontSz" refFor="ch" refForName="firstNode" op="lte"/>
      <dgm:constr type="primFontSz" for="des" forName="shape" refType="primFontSz" refFor="ch" refForName="lastNode" op="lte"/>
    </dgm:constrLst>
    <dgm:ruleLst/>
    <dgm:forEach name="Name3" axis="ch" ptType="node">
      <dgm:choose name="Name4">
        <dgm:if name="Name5" axis="self" ptType="node" func="pos" op="equ" val="1">
          <dgm:layoutNode name="fir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if name="Name6" axis="self" ptType="node" func="revPos" op="equ" val="1">
          <dgm:layoutNode name="la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else name="Name7">
          <dgm:layoutNode name="middleNod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  <dgm:constr type="w" for="ch" forName="padding" refType="w"/>
              <dgm:constr type="h" for="ch" forName="padding" refType="h"/>
              <dgm:constr type="w" for="ch" forName="shape" refType="w" fact="0.667"/>
              <dgm:constr type="h" for="ch" forName="shape" refType="h" fact="0.667"/>
              <dgm:constr type="ctrX" for="ch" forName="shape" refType="w" fact="0.5"/>
              <dgm:constr type="ctrY" for="ch" forName="shape" refType="h" fact="0.5"/>
            </dgm:constrLst>
            <dgm:ruleLst/>
            <dgm:layoutNode name="padding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shape">
              <dgm:varLst>
                <dgm:bulletEnabled val="1"/>
              </dgm:varLst>
              <dgm:alg type="tx">
                <dgm:param type="txAnchorVertCh" val="mid"/>
              </dgm:alg>
              <dgm:shape xmlns:r="http://schemas.openxmlformats.org/officeDocument/2006/relationships" type="ellipse" r:blip="">
                <dgm:adjLst/>
              </dgm:shape>
              <dgm:presOf axis="desOrSelf" ptType="node"/>
              <dgm:constrLst>
                <dgm:constr type="h" refType="w"/>
                <dgm:constr type="tMarg" refType="primFontSz" fact="0.1"/>
                <dgm:constr type="bMarg" refType="primFontSz" fact="0.1"/>
                <dgm:constr type="lMarg" refType="primFontSz" fact="0.1"/>
                <dgm:constr type="r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  <dgm:forEach name="Name8" axis="followSib" ptType="sibTrans" cnt="1">
        <dgm:layoutNode name="sibTrans">
          <dgm:choose name="Name9">
            <dgm:if name="Name10" func="var" arg="dir" op="equ" val="norm">
              <dgm:choose name="Name11">
                <dgm:if name="Name12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3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4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if>
            <dgm:else name="Name15">
              <dgm:choose name="Name16">
                <dgm:if name="Name17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8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9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else>
          </dgm:choose>
          <dgm:shape xmlns:r="http://schemas.openxmlformats.org/officeDocument/2006/relationships" rot="90" type="triangle" r:blip="">
            <dgm:adjLst/>
          </dgm:shape>
          <dgm:presOf axis="self"/>
          <dgm:constrLst>
            <dgm:constr type="w" refType="h"/>
            <dgm:constr type="connDist"/>
            <dgm:constr type="begPad" refType="connDist" fact="0.25"/>
            <dgm:constr type="endPad" refType="connDist" fact="0.22"/>
          </dgm:constrLst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bProcess2">
  <dgm:title val=""/>
  <dgm:desc val=""/>
  <dgm:catLst>
    <dgm:cat type="process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/>
    </dgm:varLst>
    <dgm:choose name="Name0">
      <dgm:if name="Name1" func="var" arg="dir" op="equ" val="norm">
        <dgm:alg type="snake">
          <dgm:param type="grDir" val="tL"/>
          <dgm:param type="flowDir" val="col"/>
          <dgm:param type="contDir" val="revDir"/>
        </dgm:alg>
      </dgm:if>
      <dgm:else name="Name2">
        <dgm:alg type="snake">
          <dgm:param type="grDir" val="tR"/>
          <dgm:param type="flowDir" val="col"/>
          <dgm:param type="contDir" val="revDi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firstNode" refType="w"/>
      <dgm:constr type="w" for="ch" forName="lastNode" refType="w" refFor="ch" refForName="firstNode" op="equ"/>
      <dgm:constr type="w" for="ch" forName="middleNode" refType="w" refFor="ch" refForName="firstNode" op="equ"/>
      <dgm:constr type="h" for="ch" ptType="sibTrans" refType="w" refFor="ch" refForName="middleNode" op="equ" fact="0.35"/>
      <dgm:constr type="sp" refType="w" refFor="ch" refForName="middleNode" fact="0.5"/>
      <dgm:constr type="connDist" for="des" ptType="sibTrans" op="equ"/>
      <dgm:constr type="primFontSz" for="ch" forName="firstNode" val="65"/>
      <dgm:constr type="primFontSz" for="ch" forName="lastNode" refType="primFontSz" refFor="ch" refForName="firstNode" op="equ"/>
      <dgm:constr type="primFontSz" for="des" forName="shape" val="65"/>
      <dgm:constr type="primFontSz" for="des" forName="shape" refType="primFontSz" refFor="ch" refForName="firstNode" op="lte"/>
      <dgm:constr type="primFontSz" for="des" forName="shape" refType="primFontSz" refFor="ch" refForName="lastNode" op="lte"/>
    </dgm:constrLst>
    <dgm:ruleLst/>
    <dgm:forEach name="Name3" axis="ch" ptType="node">
      <dgm:choose name="Name4">
        <dgm:if name="Name5" axis="self" ptType="node" func="pos" op="equ" val="1">
          <dgm:layoutNode name="fir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if name="Name6" axis="self" ptType="node" func="revPos" op="equ" val="1">
          <dgm:layoutNode name="la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else name="Name7">
          <dgm:layoutNode name="middleNod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  <dgm:constr type="w" for="ch" forName="padding" refType="w"/>
              <dgm:constr type="h" for="ch" forName="padding" refType="h"/>
              <dgm:constr type="w" for="ch" forName="shape" refType="w" fact="0.667"/>
              <dgm:constr type="h" for="ch" forName="shape" refType="h" fact="0.667"/>
              <dgm:constr type="ctrX" for="ch" forName="shape" refType="w" fact="0.5"/>
              <dgm:constr type="ctrY" for="ch" forName="shape" refType="h" fact="0.5"/>
            </dgm:constrLst>
            <dgm:ruleLst/>
            <dgm:layoutNode name="padding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shape">
              <dgm:varLst>
                <dgm:bulletEnabled val="1"/>
              </dgm:varLst>
              <dgm:alg type="tx">
                <dgm:param type="txAnchorVertCh" val="mid"/>
              </dgm:alg>
              <dgm:shape xmlns:r="http://schemas.openxmlformats.org/officeDocument/2006/relationships" type="ellipse" r:blip="">
                <dgm:adjLst/>
              </dgm:shape>
              <dgm:presOf axis="desOrSelf" ptType="node"/>
              <dgm:constrLst>
                <dgm:constr type="h" refType="w"/>
                <dgm:constr type="tMarg" refType="primFontSz" fact="0.1"/>
                <dgm:constr type="bMarg" refType="primFontSz" fact="0.1"/>
                <dgm:constr type="lMarg" refType="primFontSz" fact="0.1"/>
                <dgm:constr type="r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  <dgm:forEach name="Name8" axis="followSib" ptType="sibTrans" cnt="1">
        <dgm:layoutNode name="sibTrans">
          <dgm:choose name="Name9">
            <dgm:if name="Name10" func="var" arg="dir" op="equ" val="norm">
              <dgm:choose name="Name11">
                <dgm:if name="Name12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3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4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if>
            <dgm:else name="Name15">
              <dgm:choose name="Name16">
                <dgm:if name="Name17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8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9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else>
          </dgm:choose>
          <dgm:shape xmlns:r="http://schemas.openxmlformats.org/officeDocument/2006/relationships" rot="90" type="triangle" r:blip="">
            <dgm:adjLst/>
          </dgm:shape>
          <dgm:presOf axis="self"/>
          <dgm:constrLst>
            <dgm:constr type="w" refType="h"/>
            <dgm:constr type="connDist"/>
            <dgm:constr type="begPad" refType="connDist" fact="0.25"/>
            <dgm:constr type="endPad" refType="connDist" fact="0.22"/>
          </dgm:constrLst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bProcess2">
  <dgm:title val=""/>
  <dgm:desc val=""/>
  <dgm:catLst>
    <dgm:cat type="process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/>
    </dgm:varLst>
    <dgm:choose name="Name0">
      <dgm:if name="Name1" func="var" arg="dir" op="equ" val="norm">
        <dgm:alg type="snake">
          <dgm:param type="grDir" val="tL"/>
          <dgm:param type="flowDir" val="col"/>
          <dgm:param type="contDir" val="revDir"/>
        </dgm:alg>
      </dgm:if>
      <dgm:else name="Name2">
        <dgm:alg type="snake">
          <dgm:param type="grDir" val="tR"/>
          <dgm:param type="flowDir" val="col"/>
          <dgm:param type="contDir" val="revDi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firstNode" refType="w"/>
      <dgm:constr type="w" for="ch" forName="lastNode" refType="w" refFor="ch" refForName="firstNode" op="equ"/>
      <dgm:constr type="w" for="ch" forName="middleNode" refType="w" refFor="ch" refForName="firstNode" op="equ"/>
      <dgm:constr type="h" for="ch" ptType="sibTrans" refType="w" refFor="ch" refForName="middleNode" op="equ" fact="0.35"/>
      <dgm:constr type="sp" refType="w" refFor="ch" refForName="middleNode" fact="0.5"/>
      <dgm:constr type="connDist" for="des" ptType="sibTrans" op="equ"/>
      <dgm:constr type="primFontSz" for="ch" forName="firstNode" val="65"/>
      <dgm:constr type="primFontSz" for="ch" forName="lastNode" refType="primFontSz" refFor="ch" refForName="firstNode" op="equ"/>
      <dgm:constr type="primFontSz" for="des" forName="shape" val="65"/>
      <dgm:constr type="primFontSz" for="des" forName="shape" refType="primFontSz" refFor="ch" refForName="firstNode" op="lte"/>
      <dgm:constr type="primFontSz" for="des" forName="shape" refType="primFontSz" refFor="ch" refForName="lastNode" op="lte"/>
    </dgm:constrLst>
    <dgm:ruleLst/>
    <dgm:forEach name="Name3" axis="ch" ptType="node">
      <dgm:choose name="Name4">
        <dgm:if name="Name5" axis="self" ptType="node" func="pos" op="equ" val="1">
          <dgm:layoutNode name="fir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if name="Name6" axis="self" ptType="node" func="revPos" op="equ" val="1">
          <dgm:layoutNode name="la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else name="Name7">
          <dgm:layoutNode name="middleNod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  <dgm:constr type="w" for="ch" forName="padding" refType="w"/>
              <dgm:constr type="h" for="ch" forName="padding" refType="h"/>
              <dgm:constr type="w" for="ch" forName="shape" refType="w" fact="0.667"/>
              <dgm:constr type="h" for="ch" forName="shape" refType="h" fact="0.667"/>
              <dgm:constr type="ctrX" for="ch" forName="shape" refType="w" fact="0.5"/>
              <dgm:constr type="ctrY" for="ch" forName="shape" refType="h" fact="0.5"/>
            </dgm:constrLst>
            <dgm:ruleLst/>
            <dgm:layoutNode name="padding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shape">
              <dgm:varLst>
                <dgm:bulletEnabled val="1"/>
              </dgm:varLst>
              <dgm:alg type="tx">
                <dgm:param type="txAnchorVertCh" val="mid"/>
              </dgm:alg>
              <dgm:shape xmlns:r="http://schemas.openxmlformats.org/officeDocument/2006/relationships" type="ellipse" r:blip="">
                <dgm:adjLst/>
              </dgm:shape>
              <dgm:presOf axis="desOrSelf" ptType="node"/>
              <dgm:constrLst>
                <dgm:constr type="h" refType="w"/>
                <dgm:constr type="tMarg" refType="primFontSz" fact="0.1"/>
                <dgm:constr type="bMarg" refType="primFontSz" fact="0.1"/>
                <dgm:constr type="lMarg" refType="primFontSz" fact="0.1"/>
                <dgm:constr type="r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  <dgm:forEach name="Name8" axis="followSib" ptType="sibTrans" cnt="1">
        <dgm:layoutNode name="sibTrans">
          <dgm:choose name="Name9">
            <dgm:if name="Name10" func="var" arg="dir" op="equ" val="norm">
              <dgm:choose name="Name11">
                <dgm:if name="Name12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3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4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if>
            <dgm:else name="Name15">
              <dgm:choose name="Name16">
                <dgm:if name="Name17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8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9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else>
          </dgm:choose>
          <dgm:shape xmlns:r="http://schemas.openxmlformats.org/officeDocument/2006/relationships" rot="90" type="triangle" r:blip="">
            <dgm:adjLst/>
          </dgm:shape>
          <dgm:presOf axis="self"/>
          <dgm:constrLst>
            <dgm:constr type="w" refType="h"/>
            <dgm:constr type="connDist"/>
            <dgm:constr type="begPad" refType="connDist" fact="0.25"/>
            <dgm:constr type="endPad" refType="connDist" fact="0.22"/>
          </dgm:constrLst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bProcess2">
  <dgm:title val=""/>
  <dgm:desc val=""/>
  <dgm:catLst>
    <dgm:cat type="process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/>
    </dgm:varLst>
    <dgm:choose name="Name0">
      <dgm:if name="Name1" func="var" arg="dir" op="equ" val="norm">
        <dgm:alg type="snake">
          <dgm:param type="grDir" val="tL"/>
          <dgm:param type="flowDir" val="col"/>
          <dgm:param type="contDir" val="revDir"/>
        </dgm:alg>
      </dgm:if>
      <dgm:else name="Name2">
        <dgm:alg type="snake">
          <dgm:param type="grDir" val="tR"/>
          <dgm:param type="flowDir" val="col"/>
          <dgm:param type="contDir" val="revDi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firstNode" refType="w"/>
      <dgm:constr type="w" for="ch" forName="lastNode" refType="w" refFor="ch" refForName="firstNode" op="equ"/>
      <dgm:constr type="w" for="ch" forName="middleNode" refType="w" refFor="ch" refForName="firstNode" op="equ"/>
      <dgm:constr type="h" for="ch" ptType="sibTrans" refType="w" refFor="ch" refForName="middleNode" op="equ" fact="0.35"/>
      <dgm:constr type="sp" refType="w" refFor="ch" refForName="middleNode" fact="0.5"/>
      <dgm:constr type="connDist" for="des" ptType="sibTrans" op="equ"/>
      <dgm:constr type="primFontSz" for="ch" forName="firstNode" val="65"/>
      <dgm:constr type="primFontSz" for="ch" forName="lastNode" refType="primFontSz" refFor="ch" refForName="firstNode" op="equ"/>
      <dgm:constr type="primFontSz" for="des" forName="shape" val="65"/>
      <dgm:constr type="primFontSz" for="des" forName="shape" refType="primFontSz" refFor="ch" refForName="firstNode" op="lte"/>
      <dgm:constr type="primFontSz" for="des" forName="shape" refType="primFontSz" refFor="ch" refForName="lastNode" op="lte"/>
    </dgm:constrLst>
    <dgm:ruleLst/>
    <dgm:forEach name="Name3" axis="ch" ptType="node">
      <dgm:choose name="Name4">
        <dgm:if name="Name5" axis="self" ptType="node" func="pos" op="equ" val="1">
          <dgm:layoutNode name="fir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if name="Name6" axis="self" ptType="node" func="revPos" op="equ" val="1">
          <dgm:layoutNode name="la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else name="Name7">
          <dgm:layoutNode name="middleNod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  <dgm:constr type="w" for="ch" forName="padding" refType="w"/>
              <dgm:constr type="h" for="ch" forName="padding" refType="h"/>
              <dgm:constr type="w" for="ch" forName="shape" refType="w" fact="0.667"/>
              <dgm:constr type="h" for="ch" forName="shape" refType="h" fact="0.667"/>
              <dgm:constr type="ctrX" for="ch" forName="shape" refType="w" fact="0.5"/>
              <dgm:constr type="ctrY" for="ch" forName="shape" refType="h" fact="0.5"/>
            </dgm:constrLst>
            <dgm:ruleLst/>
            <dgm:layoutNode name="padding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shape">
              <dgm:varLst>
                <dgm:bulletEnabled val="1"/>
              </dgm:varLst>
              <dgm:alg type="tx">
                <dgm:param type="txAnchorVertCh" val="mid"/>
              </dgm:alg>
              <dgm:shape xmlns:r="http://schemas.openxmlformats.org/officeDocument/2006/relationships" type="ellipse" r:blip="">
                <dgm:adjLst/>
              </dgm:shape>
              <dgm:presOf axis="desOrSelf" ptType="node"/>
              <dgm:constrLst>
                <dgm:constr type="h" refType="w"/>
                <dgm:constr type="tMarg" refType="primFontSz" fact="0.1"/>
                <dgm:constr type="bMarg" refType="primFontSz" fact="0.1"/>
                <dgm:constr type="lMarg" refType="primFontSz" fact="0.1"/>
                <dgm:constr type="r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  <dgm:forEach name="Name8" axis="followSib" ptType="sibTrans" cnt="1">
        <dgm:layoutNode name="sibTrans">
          <dgm:choose name="Name9">
            <dgm:if name="Name10" func="var" arg="dir" op="equ" val="norm">
              <dgm:choose name="Name11">
                <dgm:if name="Name12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3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4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if>
            <dgm:else name="Name15">
              <dgm:choose name="Name16">
                <dgm:if name="Name17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8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9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else>
          </dgm:choose>
          <dgm:shape xmlns:r="http://schemas.openxmlformats.org/officeDocument/2006/relationships" rot="90" type="triangle" r:blip="">
            <dgm:adjLst/>
          </dgm:shape>
          <dgm:presOf axis="self"/>
          <dgm:constrLst>
            <dgm:constr type="w" refType="h"/>
            <dgm:constr type="connDist"/>
            <dgm:constr type="begPad" refType="connDist" fact="0.25"/>
            <dgm:constr type="endPad" refType="connDist" fact="0.22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11A093-21F2-4FFE-A5C2-2808BDBEED24}" type="datetimeFigureOut">
              <a:rPr lang="cs-CZ" smtClean="0"/>
              <a:t>17.5.2011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0C0D1FF-7F19-4355-84A0-75DCA0103F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30500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DFE209-0154-432F-8EFD-2AA3DCE775D4}" type="datetimeFigureOut">
              <a:rPr lang="cs-CZ" smtClean="0"/>
              <a:t>17.5.2011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661252-7462-4DBE-9680-80C780033B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0608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661252-7462-4DBE-9680-80C780033BD3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66313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661252-7462-4DBE-9680-80C780033BD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66313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753C8-00E5-4C69-A73D-8F6085E91A87}" type="datetimeFigureOut">
              <a:rPr lang="cs-CZ" smtClean="0"/>
              <a:t>17.5.2011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D6412-8092-402F-B53F-DEA583C2691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753C8-00E5-4C69-A73D-8F6085E91A87}" type="datetimeFigureOut">
              <a:rPr lang="cs-CZ" smtClean="0"/>
              <a:t>17.5.2011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D6412-8092-402F-B53F-DEA583C2691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753C8-00E5-4C69-A73D-8F6085E91A87}" type="datetimeFigureOut">
              <a:rPr lang="cs-CZ" smtClean="0"/>
              <a:t>17.5.2011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D6412-8092-402F-B53F-DEA583C269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753C8-00E5-4C69-A73D-8F6085E91A87}" type="datetimeFigureOut">
              <a:rPr lang="cs-CZ" smtClean="0"/>
              <a:t>17.5.2011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D6412-8092-402F-B53F-DEA583C2691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753C8-00E5-4C69-A73D-8F6085E91A87}" type="datetimeFigureOut">
              <a:rPr lang="cs-CZ" smtClean="0"/>
              <a:t>17.5.2011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D6412-8092-402F-B53F-DEA583C2691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753C8-00E5-4C69-A73D-8F6085E91A87}" type="datetimeFigureOut">
              <a:rPr lang="cs-CZ" smtClean="0"/>
              <a:t>17.5.2011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D6412-8092-402F-B53F-DEA583C269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753C8-00E5-4C69-A73D-8F6085E91A87}" type="datetimeFigureOut">
              <a:rPr lang="cs-CZ" smtClean="0"/>
              <a:t>17.5.2011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D6412-8092-402F-B53F-DEA583C269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753C8-00E5-4C69-A73D-8F6085E91A87}" type="datetimeFigureOut">
              <a:rPr lang="cs-CZ" smtClean="0"/>
              <a:t>17.5.2011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D6412-8092-402F-B53F-DEA583C269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753C8-00E5-4C69-A73D-8F6085E91A87}" type="datetimeFigureOut">
              <a:rPr lang="cs-CZ" smtClean="0"/>
              <a:t>17.5.2011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D6412-8092-402F-B53F-DEA583C2691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753C8-00E5-4C69-A73D-8F6085E91A87}" type="datetimeFigureOut">
              <a:rPr lang="cs-CZ" smtClean="0"/>
              <a:t>17.5.2011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D6412-8092-402F-B53F-DEA583C269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753C8-00E5-4C69-A73D-8F6085E91A87}" type="datetimeFigureOut">
              <a:rPr lang="cs-CZ" smtClean="0"/>
              <a:t>17.5.2011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D6412-8092-402F-B53F-DEA583C269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42753C8-00E5-4C69-A73D-8F6085E91A87}" type="datetimeFigureOut">
              <a:rPr lang="cs-CZ" smtClean="0"/>
              <a:t>17.5.2011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60D6412-8092-402F-B53F-DEA583C2691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1" y="2564904"/>
            <a:ext cx="9144000" cy="2592288"/>
          </a:xfrm>
        </p:spPr>
        <p:txBody>
          <a:bodyPr/>
          <a:lstStyle/>
          <a:p>
            <a:pPr eaLnBrk="1" hangingPunct="1">
              <a:defRPr/>
            </a:pPr>
            <a:r>
              <a:rPr lang="cs-CZ" sz="3200" b="1" dirty="0" smtClean="0">
                <a:latin typeface="+mn-lt"/>
              </a:rPr>
              <a:t>Číselné řady</a:t>
            </a:r>
            <a:r>
              <a:rPr lang="cs-CZ" sz="3200" b="1" dirty="0" smtClean="0">
                <a:latin typeface="+mn-lt"/>
              </a:rPr>
              <a:t/>
            </a:r>
            <a:br>
              <a:rPr lang="cs-CZ" sz="3200" b="1" dirty="0" smtClean="0">
                <a:latin typeface="+mn-lt"/>
              </a:rPr>
            </a:br>
            <a:r>
              <a:rPr lang="cs-CZ" sz="2000" b="1" dirty="0" smtClean="0">
                <a:latin typeface="+mn-lt"/>
              </a:rPr>
              <a:t>Mgr. </a:t>
            </a:r>
            <a:r>
              <a:rPr lang="cs-CZ" sz="2000" b="1" dirty="0" err="1" smtClean="0">
                <a:latin typeface="+mn-lt"/>
              </a:rPr>
              <a:t>Heppnerová</a:t>
            </a:r>
            <a:r>
              <a:rPr lang="cs-CZ" sz="2000" b="1" dirty="0" smtClean="0">
                <a:latin typeface="+mn-lt"/>
              </a:rPr>
              <a:t> Eva – ZŠ Nádražní 683, Horní Slavkov</a:t>
            </a:r>
            <a:br>
              <a:rPr lang="cs-CZ" sz="2000" b="1" dirty="0" smtClean="0">
                <a:latin typeface="+mn-lt"/>
              </a:rPr>
            </a:br>
            <a:r>
              <a:rPr lang="cs-CZ" sz="2800" b="1" dirty="0" smtClean="0">
                <a:latin typeface="+mn-lt"/>
              </a:rPr>
              <a:t>VY_32_INOVACE_78_NÁZEV Číselné řady</a:t>
            </a:r>
            <a:endParaRPr lang="cs-CZ" sz="2800" dirty="0" smtClean="0">
              <a:latin typeface="+mn-lt"/>
            </a:endParaRPr>
          </a:p>
        </p:txBody>
      </p:sp>
      <p:pic>
        <p:nvPicPr>
          <p:cNvPr id="307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Šablona III/2</a:t>
            </a:r>
          </a:p>
        </p:txBody>
      </p:sp>
    </p:spTree>
    <p:extLst>
      <p:ext uri="{BB962C8B-B14F-4D97-AF65-F5344CB8AC3E}">
        <p14:creationId xmlns:p14="http://schemas.microsoft.com/office/powerpoint/2010/main" val="1149325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411172066"/>
              </p:ext>
            </p:extLst>
          </p:nvPr>
        </p:nvGraphicFramePr>
        <p:xfrm>
          <a:off x="0" y="0"/>
          <a:ext cx="9144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1520851" y="2088549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-4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520851" y="4471949"/>
            <a:ext cx="4700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+ 9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15816" y="5764614"/>
            <a:ext cx="5870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+ 10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363449" y="4471949"/>
            <a:ext cx="4171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: 3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355435" y="2088549"/>
            <a:ext cx="425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- 6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601083" y="755412"/>
            <a:ext cx="534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+40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106712" y="1903883"/>
            <a:ext cx="4171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+6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044195" y="4287283"/>
            <a:ext cx="5421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- 20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4760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639117286"/>
              </p:ext>
            </p:extLst>
          </p:nvPr>
        </p:nvGraphicFramePr>
        <p:xfrm>
          <a:off x="0" y="0"/>
          <a:ext cx="9144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1520851" y="2088549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-4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520851" y="4471949"/>
            <a:ext cx="4700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+ 9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15816" y="5764614"/>
            <a:ext cx="5870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+ 10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363449" y="4471949"/>
            <a:ext cx="4171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: 3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355435" y="2088549"/>
            <a:ext cx="425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- 6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601083" y="755412"/>
            <a:ext cx="534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+40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106712" y="1903883"/>
            <a:ext cx="4171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+6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044195" y="4287283"/>
            <a:ext cx="5822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-10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47456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790885066"/>
              </p:ext>
            </p:extLst>
          </p:nvPr>
        </p:nvGraphicFramePr>
        <p:xfrm>
          <a:off x="0" y="0"/>
          <a:ext cx="9144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591403" y="2149437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+4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530488" y="4396462"/>
            <a:ext cx="550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+20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70005" y="5748055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:4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329477" y="4581128"/>
            <a:ext cx="6167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+15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329477" y="2054438"/>
            <a:ext cx="550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+15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665075" y="733142"/>
            <a:ext cx="550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+34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100229" y="1939044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+6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137097" y="4211796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2578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Volný tvar 12"/>
          <p:cNvSpPr/>
          <p:nvPr/>
        </p:nvSpPr>
        <p:spPr>
          <a:xfrm>
            <a:off x="866179" y="1116"/>
            <a:ext cx="1852910" cy="1852910"/>
          </a:xfrm>
          <a:custGeom>
            <a:avLst/>
            <a:gdLst>
              <a:gd name="connsiteX0" fmla="*/ 0 w 1852910"/>
              <a:gd name="connsiteY0" fmla="*/ 926455 h 1852910"/>
              <a:gd name="connsiteX1" fmla="*/ 926455 w 1852910"/>
              <a:gd name="connsiteY1" fmla="*/ 0 h 1852910"/>
              <a:gd name="connsiteX2" fmla="*/ 1852910 w 1852910"/>
              <a:gd name="connsiteY2" fmla="*/ 926455 h 1852910"/>
              <a:gd name="connsiteX3" fmla="*/ 926455 w 1852910"/>
              <a:gd name="connsiteY3" fmla="*/ 1852910 h 1852910"/>
              <a:gd name="connsiteX4" fmla="*/ 0 w 1852910"/>
              <a:gd name="connsiteY4" fmla="*/ 926455 h 1852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52910" h="1852910">
                <a:moveTo>
                  <a:pt x="0" y="926455"/>
                </a:moveTo>
                <a:cubicBezTo>
                  <a:pt x="0" y="414788"/>
                  <a:pt x="414788" y="0"/>
                  <a:pt x="926455" y="0"/>
                </a:cubicBezTo>
                <a:cubicBezTo>
                  <a:pt x="1438122" y="0"/>
                  <a:pt x="1852910" y="414788"/>
                  <a:pt x="1852910" y="926455"/>
                </a:cubicBezTo>
                <a:cubicBezTo>
                  <a:pt x="1852910" y="1438122"/>
                  <a:pt x="1438122" y="1852910"/>
                  <a:pt x="926455" y="1852910"/>
                </a:cubicBezTo>
                <a:cubicBezTo>
                  <a:pt x="414788" y="1852910"/>
                  <a:pt x="0" y="1438122"/>
                  <a:pt x="0" y="926455"/>
                </a:cubicBezTo>
                <a:close/>
              </a:path>
            </a:pathLst>
          </a:custGeom>
          <a:ln/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spcFirstLastPara="0" vert="horz" wrap="square" lIns="351362" tIns="351362" rIns="351362" bIns="351362" numCol="1" spcCol="1270" anchor="ctr" anchorCtr="0">
            <a:noAutofit/>
          </a:bodyPr>
          <a:lstStyle/>
          <a:p>
            <a:pPr lvl="0" algn="ctr" defTabSz="2800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6300" kern="1200" dirty="0" smtClean="0"/>
              <a:t>4.4</a:t>
            </a:r>
            <a:endParaRPr lang="cs-CZ" sz="6300" kern="1200" dirty="0"/>
          </a:p>
        </p:txBody>
      </p:sp>
      <p:sp>
        <p:nvSpPr>
          <p:cNvPr id="14" name="Rovnoramenný trojúhelník 13"/>
          <p:cNvSpPr/>
          <p:nvPr/>
        </p:nvSpPr>
        <p:spPr>
          <a:xfrm rot="10800000">
            <a:off x="1468375" y="2093283"/>
            <a:ext cx="648518" cy="507224"/>
          </a:xfrm>
          <a:prstGeom prst="triangl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sp>
      <p:sp>
        <p:nvSpPr>
          <p:cNvPr id="15" name="Volný tvar 14"/>
          <p:cNvSpPr/>
          <p:nvPr/>
        </p:nvSpPr>
        <p:spPr>
          <a:xfrm>
            <a:off x="1174689" y="2811054"/>
            <a:ext cx="1235891" cy="1235891"/>
          </a:xfrm>
          <a:custGeom>
            <a:avLst/>
            <a:gdLst>
              <a:gd name="connsiteX0" fmla="*/ 0 w 1235891"/>
              <a:gd name="connsiteY0" fmla="*/ 617946 h 1235891"/>
              <a:gd name="connsiteX1" fmla="*/ 617946 w 1235891"/>
              <a:gd name="connsiteY1" fmla="*/ 0 h 1235891"/>
              <a:gd name="connsiteX2" fmla="*/ 1235892 w 1235891"/>
              <a:gd name="connsiteY2" fmla="*/ 617946 h 1235891"/>
              <a:gd name="connsiteX3" fmla="*/ 617946 w 1235891"/>
              <a:gd name="connsiteY3" fmla="*/ 1235892 h 1235891"/>
              <a:gd name="connsiteX4" fmla="*/ 0 w 1235891"/>
              <a:gd name="connsiteY4" fmla="*/ 617946 h 12358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5891" h="1235891">
                <a:moveTo>
                  <a:pt x="0" y="617946"/>
                </a:moveTo>
                <a:cubicBezTo>
                  <a:pt x="0" y="276664"/>
                  <a:pt x="276664" y="0"/>
                  <a:pt x="617946" y="0"/>
                </a:cubicBezTo>
                <a:cubicBezTo>
                  <a:pt x="959228" y="0"/>
                  <a:pt x="1235892" y="276664"/>
                  <a:pt x="1235892" y="617946"/>
                </a:cubicBezTo>
                <a:cubicBezTo>
                  <a:pt x="1235892" y="959228"/>
                  <a:pt x="959228" y="1235892"/>
                  <a:pt x="617946" y="1235892"/>
                </a:cubicBezTo>
                <a:cubicBezTo>
                  <a:pt x="276664" y="1235892"/>
                  <a:pt x="0" y="959228"/>
                  <a:pt x="0" y="617946"/>
                </a:cubicBezTo>
                <a:close/>
              </a:path>
            </a:pathLst>
          </a:cu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spcFirstLastPara="0" vert="horz" wrap="square" lIns="250842" tIns="250842" rIns="250842" bIns="250842" numCol="1" spcCol="1270" anchor="ctr" anchorCtr="0">
            <a:noAutofit/>
          </a:bodyPr>
          <a:lstStyle/>
          <a:p>
            <a:pPr lvl="0" algn="ctr" defTabSz="2444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5500" kern="1200" dirty="0" smtClean="0"/>
              <a:t>20</a:t>
            </a:r>
            <a:endParaRPr lang="cs-CZ" sz="5500" kern="1200" dirty="0"/>
          </a:p>
        </p:txBody>
      </p:sp>
      <p:sp>
        <p:nvSpPr>
          <p:cNvPr id="16" name="Rovnoramenný trojúhelník 15"/>
          <p:cNvSpPr/>
          <p:nvPr/>
        </p:nvSpPr>
        <p:spPr>
          <a:xfrm rot="10800000">
            <a:off x="1468375" y="4440457"/>
            <a:ext cx="648518" cy="507224"/>
          </a:xfrm>
          <a:prstGeom prst="triangl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sp>
      <p:sp>
        <p:nvSpPr>
          <p:cNvPr id="17" name="Volný tvar 16"/>
          <p:cNvSpPr/>
          <p:nvPr/>
        </p:nvSpPr>
        <p:spPr>
          <a:xfrm>
            <a:off x="1174689" y="5312483"/>
            <a:ext cx="1235891" cy="1235891"/>
          </a:xfrm>
          <a:custGeom>
            <a:avLst/>
            <a:gdLst>
              <a:gd name="connsiteX0" fmla="*/ 0 w 1235891"/>
              <a:gd name="connsiteY0" fmla="*/ 617946 h 1235891"/>
              <a:gd name="connsiteX1" fmla="*/ 617946 w 1235891"/>
              <a:gd name="connsiteY1" fmla="*/ 0 h 1235891"/>
              <a:gd name="connsiteX2" fmla="*/ 1235892 w 1235891"/>
              <a:gd name="connsiteY2" fmla="*/ 617946 h 1235891"/>
              <a:gd name="connsiteX3" fmla="*/ 617946 w 1235891"/>
              <a:gd name="connsiteY3" fmla="*/ 1235892 h 1235891"/>
              <a:gd name="connsiteX4" fmla="*/ 0 w 1235891"/>
              <a:gd name="connsiteY4" fmla="*/ 617946 h 12358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5891" h="1235891">
                <a:moveTo>
                  <a:pt x="0" y="617946"/>
                </a:moveTo>
                <a:cubicBezTo>
                  <a:pt x="0" y="276664"/>
                  <a:pt x="276664" y="0"/>
                  <a:pt x="617946" y="0"/>
                </a:cubicBezTo>
                <a:cubicBezTo>
                  <a:pt x="959228" y="0"/>
                  <a:pt x="1235892" y="276664"/>
                  <a:pt x="1235892" y="617946"/>
                </a:cubicBezTo>
                <a:cubicBezTo>
                  <a:pt x="1235892" y="959228"/>
                  <a:pt x="959228" y="1235892"/>
                  <a:pt x="617946" y="1235892"/>
                </a:cubicBezTo>
                <a:cubicBezTo>
                  <a:pt x="276664" y="1235892"/>
                  <a:pt x="0" y="959228"/>
                  <a:pt x="0" y="617946"/>
                </a:cubicBezTo>
                <a:close/>
              </a:path>
            </a:pathLst>
          </a:cu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spcFirstLastPara="0" vert="horz" wrap="square" lIns="250842" tIns="250842" rIns="250842" bIns="250842" numCol="1" spcCol="1270" anchor="ctr" anchorCtr="0">
            <a:noAutofit/>
          </a:bodyPr>
          <a:lstStyle/>
          <a:p>
            <a:pPr lvl="0" algn="ctr" defTabSz="2444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5500" kern="1200" dirty="0" smtClean="0"/>
              <a:t>40</a:t>
            </a:r>
            <a:endParaRPr lang="cs-CZ" sz="5500" kern="1200" dirty="0"/>
          </a:p>
        </p:txBody>
      </p:sp>
      <p:sp>
        <p:nvSpPr>
          <p:cNvPr id="18" name="Rovnoramenný trojúhelník 17"/>
          <p:cNvSpPr/>
          <p:nvPr/>
        </p:nvSpPr>
        <p:spPr>
          <a:xfrm rot="5400000">
            <a:off x="2872413" y="5676816"/>
            <a:ext cx="648518" cy="507224"/>
          </a:xfrm>
          <a:prstGeom prst="triangl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sp>
      <p:sp>
        <p:nvSpPr>
          <p:cNvPr id="19" name="Volný tvar 18"/>
          <p:cNvSpPr/>
          <p:nvPr/>
        </p:nvSpPr>
        <p:spPr>
          <a:xfrm>
            <a:off x="3954054" y="5312483"/>
            <a:ext cx="1235891" cy="1235891"/>
          </a:xfrm>
          <a:custGeom>
            <a:avLst/>
            <a:gdLst>
              <a:gd name="connsiteX0" fmla="*/ 0 w 1235891"/>
              <a:gd name="connsiteY0" fmla="*/ 617946 h 1235891"/>
              <a:gd name="connsiteX1" fmla="*/ 617946 w 1235891"/>
              <a:gd name="connsiteY1" fmla="*/ 0 h 1235891"/>
              <a:gd name="connsiteX2" fmla="*/ 1235892 w 1235891"/>
              <a:gd name="connsiteY2" fmla="*/ 617946 h 1235891"/>
              <a:gd name="connsiteX3" fmla="*/ 617946 w 1235891"/>
              <a:gd name="connsiteY3" fmla="*/ 1235892 h 1235891"/>
              <a:gd name="connsiteX4" fmla="*/ 0 w 1235891"/>
              <a:gd name="connsiteY4" fmla="*/ 617946 h 12358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5891" h="1235891">
                <a:moveTo>
                  <a:pt x="0" y="617946"/>
                </a:moveTo>
                <a:cubicBezTo>
                  <a:pt x="0" y="276664"/>
                  <a:pt x="276664" y="0"/>
                  <a:pt x="617946" y="0"/>
                </a:cubicBezTo>
                <a:cubicBezTo>
                  <a:pt x="959228" y="0"/>
                  <a:pt x="1235892" y="276664"/>
                  <a:pt x="1235892" y="617946"/>
                </a:cubicBezTo>
                <a:cubicBezTo>
                  <a:pt x="1235892" y="959228"/>
                  <a:pt x="959228" y="1235892"/>
                  <a:pt x="617946" y="1235892"/>
                </a:cubicBezTo>
                <a:cubicBezTo>
                  <a:pt x="276664" y="1235892"/>
                  <a:pt x="0" y="959228"/>
                  <a:pt x="0" y="617946"/>
                </a:cubicBezTo>
                <a:close/>
              </a:path>
            </a:pathLst>
          </a:cu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spcFirstLastPara="0" vert="horz" wrap="square" lIns="250842" tIns="250842" rIns="250842" bIns="250842" numCol="1" spcCol="1270" anchor="ctr" anchorCtr="0">
            <a:noAutofit/>
          </a:bodyPr>
          <a:lstStyle/>
          <a:p>
            <a:pPr lvl="0" algn="ctr" defTabSz="2444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5500" kern="1200" dirty="0" smtClean="0"/>
              <a:t>10</a:t>
            </a:r>
            <a:endParaRPr lang="cs-CZ" sz="5500" kern="1200" dirty="0"/>
          </a:p>
        </p:txBody>
      </p:sp>
      <p:sp>
        <p:nvSpPr>
          <p:cNvPr id="20" name="Rovnoramenný trojúhelník 19"/>
          <p:cNvSpPr/>
          <p:nvPr/>
        </p:nvSpPr>
        <p:spPr>
          <a:xfrm>
            <a:off x="4247740" y="4411746"/>
            <a:ext cx="648518" cy="507224"/>
          </a:xfrm>
          <a:prstGeom prst="triangl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sp>
      <p:sp>
        <p:nvSpPr>
          <p:cNvPr id="21" name="Volný tvar 20"/>
          <p:cNvSpPr/>
          <p:nvPr/>
        </p:nvSpPr>
        <p:spPr>
          <a:xfrm>
            <a:off x="3954054" y="2811054"/>
            <a:ext cx="1235891" cy="1235891"/>
          </a:xfrm>
          <a:custGeom>
            <a:avLst/>
            <a:gdLst>
              <a:gd name="connsiteX0" fmla="*/ 0 w 1235891"/>
              <a:gd name="connsiteY0" fmla="*/ 617946 h 1235891"/>
              <a:gd name="connsiteX1" fmla="*/ 617946 w 1235891"/>
              <a:gd name="connsiteY1" fmla="*/ 0 h 1235891"/>
              <a:gd name="connsiteX2" fmla="*/ 1235892 w 1235891"/>
              <a:gd name="connsiteY2" fmla="*/ 617946 h 1235891"/>
              <a:gd name="connsiteX3" fmla="*/ 617946 w 1235891"/>
              <a:gd name="connsiteY3" fmla="*/ 1235892 h 1235891"/>
              <a:gd name="connsiteX4" fmla="*/ 0 w 1235891"/>
              <a:gd name="connsiteY4" fmla="*/ 617946 h 12358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5891" h="1235891">
                <a:moveTo>
                  <a:pt x="0" y="617946"/>
                </a:moveTo>
                <a:cubicBezTo>
                  <a:pt x="0" y="276664"/>
                  <a:pt x="276664" y="0"/>
                  <a:pt x="617946" y="0"/>
                </a:cubicBezTo>
                <a:cubicBezTo>
                  <a:pt x="959228" y="0"/>
                  <a:pt x="1235892" y="276664"/>
                  <a:pt x="1235892" y="617946"/>
                </a:cubicBezTo>
                <a:cubicBezTo>
                  <a:pt x="1235892" y="959228"/>
                  <a:pt x="959228" y="1235892"/>
                  <a:pt x="617946" y="1235892"/>
                </a:cubicBezTo>
                <a:cubicBezTo>
                  <a:pt x="276664" y="1235892"/>
                  <a:pt x="0" y="959228"/>
                  <a:pt x="0" y="617946"/>
                </a:cubicBezTo>
                <a:close/>
              </a:path>
            </a:pathLst>
          </a:cu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spcFirstLastPara="0" vert="horz" wrap="square" lIns="250842" tIns="250842" rIns="250842" bIns="250842" numCol="1" spcCol="1270" anchor="ctr" anchorCtr="0">
            <a:noAutofit/>
          </a:bodyPr>
          <a:lstStyle/>
          <a:p>
            <a:pPr lvl="0" algn="ctr" defTabSz="2444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5500" kern="1200" dirty="0" smtClean="0"/>
              <a:t>25</a:t>
            </a:r>
            <a:endParaRPr lang="cs-CZ" sz="5500" kern="1200" dirty="0"/>
          </a:p>
        </p:txBody>
      </p:sp>
      <p:sp>
        <p:nvSpPr>
          <p:cNvPr id="22" name="Rovnoramenný trojúhelník 21"/>
          <p:cNvSpPr/>
          <p:nvPr/>
        </p:nvSpPr>
        <p:spPr>
          <a:xfrm>
            <a:off x="4247740" y="1910317"/>
            <a:ext cx="648518" cy="507224"/>
          </a:xfrm>
          <a:prstGeom prst="triangl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sp>
      <p:sp>
        <p:nvSpPr>
          <p:cNvPr id="23" name="Volný tvar 22"/>
          <p:cNvSpPr/>
          <p:nvPr/>
        </p:nvSpPr>
        <p:spPr>
          <a:xfrm>
            <a:off x="3954054" y="309625"/>
            <a:ext cx="1235891" cy="1235891"/>
          </a:xfrm>
          <a:custGeom>
            <a:avLst/>
            <a:gdLst>
              <a:gd name="connsiteX0" fmla="*/ 0 w 1235891"/>
              <a:gd name="connsiteY0" fmla="*/ 617946 h 1235891"/>
              <a:gd name="connsiteX1" fmla="*/ 617946 w 1235891"/>
              <a:gd name="connsiteY1" fmla="*/ 0 h 1235891"/>
              <a:gd name="connsiteX2" fmla="*/ 1235892 w 1235891"/>
              <a:gd name="connsiteY2" fmla="*/ 617946 h 1235891"/>
              <a:gd name="connsiteX3" fmla="*/ 617946 w 1235891"/>
              <a:gd name="connsiteY3" fmla="*/ 1235892 h 1235891"/>
              <a:gd name="connsiteX4" fmla="*/ 0 w 1235891"/>
              <a:gd name="connsiteY4" fmla="*/ 617946 h 12358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5891" h="1235891">
                <a:moveTo>
                  <a:pt x="0" y="617946"/>
                </a:moveTo>
                <a:cubicBezTo>
                  <a:pt x="0" y="276664"/>
                  <a:pt x="276664" y="0"/>
                  <a:pt x="617946" y="0"/>
                </a:cubicBezTo>
                <a:cubicBezTo>
                  <a:pt x="959228" y="0"/>
                  <a:pt x="1235892" y="276664"/>
                  <a:pt x="1235892" y="617946"/>
                </a:cubicBezTo>
                <a:cubicBezTo>
                  <a:pt x="1235892" y="959228"/>
                  <a:pt x="959228" y="1235892"/>
                  <a:pt x="617946" y="1235892"/>
                </a:cubicBezTo>
                <a:cubicBezTo>
                  <a:pt x="276664" y="1235892"/>
                  <a:pt x="0" y="959228"/>
                  <a:pt x="0" y="617946"/>
                </a:cubicBezTo>
                <a:close/>
              </a:path>
            </a:pathLst>
          </a:cu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spcFirstLastPara="0" vert="horz" wrap="square" lIns="250842" tIns="250842" rIns="250842" bIns="250842" numCol="1" spcCol="1270" anchor="ctr" anchorCtr="0">
            <a:noAutofit/>
          </a:bodyPr>
          <a:lstStyle/>
          <a:p>
            <a:pPr lvl="0" algn="ctr" defTabSz="2444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5500" kern="1200" dirty="0" smtClean="0"/>
              <a:t>40</a:t>
            </a:r>
            <a:endParaRPr lang="cs-CZ" sz="5500" kern="1200" dirty="0"/>
          </a:p>
        </p:txBody>
      </p:sp>
      <p:sp>
        <p:nvSpPr>
          <p:cNvPr id="24" name="Rovnoramenný trojúhelník 23"/>
          <p:cNvSpPr/>
          <p:nvPr/>
        </p:nvSpPr>
        <p:spPr>
          <a:xfrm rot="5400000">
            <a:off x="5651778" y="673958"/>
            <a:ext cx="648518" cy="507224"/>
          </a:xfrm>
          <a:prstGeom prst="triangl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sp>
      <p:sp>
        <p:nvSpPr>
          <p:cNvPr id="25" name="Volný tvar 24"/>
          <p:cNvSpPr/>
          <p:nvPr/>
        </p:nvSpPr>
        <p:spPr>
          <a:xfrm>
            <a:off x="6733419" y="309625"/>
            <a:ext cx="1235891" cy="1235891"/>
          </a:xfrm>
          <a:custGeom>
            <a:avLst/>
            <a:gdLst>
              <a:gd name="connsiteX0" fmla="*/ 0 w 1235891"/>
              <a:gd name="connsiteY0" fmla="*/ 617946 h 1235891"/>
              <a:gd name="connsiteX1" fmla="*/ 617946 w 1235891"/>
              <a:gd name="connsiteY1" fmla="*/ 0 h 1235891"/>
              <a:gd name="connsiteX2" fmla="*/ 1235892 w 1235891"/>
              <a:gd name="connsiteY2" fmla="*/ 617946 h 1235891"/>
              <a:gd name="connsiteX3" fmla="*/ 617946 w 1235891"/>
              <a:gd name="connsiteY3" fmla="*/ 1235892 h 1235891"/>
              <a:gd name="connsiteX4" fmla="*/ 0 w 1235891"/>
              <a:gd name="connsiteY4" fmla="*/ 617946 h 12358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5891" h="1235891">
                <a:moveTo>
                  <a:pt x="0" y="617946"/>
                </a:moveTo>
                <a:cubicBezTo>
                  <a:pt x="0" y="276664"/>
                  <a:pt x="276664" y="0"/>
                  <a:pt x="617946" y="0"/>
                </a:cubicBezTo>
                <a:cubicBezTo>
                  <a:pt x="959228" y="0"/>
                  <a:pt x="1235892" y="276664"/>
                  <a:pt x="1235892" y="617946"/>
                </a:cubicBezTo>
                <a:cubicBezTo>
                  <a:pt x="1235892" y="959228"/>
                  <a:pt x="959228" y="1235892"/>
                  <a:pt x="617946" y="1235892"/>
                </a:cubicBezTo>
                <a:cubicBezTo>
                  <a:pt x="276664" y="1235892"/>
                  <a:pt x="0" y="959228"/>
                  <a:pt x="0" y="617946"/>
                </a:cubicBezTo>
                <a:close/>
              </a:path>
            </a:pathLst>
          </a:cu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spcFirstLastPara="0" vert="horz" wrap="square" lIns="250842" tIns="250842" rIns="250842" bIns="250842" numCol="1" spcCol="1270" anchor="ctr" anchorCtr="0">
            <a:noAutofit/>
          </a:bodyPr>
          <a:lstStyle/>
          <a:p>
            <a:pPr lvl="0" algn="ctr" defTabSz="2444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5500" kern="1200" dirty="0" smtClean="0"/>
              <a:t>74</a:t>
            </a:r>
            <a:endParaRPr lang="cs-CZ" sz="5500" kern="1200" dirty="0"/>
          </a:p>
        </p:txBody>
      </p:sp>
      <p:sp>
        <p:nvSpPr>
          <p:cNvPr id="26" name="Rovnoramenný trojúhelník 25"/>
          <p:cNvSpPr/>
          <p:nvPr/>
        </p:nvSpPr>
        <p:spPr>
          <a:xfrm rot="10800000">
            <a:off x="7027105" y="1939028"/>
            <a:ext cx="648518" cy="507224"/>
          </a:xfrm>
          <a:prstGeom prst="triangl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sp>
      <p:sp>
        <p:nvSpPr>
          <p:cNvPr id="27" name="Volný tvar 26"/>
          <p:cNvSpPr/>
          <p:nvPr/>
        </p:nvSpPr>
        <p:spPr>
          <a:xfrm>
            <a:off x="6733419" y="2811054"/>
            <a:ext cx="1235891" cy="1235891"/>
          </a:xfrm>
          <a:custGeom>
            <a:avLst/>
            <a:gdLst>
              <a:gd name="connsiteX0" fmla="*/ 0 w 1235891"/>
              <a:gd name="connsiteY0" fmla="*/ 617946 h 1235891"/>
              <a:gd name="connsiteX1" fmla="*/ 617946 w 1235891"/>
              <a:gd name="connsiteY1" fmla="*/ 0 h 1235891"/>
              <a:gd name="connsiteX2" fmla="*/ 1235892 w 1235891"/>
              <a:gd name="connsiteY2" fmla="*/ 617946 h 1235891"/>
              <a:gd name="connsiteX3" fmla="*/ 617946 w 1235891"/>
              <a:gd name="connsiteY3" fmla="*/ 1235892 h 1235891"/>
              <a:gd name="connsiteX4" fmla="*/ 0 w 1235891"/>
              <a:gd name="connsiteY4" fmla="*/ 617946 h 12358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5891" h="1235891">
                <a:moveTo>
                  <a:pt x="0" y="617946"/>
                </a:moveTo>
                <a:cubicBezTo>
                  <a:pt x="0" y="276664"/>
                  <a:pt x="276664" y="0"/>
                  <a:pt x="617946" y="0"/>
                </a:cubicBezTo>
                <a:cubicBezTo>
                  <a:pt x="959228" y="0"/>
                  <a:pt x="1235892" y="276664"/>
                  <a:pt x="1235892" y="617946"/>
                </a:cubicBezTo>
                <a:cubicBezTo>
                  <a:pt x="1235892" y="959228"/>
                  <a:pt x="959228" y="1235892"/>
                  <a:pt x="617946" y="1235892"/>
                </a:cubicBezTo>
                <a:cubicBezTo>
                  <a:pt x="276664" y="1235892"/>
                  <a:pt x="0" y="959228"/>
                  <a:pt x="0" y="617946"/>
                </a:cubicBezTo>
                <a:close/>
              </a:path>
            </a:pathLst>
          </a:cu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spcFirstLastPara="0" vert="horz" wrap="square" lIns="250842" tIns="250842" rIns="250842" bIns="250842" numCol="1" spcCol="1270" anchor="ctr" anchorCtr="0">
            <a:noAutofit/>
          </a:bodyPr>
          <a:lstStyle/>
          <a:p>
            <a:pPr lvl="0" algn="ctr" defTabSz="2444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5500" kern="1200" dirty="0" smtClean="0"/>
              <a:t>80</a:t>
            </a:r>
            <a:endParaRPr lang="cs-CZ" sz="5500" kern="1200" dirty="0"/>
          </a:p>
        </p:txBody>
      </p:sp>
      <p:sp>
        <p:nvSpPr>
          <p:cNvPr id="28" name="Rovnoramenný trojúhelník 27"/>
          <p:cNvSpPr/>
          <p:nvPr/>
        </p:nvSpPr>
        <p:spPr>
          <a:xfrm rot="10800000">
            <a:off x="7027105" y="4286202"/>
            <a:ext cx="648518" cy="507224"/>
          </a:xfrm>
          <a:prstGeom prst="triangl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sp>
      <p:sp>
        <p:nvSpPr>
          <p:cNvPr id="29" name="Volný tvar 28"/>
          <p:cNvSpPr/>
          <p:nvPr/>
        </p:nvSpPr>
        <p:spPr>
          <a:xfrm>
            <a:off x="6424910" y="5003973"/>
            <a:ext cx="1852910" cy="1852910"/>
          </a:xfrm>
          <a:custGeom>
            <a:avLst/>
            <a:gdLst>
              <a:gd name="connsiteX0" fmla="*/ 0 w 1852910"/>
              <a:gd name="connsiteY0" fmla="*/ 926455 h 1852910"/>
              <a:gd name="connsiteX1" fmla="*/ 926455 w 1852910"/>
              <a:gd name="connsiteY1" fmla="*/ 0 h 1852910"/>
              <a:gd name="connsiteX2" fmla="*/ 1852910 w 1852910"/>
              <a:gd name="connsiteY2" fmla="*/ 926455 h 1852910"/>
              <a:gd name="connsiteX3" fmla="*/ 926455 w 1852910"/>
              <a:gd name="connsiteY3" fmla="*/ 1852910 h 1852910"/>
              <a:gd name="connsiteX4" fmla="*/ 0 w 1852910"/>
              <a:gd name="connsiteY4" fmla="*/ 926455 h 1852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52910" h="1852910">
                <a:moveTo>
                  <a:pt x="0" y="926455"/>
                </a:moveTo>
                <a:cubicBezTo>
                  <a:pt x="0" y="414788"/>
                  <a:pt x="414788" y="0"/>
                  <a:pt x="926455" y="0"/>
                </a:cubicBezTo>
                <a:cubicBezTo>
                  <a:pt x="1438122" y="0"/>
                  <a:pt x="1852910" y="414788"/>
                  <a:pt x="1852910" y="926455"/>
                </a:cubicBezTo>
                <a:cubicBezTo>
                  <a:pt x="1852910" y="1438122"/>
                  <a:pt x="1438122" y="1852910"/>
                  <a:pt x="926455" y="1852910"/>
                </a:cubicBezTo>
                <a:cubicBezTo>
                  <a:pt x="414788" y="1852910"/>
                  <a:pt x="0" y="1438122"/>
                  <a:pt x="0" y="926455"/>
                </a:cubicBezTo>
                <a:close/>
              </a:path>
            </a:pathLst>
          </a:cu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spcFirstLastPara="0" vert="horz" wrap="square" lIns="351362" tIns="351362" rIns="351362" bIns="351362" numCol="1" spcCol="1270" anchor="ctr" anchorCtr="0">
            <a:noAutofit/>
          </a:bodyPr>
          <a:lstStyle/>
          <a:p>
            <a:pPr lvl="0" algn="ctr" defTabSz="2800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6300" kern="1200" dirty="0" smtClean="0"/>
              <a:t>73</a:t>
            </a:r>
            <a:endParaRPr lang="cs-CZ" sz="6300" kern="1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39833" y="2060839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+4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78918" y="4397206"/>
            <a:ext cx="550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+20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36113" y="5764614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:4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11960" y="4581872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+15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37873" y="2060839"/>
            <a:ext cx="550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+15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652120" y="798588"/>
            <a:ext cx="550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+34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181315" y="1964926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+6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181315" y="4212540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-7</a:t>
            </a:r>
            <a:endParaRPr lang="cs-CZ" dirty="0"/>
          </a:p>
        </p:txBody>
      </p:sp>
      <p:sp>
        <p:nvSpPr>
          <p:cNvPr id="31" name="Pravá složená závorka 30"/>
          <p:cNvSpPr/>
          <p:nvPr/>
        </p:nvSpPr>
        <p:spPr>
          <a:xfrm>
            <a:off x="2116893" y="603311"/>
            <a:ext cx="155448" cy="914400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566647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047331205"/>
              </p:ext>
            </p:extLst>
          </p:nvPr>
        </p:nvGraphicFramePr>
        <p:xfrm>
          <a:off x="0" y="0"/>
          <a:ext cx="9144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488612" y="2067224"/>
            <a:ext cx="550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+11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88612" y="4427820"/>
            <a:ext cx="550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+25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45671" y="5764614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+5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96924" y="4532838"/>
            <a:ext cx="550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+16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96924" y="2067224"/>
            <a:ext cx="550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+14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665076" y="784733"/>
            <a:ext cx="550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+12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094143" y="1936132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+4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094143" y="4243154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5666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153066027"/>
              </p:ext>
            </p:extLst>
          </p:nvPr>
        </p:nvGraphicFramePr>
        <p:xfrm>
          <a:off x="0" y="0"/>
          <a:ext cx="9144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512098" y="2121728"/>
            <a:ext cx="550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+11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12099" y="4437112"/>
            <a:ext cx="5958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+25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62974" y="5764614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+5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330104" y="4509858"/>
            <a:ext cx="550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+16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323734" y="2051680"/>
            <a:ext cx="550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+14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665076" y="770879"/>
            <a:ext cx="550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+12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134281" y="1937062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+4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134281" y="4252446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566647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092701936"/>
              </p:ext>
            </p:extLst>
          </p:nvPr>
        </p:nvGraphicFramePr>
        <p:xfrm>
          <a:off x="0" y="0"/>
          <a:ext cx="9144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651542" y="2092206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.3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21389" y="4468470"/>
            <a:ext cx="550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+15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75937" y="5764614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:3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342299" y="4544865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+9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342299" y="2092206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+1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672417" y="724054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:4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094143" y="1944533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+8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094143" y="4281813"/>
            <a:ext cx="550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+17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5666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907360326"/>
              </p:ext>
            </p:extLst>
          </p:nvPr>
        </p:nvGraphicFramePr>
        <p:xfrm>
          <a:off x="0" y="0"/>
          <a:ext cx="9144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639969" y="2074694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.3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60620" y="4427820"/>
            <a:ext cx="550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+15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70005" y="5761910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:3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85831" y="4518983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+9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85831" y="2074694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+1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672417" y="796062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:4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094143" y="1992636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+8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094143" y="4255931"/>
            <a:ext cx="550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+17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566647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Vlastní 1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0D78C9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139</TotalTime>
  <Words>175</Words>
  <Application>Microsoft Office PowerPoint</Application>
  <PresentationFormat>Předvádění na obrazovce (4:3)</PresentationFormat>
  <Paragraphs>108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Číselné řady Mgr. Heppnerová Eva – ZŠ Nádražní 683, Horní Slavkov VY_32_INOVACE_78_NÁZEV Číselné řady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Heppnerová Eva</dc:creator>
  <cp:lastModifiedBy>Heppnerová Eva</cp:lastModifiedBy>
  <cp:revision>14</cp:revision>
  <dcterms:created xsi:type="dcterms:W3CDTF">2011-05-17T15:02:33Z</dcterms:created>
  <dcterms:modified xsi:type="dcterms:W3CDTF">2011-05-17T17:22:31Z</dcterms:modified>
</cp:coreProperties>
</file>