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5" r:id="rId2"/>
    <p:sldId id="266" r:id="rId3"/>
    <p:sldId id="263" r:id="rId4"/>
    <p:sldId id="257" r:id="rId5"/>
    <p:sldId id="258" r:id="rId6"/>
    <p:sldId id="259" r:id="rId7"/>
    <p:sldId id="261" r:id="rId8"/>
    <p:sldId id="262" r:id="rId9"/>
    <p:sldId id="260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59" autoAdjust="0"/>
    <p:restoredTop sz="94660"/>
  </p:normalViewPr>
  <p:slideViewPr>
    <p:cSldViewPr>
      <p:cViewPr varScale="1">
        <p:scale>
          <a:sx n="108" d="100"/>
          <a:sy n="108" d="100"/>
        </p:scale>
        <p:origin x="-96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9D543EB-3E13-4A6D-9257-1F26E37A7E29}" type="doc">
      <dgm:prSet loTypeId="urn:microsoft.com/office/officeart/2011/layout/HexagonRadial" loCatId="officeonlin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6339FE01-3AF1-4DF7-ABEB-B0E0F63347E3}">
      <dgm:prSet phldrT="[Text]" custT="1"/>
      <dgm:spPr/>
      <dgm:t>
        <a:bodyPr/>
        <a:lstStyle/>
        <a:p>
          <a:r>
            <a:rPr lang="cs-CZ" sz="6000" dirty="0" smtClean="0">
              <a:solidFill>
                <a:srgbClr val="FFFF00"/>
              </a:solidFill>
            </a:rPr>
            <a:t>12=</a:t>
          </a:r>
          <a:endParaRPr lang="cs-CZ" sz="6000" dirty="0">
            <a:solidFill>
              <a:srgbClr val="FFFF00"/>
            </a:solidFill>
          </a:endParaRPr>
        </a:p>
      </dgm:t>
    </dgm:pt>
    <dgm:pt modelId="{B0DAC7CA-2AA5-43AF-B2CB-21B19EBC5044}" type="parTrans" cxnId="{0937DF72-AC1E-4312-81D4-6DB57EC29420}">
      <dgm:prSet/>
      <dgm:spPr/>
      <dgm:t>
        <a:bodyPr/>
        <a:lstStyle/>
        <a:p>
          <a:endParaRPr lang="cs-CZ"/>
        </a:p>
      </dgm:t>
    </dgm:pt>
    <dgm:pt modelId="{2594E628-8C53-4862-ABE4-91789EFB2922}" type="sibTrans" cxnId="{0937DF72-AC1E-4312-81D4-6DB57EC29420}">
      <dgm:prSet/>
      <dgm:spPr/>
      <dgm:t>
        <a:bodyPr/>
        <a:lstStyle/>
        <a:p>
          <a:endParaRPr lang="cs-CZ"/>
        </a:p>
      </dgm:t>
    </dgm:pt>
    <dgm:pt modelId="{3302E85C-5986-4FE1-8193-EA4F54BA13DA}">
      <dgm:prSet phldrT="[Text]"/>
      <dgm:spPr/>
      <dgm:t>
        <a:bodyPr/>
        <a:lstStyle/>
        <a:p>
          <a:r>
            <a:rPr lang="cs-CZ" dirty="0" smtClean="0">
              <a:solidFill>
                <a:schemeClr val="bg1"/>
              </a:solidFill>
            </a:rPr>
            <a:t>12.</a:t>
          </a:r>
          <a:r>
            <a:rPr lang="cs-CZ" dirty="0" smtClean="0">
              <a:solidFill>
                <a:srgbClr val="FF0000"/>
              </a:solidFill>
            </a:rPr>
            <a:t>1</a:t>
          </a:r>
          <a:endParaRPr lang="cs-CZ" dirty="0">
            <a:solidFill>
              <a:schemeClr val="bg1"/>
            </a:solidFill>
          </a:endParaRPr>
        </a:p>
      </dgm:t>
    </dgm:pt>
    <dgm:pt modelId="{F8AD09E0-5F15-4C0E-807B-32B761AE9C02}" type="parTrans" cxnId="{5367B116-20C9-4BEE-B1B7-81DB717C236F}">
      <dgm:prSet/>
      <dgm:spPr/>
      <dgm:t>
        <a:bodyPr/>
        <a:lstStyle/>
        <a:p>
          <a:endParaRPr lang="cs-CZ"/>
        </a:p>
      </dgm:t>
    </dgm:pt>
    <dgm:pt modelId="{07AF6879-7DFA-4F66-9B41-0D75581CE723}" type="sibTrans" cxnId="{5367B116-20C9-4BEE-B1B7-81DB717C236F}">
      <dgm:prSet/>
      <dgm:spPr/>
      <dgm:t>
        <a:bodyPr/>
        <a:lstStyle/>
        <a:p>
          <a:endParaRPr lang="cs-CZ"/>
        </a:p>
      </dgm:t>
    </dgm:pt>
    <dgm:pt modelId="{41E747C8-FF17-4E14-90D2-9DA1D33CFA18}">
      <dgm:prSet phldrT="[Text]"/>
      <dgm:spPr/>
      <dgm:t>
        <a:bodyPr/>
        <a:lstStyle/>
        <a:p>
          <a:r>
            <a:rPr lang="cs-CZ" dirty="0" smtClean="0">
              <a:solidFill>
                <a:schemeClr val="bg1"/>
              </a:solidFill>
            </a:rPr>
            <a:t>6.</a:t>
          </a:r>
          <a:r>
            <a:rPr lang="cs-CZ" dirty="0" smtClean="0">
              <a:solidFill>
                <a:srgbClr val="FF0000"/>
              </a:solidFill>
            </a:rPr>
            <a:t>2</a:t>
          </a:r>
          <a:endParaRPr lang="cs-CZ" dirty="0">
            <a:solidFill>
              <a:schemeClr val="bg1"/>
            </a:solidFill>
          </a:endParaRPr>
        </a:p>
      </dgm:t>
    </dgm:pt>
    <dgm:pt modelId="{D0BCD4DC-FD6E-415B-8A21-4FD26B9B209F}" type="parTrans" cxnId="{4FE19BD6-EC69-46B4-AC45-263AF2B17379}">
      <dgm:prSet/>
      <dgm:spPr/>
      <dgm:t>
        <a:bodyPr/>
        <a:lstStyle/>
        <a:p>
          <a:endParaRPr lang="cs-CZ"/>
        </a:p>
      </dgm:t>
    </dgm:pt>
    <dgm:pt modelId="{B3BBA936-3768-43AA-B80C-7A80DEBA7D28}" type="sibTrans" cxnId="{4FE19BD6-EC69-46B4-AC45-263AF2B17379}">
      <dgm:prSet/>
      <dgm:spPr/>
      <dgm:t>
        <a:bodyPr/>
        <a:lstStyle/>
        <a:p>
          <a:endParaRPr lang="cs-CZ"/>
        </a:p>
      </dgm:t>
    </dgm:pt>
    <dgm:pt modelId="{CF5E9DD5-778D-49D8-93C3-625AA0BC2835}">
      <dgm:prSet phldrT="[Text]"/>
      <dgm:spPr/>
      <dgm:t>
        <a:bodyPr/>
        <a:lstStyle/>
        <a:p>
          <a:r>
            <a:rPr lang="cs-CZ" dirty="0" smtClean="0">
              <a:solidFill>
                <a:schemeClr val="bg1"/>
              </a:solidFill>
            </a:rPr>
            <a:t>4.</a:t>
          </a:r>
          <a:r>
            <a:rPr lang="cs-CZ" dirty="0" smtClean="0">
              <a:solidFill>
                <a:srgbClr val="FF0000"/>
              </a:solidFill>
            </a:rPr>
            <a:t>3</a:t>
          </a:r>
          <a:endParaRPr lang="cs-CZ" dirty="0">
            <a:solidFill>
              <a:schemeClr val="bg1"/>
            </a:solidFill>
          </a:endParaRPr>
        </a:p>
      </dgm:t>
    </dgm:pt>
    <dgm:pt modelId="{869E37EB-6956-4DA8-86DB-A4D2DEE59376}" type="parTrans" cxnId="{E981B331-B305-44EE-96B4-224AB93464E0}">
      <dgm:prSet/>
      <dgm:spPr/>
      <dgm:t>
        <a:bodyPr/>
        <a:lstStyle/>
        <a:p>
          <a:endParaRPr lang="cs-CZ"/>
        </a:p>
      </dgm:t>
    </dgm:pt>
    <dgm:pt modelId="{BAA55AAE-99D6-492B-8B64-18E159874CB8}" type="sibTrans" cxnId="{E981B331-B305-44EE-96B4-224AB93464E0}">
      <dgm:prSet/>
      <dgm:spPr/>
      <dgm:t>
        <a:bodyPr/>
        <a:lstStyle/>
        <a:p>
          <a:endParaRPr lang="cs-CZ"/>
        </a:p>
      </dgm:t>
    </dgm:pt>
    <dgm:pt modelId="{623CC2EE-DF1C-457A-BD88-9238E11139E6}">
      <dgm:prSet phldrT="[Text]"/>
      <dgm:spPr/>
      <dgm:t>
        <a:bodyPr/>
        <a:lstStyle/>
        <a:p>
          <a:r>
            <a:rPr lang="cs-CZ" dirty="0" smtClean="0">
              <a:solidFill>
                <a:schemeClr val="bg1"/>
              </a:solidFill>
            </a:rPr>
            <a:t>3.</a:t>
          </a:r>
          <a:r>
            <a:rPr lang="cs-CZ" dirty="0" smtClean="0">
              <a:solidFill>
                <a:srgbClr val="FF0000"/>
              </a:solidFill>
            </a:rPr>
            <a:t>4</a:t>
          </a:r>
          <a:endParaRPr lang="cs-CZ" dirty="0">
            <a:solidFill>
              <a:schemeClr val="bg1"/>
            </a:solidFill>
          </a:endParaRPr>
        </a:p>
      </dgm:t>
    </dgm:pt>
    <dgm:pt modelId="{BC60CD5C-0097-457D-9F42-1138416C1951}" type="parTrans" cxnId="{D84C7F3A-E9C2-49F0-AF14-63EAD7212713}">
      <dgm:prSet/>
      <dgm:spPr/>
      <dgm:t>
        <a:bodyPr/>
        <a:lstStyle/>
        <a:p>
          <a:endParaRPr lang="cs-CZ"/>
        </a:p>
      </dgm:t>
    </dgm:pt>
    <dgm:pt modelId="{27A3FEA5-FA4C-4B38-B4A9-13A5DF99FA72}" type="sibTrans" cxnId="{D84C7F3A-E9C2-49F0-AF14-63EAD7212713}">
      <dgm:prSet/>
      <dgm:spPr/>
      <dgm:t>
        <a:bodyPr/>
        <a:lstStyle/>
        <a:p>
          <a:endParaRPr lang="cs-CZ"/>
        </a:p>
      </dgm:t>
    </dgm:pt>
    <dgm:pt modelId="{E74D6789-C2A0-4D6A-9E8E-B43505F140DE}">
      <dgm:prSet phldrT="[Text]"/>
      <dgm:spPr/>
      <dgm:t>
        <a:bodyPr/>
        <a:lstStyle/>
        <a:p>
          <a:r>
            <a:rPr lang="cs-CZ" dirty="0" smtClean="0">
              <a:solidFill>
                <a:schemeClr val="bg1"/>
              </a:solidFill>
            </a:rPr>
            <a:t>2.</a:t>
          </a:r>
          <a:r>
            <a:rPr lang="cs-CZ" dirty="0" smtClean="0">
              <a:solidFill>
                <a:srgbClr val="FF0000"/>
              </a:solidFill>
            </a:rPr>
            <a:t>6</a:t>
          </a:r>
          <a:endParaRPr lang="cs-CZ" dirty="0">
            <a:solidFill>
              <a:schemeClr val="bg1"/>
            </a:solidFill>
          </a:endParaRPr>
        </a:p>
      </dgm:t>
    </dgm:pt>
    <dgm:pt modelId="{6B79CAD2-CE91-4DD4-AD51-3957983E9632}" type="parTrans" cxnId="{051F391D-D341-4FFE-BF51-1118265D5843}">
      <dgm:prSet/>
      <dgm:spPr/>
      <dgm:t>
        <a:bodyPr/>
        <a:lstStyle/>
        <a:p>
          <a:endParaRPr lang="cs-CZ"/>
        </a:p>
      </dgm:t>
    </dgm:pt>
    <dgm:pt modelId="{426B1184-15AB-433B-812E-8D5FF00F176F}" type="sibTrans" cxnId="{051F391D-D341-4FFE-BF51-1118265D5843}">
      <dgm:prSet/>
      <dgm:spPr/>
      <dgm:t>
        <a:bodyPr/>
        <a:lstStyle/>
        <a:p>
          <a:endParaRPr lang="cs-CZ"/>
        </a:p>
      </dgm:t>
    </dgm:pt>
    <dgm:pt modelId="{4429515B-9A76-4F21-895D-D0422A0601D6}">
      <dgm:prSet phldrT="[Text]"/>
      <dgm:spPr/>
      <dgm:t>
        <a:bodyPr/>
        <a:lstStyle/>
        <a:p>
          <a:r>
            <a:rPr lang="cs-CZ" dirty="0" smtClean="0"/>
            <a:t>1.</a:t>
          </a:r>
          <a:r>
            <a:rPr lang="cs-CZ" dirty="0" smtClean="0">
              <a:solidFill>
                <a:srgbClr val="FF0000"/>
              </a:solidFill>
            </a:rPr>
            <a:t>12</a:t>
          </a:r>
          <a:endParaRPr lang="cs-CZ" dirty="0">
            <a:solidFill>
              <a:srgbClr val="FF0000"/>
            </a:solidFill>
          </a:endParaRPr>
        </a:p>
      </dgm:t>
    </dgm:pt>
    <dgm:pt modelId="{3D0B2399-B29B-4185-982D-D7548857392E}" type="parTrans" cxnId="{8B53D5BD-0835-4EAB-9724-4916178D427F}">
      <dgm:prSet/>
      <dgm:spPr/>
      <dgm:t>
        <a:bodyPr/>
        <a:lstStyle/>
        <a:p>
          <a:endParaRPr lang="cs-CZ"/>
        </a:p>
      </dgm:t>
    </dgm:pt>
    <dgm:pt modelId="{0748C410-3096-4A6D-A9BF-A2648A2C9BB1}" type="sibTrans" cxnId="{8B53D5BD-0835-4EAB-9724-4916178D427F}">
      <dgm:prSet/>
      <dgm:spPr/>
      <dgm:t>
        <a:bodyPr/>
        <a:lstStyle/>
        <a:p>
          <a:endParaRPr lang="cs-CZ"/>
        </a:p>
      </dgm:t>
    </dgm:pt>
    <dgm:pt modelId="{F0F1ADC6-D3AA-44F6-ADF2-367355390613}" type="pres">
      <dgm:prSet presAssocID="{69D543EB-3E13-4A6D-9257-1F26E37A7E29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2709E2FF-DE5D-4246-97D8-578FB27BC33E}" type="pres">
      <dgm:prSet presAssocID="{6339FE01-3AF1-4DF7-ABEB-B0E0F63347E3}" presName="Parent" presStyleLbl="node0" presStyleIdx="0" presStyleCnt="1">
        <dgm:presLayoutVars>
          <dgm:chMax val="6"/>
          <dgm:chPref val="6"/>
        </dgm:presLayoutVars>
      </dgm:prSet>
      <dgm:spPr/>
      <dgm:t>
        <a:bodyPr/>
        <a:lstStyle/>
        <a:p>
          <a:endParaRPr lang="cs-CZ"/>
        </a:p>
      </dgm:t>
    </dgm:pt>
    <dgm:pt modelId="{BEE30E2A-22E1-4845-A240-F9EABFB7710A}" type="pres">
      <dgm:prSet presAssocID="{3302E85C-5986-4FE1-8193-EA4F54BA13DA}" presName="Accent1" presStyleCnt="0"/>
      <dgm:spPr/>
    </dgm:pt>
    <dgm:pt modelId="{E497C9FB-185F-404A-B0C5-BE75A58F0D83}" type="pres">
      <dgm:prSet presAssocID="{3302E85C-5986-4FE1-8193-EA4F54BA13DA}" presName="Accent" presStyleLbl="bgShp" presStyleIdx="0" presStyleCnt="6"/>
      <dgm:spPr/>
    </dgm:pt>
    <dgm:pt modelId="{30F4D604-2C67-48D5-B92D-6D5024D482B1}" type="pres">
      <dgm:prSet presAssocID="{3302E85C-5986-4FE1-8193-EA4F54BA13DA}" presName="Child1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D2F51B2-FD40-45EA-BE47-1A888A97E876}" type="pres">
      <dgm:prSet presAssocID="{41E747C8-FF17-4E14-90D2-9DA1D33CFA18}" presName="Accent2" presStyleCnt="0"/>
      <dgm:spPr/>
    </dgm:pt>
    <dgm:pt modelId="{2E8397F0-382A-4C6E-AF3F-E792FD4D84AE}" type="pres">
      <dgm:prSet presAssocID="{41E747C8-FF17-4E14-90D2-9DA1D33CFA18}" presName="Accent" presStyleLbl="bgShp" presStyleIdx="1" presStyleCnt="6"/>
      <dgm:spPr/>
    </dgm:pt>
    <dgm:pt modelId="{DC14EB67-C8D9-47E9-8325-A5AEAEED9D77}" type="pres">
      <dgm:prSet presAssocID="{41E747C8-FF17-4E14-90D2-9DA1D33CFA18}" presName="Child2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7AAF93D-3AFD-40B6-AC08-CAD7AC3A3BAA}" type="pres">
      <dgm:prSet presAssocID="{CF5E9DD5-778D-49D8-93C3-625AA0BC2835}" presName="Accent3" presStyleCnt="0"/>
      <dgm:spPr/>
    </dgm:pt>
    <dgm:pt modelId="{76393FBF-24EC-460E-89A4-56D4DDFCA9ED}" type="pres">
      <dgm:prSet presAssocID="{CF5E9DD5-778D-49D8-93C3-625AA0BC2835}" presName="Accent" presStyleLbl="bgShp" presStyleIdx="2" presStyleCnt="6"/>
      <dgm:spPr/>
    </dgm:pt>
    <dgm:pt modelId="{5F5C399C-4938-4F3A-A750-231A638B53BF}" type="pres">
      <dgm:prSet presAssocID="{CF5E9DD5-778D-49D8-93C3-625AA0BC2835}" presName="Child3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A66CE1D-1915-4F58-A6BE-A7F5108EDCA0}" type="pres">
      <dgm:prSet presAssocID="{623CC2EE-DF1C-457A-BD88-9238E11139E6}" presName="Accent4" presStyleCnt="0"/>
      <dgm:spPr/>
    </dgm:pt>
    <dgm:pt modelId="{29DA7572-9AD1-4C91-8DAB-B45A9C6531E3}" type="pres">
      <dgm:prSet presAssocID="{623CC2EE-DF1C-457A-BD88-9238E11139E6}" presName="Accent" presStyleLbl="bgShp" presStyleIdx="3" presStyleCnt="6"/>
      <dgm:spPr/>
    </dgm:pt>
    <dgm:pt modelId="{F72DD911-198C-48FE-A6E5-FD63E8979836}" type="pres">
      <dgm:prSet presAssocID="{623CC2EE-DF1C-457A-BD88-9238E11139E6}" presName="Child4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6B6F1B-C4F3-45B9-8890-ABCE38FD2584}" type="pres">
      <dgm:prSet presAssocID="{E74D6789-C2A0-4D6A-9E8E-B43505F140DE}" presName="Accent5" presStyleCnt="0"/>
      <dgm:spPr/>
    </dgm:pt>
    <dgm:pt modelId="{88CBC028-6077-4CEC-8861-EF4C65E24F77}" type="pres">
      <dgm:prSet presAssocID="{E74D6789-C2A0-4D6A-9E8E-B43505F140DE}" presName="Accent" presStyleLbl="bgShp" presStyleIdx="4" presStyleCnt="6"/>
      <dgm:spPr/>
    </dgm:pt>
    <dgm:pt modelId="{5927E555-F81F-4104-BFCC-40C07A5A3019}" type="pres">
      <dgm:prSet presAssocID="{E74D6789-C2A0-4D6A-9E8E-B43505F140DE}" presName="Child5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A15DBB-08C5-4F88-99D3-1EEDDEFF604D}" type="pres">
      <dgm:prSet presAssocID="{4429515B-9A76-4F21-895D-D0422A0601D6}" presName="Accent6" presStyleCnt="0"/>
      <dgm:spPr/>
    </dgm:pt>
    <dgm:pt modelId="{11B441AB-B4C3-44FC-B9CF-99B31B08B335}" type="pres">
      <dgm:prSet presAssocID="{4429515B-9A76-4F21-895D-D0422A0601D6}" presName="Accent" presStyleLbl="bgShp" presStyleIdx="5" presStyleCnt="6"/>
      <dgm:spPr/>
    </dgm:pt>
    <dgm:pt modelId="{52F770EE-46F3-4F24-88D2-23150A157727}" type="pres">
      <dgm:prSet presAssocID="{4429515B-9A76-4F21-895D-D0422A0601D6}" presName="Child6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84C7F3A-E9C2-49F0-AF14-63EAD7212713}" srcId="{6339FE01-3AF1-4DF7-ABEB-B0E0F63347E3}" destId="{623CC2EE-DF1C-457A-BD88-9238E11139E6}" srcOrd="3" destOrd="0" parTransId="{BC60CD5C-0097-457D-9F42-1138416C1951}" sibTransId="{27A3FEA5-FA4C-4B38-B4A9-13A5DF99FA72}"/>
    <dgm:cxn modelId="{051F391D-D341-4FFE-BF51-1118265D5843}" srcId="{6339FE01-3AF1-4DF7-ABEB-B0E0F63347E3}" destId="{E74D6789-C2A0-4D6A-9E8E-B43505F140DE}" srcOrd="4" destOrd="0" parTransId="{6B79CAD2-CE91-4DD4-AD51-3957983E9632}" sibTransId="{426B1184-15AB-433B-812E-8D5FF00F176F}"/>
    <dgm:cxn modelId="{8B53D5BD-0835-4EAB-9724-4916178D427F}" srcId="{6339FE01-3AF1-4DF7-ABEB-B0E0F63347E3}" destId="{4429515B-9A76-4F21-895D-D0422A0601D6}" srcOrd="5" destOrd="0" parTransId="{3D0B2399-B29B-4185-982D-D7548857392E}" sibTransId="{0748C410-3096-4A6D-A9BF-A2648A2C9BB1}"/>
    <dgm:cxn modelId="{3B536907-B889-43C2-B08C-0C84E57A2E5A}" type="presOf" srcId="{69D543EB-3E13-4A6D-9257-1F26E37A7E29}" destId="{F0F1ADC6-D3AA-44F6-ADF2-367355390613}" srcOrd="0" destOrd="0" presId="urn:microsoft.com/office/officeart/2011/layout/HexagonRadial"/>
    <dgm:cxn modelId="{5367B116-20C9-4BEE-B1B7-81DB717C236F}" srcId="{6339FE01-3AF1-4DF7-ABEB-B0E0F63347E3}" destId="{3302E85C-5986-4FE1-8193-EA4F54BA13DA}" srcOrd="0" destOrd="0" parTransId="{F8AD09E0-5F15-4C0E-807B-32B761AE9C02}" sibTransId="{07AF6879-7DFA-4F66-9B41-0D75581CE723}"/>
    <dgm:cxn modelId="{E981B331-B305-44EE-96B4-224AB93464E0}" srcId="{6339FE01-3AF1-4DF7-ABEB-B0E0F63347E3}" destId="{CF5E9DD5-778D-49D8-93C3-625AA0BC2835}" srcOrd="2" destOrd="0" parTransId="{869E37EB-6956-4DA8-86DB-A4D2DEE59376}" sibTransId="{BAA55AAE-99D6-492B-8B64-18E159874CB8}"/>
    <dgm:cxn modelId="{D685D2B2-6F7F-4A45-AF5F-43BDEA97E6EF}" type="presOf" srcId="{3302E85C-5986-4FE1-8193-EA4F54BA13DA}" destId="{30F4D604-2C67-48D5-B92D-6D5024D482B1}" srcOrd="0" destOrd="0" presId="urn:microsoft.com/office/officeart/2011/layout/HexagonRadial"/>
    <dgm:cxn modelId="{75CDEB91-DEAE-475B-BF69-7B4DD97A0076}" type="presOf" srcId="{6339FE01-3AF1-4DF7-ABEB-B0E0F63347E3}" destId="{2709E2FF-DE5D-4246-97D8-578FB27BC33E}" srcOrd="0" destOrd="0" presId="urn:microsoft.com/office/officeart/2011/layout/HexagonRadial"/>
    <dgm:cxn modelId="{4FE19BD6-EC69-46B4-AC45-263AF2B17379}" srcId="{6339FE01-3AF1-4DF7-ABEB-B0E0F63347E3}" destId="{41E747C8-FF17-4E14-90D2-9DA1D33CFA18}" srcOrd="1" destOrd="0" parTransId="{D0BCD4DC-FD6E-415B-8A21-4FD26B9B209F}" sibTransId="{B3BBA936-3768-43AA-B80C-7A80DEBA7D28}"/>
    <dgm:cxn modelId="{E97B8F9F-D4BB-4876-A4B6-CB745DEC9C47}" type="presOf" srcId="{CF5E9DD5-778D-49D8-93C3-625AA0BC2835}" destId="{5F5C399C-4938-4F3A-A750-231A638B53BF}" srcOrd="0" destOrd="0" presId="urn:microsoft.com/office/officeart/2011/layout/HexagonRadial"/>
    <dgm:cxn modelId="{97D2E641-B349-4306-887F-C66FC2D1CFFD}" type="presOf" srcId="{E74D6789-C2A0-4D6A-9E8E-B43505F140DE}" destId="{5927E555-F81F-4104-BFCC-40C07A5A3019}" srcOrd="0" destOrd="0" presId="urn:microsoft.com/office/officeart/2011/layout/HexagonRadial"/>
    <dgm:cxn modelId="{0937DF72-AC1E-4312-81D4-6DB57EC29420}" srcId="{69D543EB-3E13-4A6D-9257-1F26E37A7E29}" destId="{6339FE01-3AF1-4DF7-ABEB-B0E0F63347E3}" srcOrd="0" destOrd="0" parTransId="{B0DAC7CA-2AA5-43AF-B2CB-21B19EBC5044}" sibTransId="{2594E628-8C53-4862-ABE4-91789EFB2922}"/>
    <dgm:cxn modelId="{BBD7ED45-C904-4089-B299-4341F2AFCBA4}" type="presOf" srcId="{623CC2EE-DF1C-457A-BD88-9238E11139E6}" destId="{F72DD911-198C-48FE-A6E5-FD63E8979836}" srcOrd="0" destOrd="0" presId="urn:microsoft.com/office/officeart/2011/layout/HexagonRadial"/>
    <dgm:cxn modelId="{B2F376A2-DAD2-454A-8398-F0B59FAE24C2}" type="presOf" srcId="{4429515B-9A76-4F21-895D-D0422A0601D6}" destId="{52F770EE-46F3-4F24-88D2-23150A157727}" srcOrd="0" destOrd="0" presId="urn:microsoft.com/office/officeart/2011/layout/HexagonRadial"/>
    <dgm:cxn modelId="{009C7EEB-50AC-48C7-A49B-66DBB578A4A9}" type="presOf" srcId="{41E747C8-FF17-4E14-90D2-9DA1D33CFA18}" destId="{DC14EB67-C8D9-47E9-8325-A5AEAEED9D77}" srcOrd="0" destOrd="0" presId="urn:microsoft.com/office/officeart/2011/layout/HexagonRadial"/>
    <dgm:cxn modelId="{C7373BCD-5C28-461A-B357-BB40FAE00513}" type="presParOf" srcId="{F0F1ADC6-D3AA-44F6-ADF2-367355390613}" destId="{2709E2FF-DE5D-4246-97D8-578FB27BC33E}" srcOrd="0" destOrd="0" presId="urn:microsoft.com/office/officeart/2011/layout/HexagonRadial"/>
    <dgm:cxn modelId="{FE6705C3-DEF3-4651-AD69-8D2F2534AC64}" type="presParOf" srcId="{F0F1ADC6-D3AA-44F6-ADF2-367355390613}" destId="{BEE30E2A-22E1-4845-A240-F9EABFB7710A}" srcOrd="1" destOrd="0" presId="urn:microsoft.com/office/officeart/2011/layout/HexagonRadial"/>
    <dgm:cxn modelId="{64ABB866-335F-435F-A3ED-6FF813159726}" type="presParOf" srcId="{BEE30E2A-22E1-4845-A240-F9EABFB7710A}" destId="{E497C9FB-185F-404A-B0C5-BE75A58F0D83}" srcOrd="0" destOrd="0" presId="urn:microsoft.com/office/officeart/2011/layout/HexagonRadial"/>
    <dgm:cxn modelId="{935A40E3-030A-400E-9FD7-E27F615CC5A6}" type="presParOf" srcId="{F0F1ADC6-D3AA-44F6-ADF2-367355390613}" destId="{30F4D604-2C67-48D5-B92D-6D5024D482B1}" srcOrd="2" destOrd="0" presId="urn:microsoft.com/office/officeart/2011/layout/HexagonRadial"/>
    <dgm:cxn modelId="{188F007D-54D5-4041-9B91-A765665FE2B5}" type="presParOf" srcId="{F0F1ADC6-D3AA-44F6-ADF2-367355390613}" destId="{6D2F51B2-FD40-45EA-BE47-1A888A97E876}" srcOrd="3" destOrd="0" presId="urn:microsoft.com/office/officeart/2011/layout/HexagonRadial"/>
    <dgm:cxn modelId="{4E9E31B6-8375-428F-8458-C96C788245A3}" type="presParOf" srcId="{6D2F51B2-FD40-45EA-BE47-1A888A97E876}" destId="{2E8397F0-382A-4C6E-AF3F-E792FD4D84AE}" srcOrd="0" destOrd="0" presId="urn:microsoft.com/office/officeart/2011/layout/HexagonRadial"/>
    <dgm:cxn modelId="{806ED2C6-A7CA-4FFB-A5C4-B399816D5371}" type="presParOf" srcId="{F0F1ADC6-D3AA-44F6-ADF2-367355390613}" destId="{DC14EB67-C8D9-47E9-8325-A5AEAEED9D77}" srcOrd="4" destOrd="0" presId="urn:microsoft.com/office/officeart/2011/layout/HexagonRadial"/>
    <dgm:cxn modelId="{6AD1E74C-C8BB-44A5-8E8D-DF28A5FB66B5}" type="presParOf" srcId="{F0F1ADC6-D3AA-44F6-ADF2-367355390613}" destId="{37AAF93D-3AFD-40B6-AC08-CAD7AC3A3BAA}" srcOrd="5" destOrd="0" presId="urn:microsoft.com/office/officeart/2011/layout/HexagonRadial"/>
    <dgm:cxn modelId="{25809216-4EF8-4234-A500-1E2E570F5DEB}" type="presParOf" srcId="{37AAF93D-3AFD-40B6-AC08-CAD7AC3A3BAA}" destId="{76393FBF-24EC-460E-89A4-56D4DDFCA9ED}" srcOrd="0" destOrd="0" presId="urn:microsoft.com/office/officeart/2011/layout/HexagonRadial"/>
    <dgm:cxn modelId="{BCC6F998-3DEE-4116-8C64-EC136DEA1BC4}" type="presParOf" srcId="{F0F1ADC6-D3AA-44F6-ADF2-367355390613}" destId="{5F5C399C-4938-4F3A-A750-231A638B53BF}" srcOrd="6" destOrd="0" presId="urn:microsoft.com/office/officeart/2011/layout/HexagonRadial"/>
    <dgm:cxn modelId="{9379D782-B96F-4530-9C08-3E9EE5389BC5}" type="presParOf" srcId="{F0F1ADC6-D3AA-44F6-ADF2-367355390613}" destId="{2A66CE1D-1915-4F58-A6BE-A7F5108EDCA0}" srcOrd="7" destOrd="0" presId="urn:microsoft.com/office/officeart/2011/layout/HexagonRadial"/>
    <dgm:cxn modelId="{87C8EEA1-208D-405B-BFCA-E5A3B5727CD9}" type="presParOf" srcId="{2A66CE1D-1915-4F58-A6BE-A7F5108EDCA0}" destId="{29DA7572-9AD1-4C91-8DAB-B45A9C6531E3}" srcOrd="0" destOrd="0" presId="urn:microsoft.com/office/officeart/2011/layout/HexagonRadial"/>
    <dgm:cxn modelId="{6C62F6EB-DB88-47D3-B470-D2ABA65446C4}" type="presParOf" srcId="{F0F1ADC6-D3AA-44F6-ADF2-367355390613}" destId="{F72DD911-198C-48FE-A6E5-FD63E8979836}" srcOrd="8" destOrd="0" presId="urn:microsoft.com/office/officeart/2011/layout/HexagonRadial"/>
    <dgm:cxn modelId="{15FC9DA5-153C-4328-99AD-EB7F50ED1DDD}" type="presParOf" srcId="{F0F1ADC6-D3AA-44F6-ADF2-367355390613}" destId="{A06B6F1B-C4F3-45B9-8890-ABCE38FD2584}" srcOrd="9" destOrd="0" presId="urn:microsoft.com/office/officeart/2011/layout/HexagonRadial"/>
    <dgm:cxn modelId="{51B66FC0-D78C-43E8-BAE2-BBE67583E890}" type="presParOf" srcId="{A06B6F1B-C4F3-45B9-8890-ABCE38FD2584}" destId="{88CBC028-6077-4CEC-8861-EF4C65E24F77}" srcOrd="0" destOrd="0" presId="urn:microsoft.com/office/officeart/2011/layout/HexagonRadial"/>
    <dgm:cxn modelId="{9DB1135C-DC35-415A-AAFC-04CC9C70E3CE}" type="presParOf" srcId="{F0F1ADC6-D3AA-44F6-ADF2-367355390613}" destId="{5927E555-F81F-4104-BFCC-40C07A5A3019}" srcOrd="10" destOrd="0" presId="urn:microsoft.com/office/officeart/2011/layout/HexagonRadial"/>
    <dgm:cxn modelId="{E1FFB2DA-61DA-4213-A6E4-BB90B526B59F}" type="presParOf" srcId="{F0F1ADC6-D3AA-44F6-ADF2-367355390613}" destId="{92A15DBB-08C5-4F88-99D3-1EEDDEFF604D}" srcOrd="11" destOrd="0" presId="urn:microsoft.com/office/officeart/2011/layout/HexagonRadial"/>
    <dgm:cxn modelId="{F81264BB-78C3-4EEA-9630-50077DEC0460}" type="presParOf" srcId="{92A15DBB-08C5-4F88-99D3-1EEDDEFF604D}" destId="{11B441AB-B4C3-44FC-B9CF-99B31B08B335}" srcOrd="0" destOrd="0" presId="urn:microsoft.com/office/officeart/2011/layout/HexagonRadial"/>
    <dgm:cxn modelId="{980F3E17-DD3A-43BA-B173-470AFC7CED37}" type="presParOf" srcId="{F0F1ADC6-D3AA-44F6-ADF2-367355390613}" destId="{52F770EE-46F3-4F24-88D2-23150A157727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709E2FF-DE5D-4246-97D8-578FB27BC33E}">
      <dsp:nvSpPr>
        <dsp:cNvPr id="0" name=""/>
        <dsp:cNvSpPr/>
      </dsp:nvSpPr>
      <dsp:spPr>
        <a:xfrm>
          <a:off x="2949023" y="2044220"/>
          <a:ext cx="2598293" cy="2247628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000" kern="1200" dirty="0" smtClean="0">
              <a:solidFill>
                <a:srgbClr val="FFFF00"/>
              </a:solidFill>
            </a:rPr>
            <a:t>12=</a:t>
          </a:r>
          <a:endParaRPr lang="cs-CZ" sz="6000" kern="1200" dirty="0">
            <a:solidFill>
              <a:srgbClr val="FFFF00"/>
            </a:solidFill>
          </a:endParaRPr>
        </a:p>
      </dsp:txBody>
      <dsp:txXfrm>
        <a:off x="2949023" y="2044220"/>
        <a:ext cx="2598293" cy="2247628"/>
      </dsp:txXfrm>
    </dsp:sp>
    <dsp:sp modelId="{2E8397F0-382A-4C6E-AF3F-E792FD4D84AE}">
      <dsp:nvSpPr>
        <dsp:cNvPr id="0" name=""/>
        <dsp:cNvSpPr/>
      </dsp:nvSpPr>
      <dsp:spPr>
        <a:xfrm>
          <a:off x="4576053" y="968882"/>
          <a:ext cx="980328" cy="844682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F4D604-2C67-48D5-B92D-6D5024D482B1}">
      <dsp:nvSpPr>
        <dsp:cNvPr id="0" name=""/>
        <dsp:cNvSpPr/>
      </dsp:nvSpPr>
      <dsp:spPr>
        <a:xfrm>
          <a:off x="3188363" y="0"/>
          <a:ext cx="2129282" cy="1842079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200" kern="1200" dirty="0" smtClean="0">
              <a:solidFill>
                <a:schemeClr val="bg1"/>
              </a:solidFill>
            </a:rPr>
            <a:t>12.</a:t>
          </a:r>
          <a:r>
            <a:rPr lang="cs-CZ" sz="5200" kern="1200" dirty="0" smtClean="0">
              <a:solidFill>
                <a:srgbClr val="FF0000"/>
              </a:solidFill>
            </a:rPr>
            <a:t>1</a:t>
          </a:r>
          <a:endParaRPr lang="cs-CZ" sz="5200" kern="1200" dirty="0">
            <a:solidFill>
              <a:schemeClr val="bg1"/>
            </a:solidFill>
          </a:endParaRPr>
        </a:p>
      </dsp:txBody>
      <dsp:txXfrm>
        <a:off x="3188363" y="0"/>
        <a:ext cx="2129282" cy="1842079"/>
      </dsp:txXfrm>
    </dsp:sp>
    <dsp:sp modelId="{76393FBF-24EC-460E-89A4-56D4DDFCA9ED}">
      <dsp:nvSpPr>
        <dsp:cNvPr id="0" name=""/>
        <dsp:cNvSpPr/>
      </dsp:nvSpPr>
      <dsp:spPr>
        <a:xfrm>
          <a:off x="5720173" y="2547988"/>
          <a:ext cx="980328" cy="844682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14EB67-C8D9-47E9-8325-A5AEAEED9D77}">
      <dsp:nvSpPr>
        <dsp:cNvPr id="0" name=""/>
        <dsp:cNvSpPr/>
      </dsp:nvSpPr>
      <dsp:spPr>
        <a:xfrm>
          <a:off x="5141163" y="1133002"/>
          <a:ext cx="2129282" cy="1842079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200" kern="1200" dirty="0" smtClean="0">
              <a:solidFill>
                <a:schemeClr val="bg1"/>
              </a:solidFill>
            </a:rPr>
            <a:t>6.</a:t>
          </a:r>
          <a:r>
            <a:rPr lang="cs-CZ" sz="5200" kern="1200" dirty="0" smtClean="0">
              <a:solidFill>
                <a:srgbClr val="FF0000"/>
              </a:solidFill>
            </a:rPr>
            <a:t>2</a:t>
          </a:r>
          <a:endParaRPr lang="cs-CZ" sz="5200" kern="1200" dirty="0">
            <a:solidFill>
              <a:schemeClr val="bg1"/>
            </a:solidFill>
          </a:endParaRPr>
        </a:p>
      </dsp:txBody>
      <dsp:txXfrm>
        <a:off x="5141163" y="1133002"/>
        <a:ext cx="2129282" cy="1842079"/>
      </dsp:txXfrm>
    </dsp:sp>
    <dsp:sp modelId="{29DA7572-9AD1-4C91-8DAB-B45A9C6531E3}">
      <dsp:nvSpPr>
        <dsp:cNvPr id="0" name=""/>
        <dsp:cNvSpPr/>
      </dsp:nvSpPr>
      <dsp:spPr>
        <a:xfrm>
          <a:off x="4925394" y="4330503"/>
          <a:ext cx="980328" cy="844682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5C399C-4938-4F3A-A750-231A638B53BF}">
      <dsp:nvSpPr>
        <dsp:cNvPr id="0" name=""/>
        <dsp:cNvSpPr/>
      </dsp:nvSpPr>
      <dsp:spPr>
        <a:xfrm>
          <a:off x="5141163" y="3360354"/>
          <a:ext cx="2129282" cy="1842079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200" kern="1200" dirty="0" smtClean="0">
              <a:solidFill>
                <a:schemeClr val="bg1"/>
              </a:solidFill>
            </a:rPr>
            <a:t>4.</a:t>
          </a:r>
          <a:r>
            <a:rPr lang="cs-CZ" sz="5200" kern="1200" dirty="0" smtClean="0">
              <a:solidFill>
                <a:srgbClr val="FF0000"/>
              </a:solidFill>
            </a:rPr>
            <a:t>3</a:t>
          </a:r>
          <a:endParaRPr lang="cs-CZ" sz="5200" kern="1200" dirty="0">
            <a:solidFill>
              <a:schemeClr val="bg1"/>
            </a:solidFill>
          </a:endParaRPr>
        </a:p>
      </dsp:txBody>
      <dsp:txXfrm>
        <a:off x="5141163" y="3360354"/>
        <a:ext cx="2129282" cy="1842079"/>
      </dsp:txXfrm>
    </dsp:sp>
    <dsp:sp modelId="{88CBC028-6077-4CEC-8861-EF4C65E24F77}">
      <dsp:nvSpPr>
        <dsp:cNvPr id="0" name=""/>
        <dsp:cNvSpPr/>
      </dsp:nvSpPr>
      <dsp:spPr>
        <a:xfrm>
          <a:off x="2953858" y="4515535"/>
          <a:ext cx="980328" cy="844682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2DD911-198C-48FE-A6E5-FD63E8979836}">
      <dsp:nvSpPr>
        <dsp:cNvPr id="0" name=""/>
        <dsp:cNvSpPr/>
      </dsp:nvSpPr>
      <dsp:spPr>
        <a:xfrm>
          <a:off x="3188363" y="4494624"/>
          <a:ext cx="2129282" cy="1842079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200" kern="1200" dirty="0" smtClean="0">
              <a:solidFill>
                <a:schemeClr val="bg1"/>
              </a:solidFill>
            </a:rPr>
            <a:t>3.</a:t>
          </a:r>
          <a:r>
            <a:rPr lang="cs-CZ" sz="5200" kern="1200" dirty="0" smtClean="0">
              <a:solidFill>
                <a:srgbClr val="FF0000"/>
              </a:solidFill>
            </a:rPr>
            <a:t>4</a:t>
          </a:r>
          <a:endParaRPr lang="cs-CZ" sz="5200" kern="1200" dirty="0">
            <a:solidFill>
              <a:schemeClr val="bg1"/>
            </a:solidFill>
          </a:endParaRPr>
        </a:p>
      </dsp:txBody>
      <dsp:txXfrm>
        <a:off x="3188363" y="4494624"/>
        <a:ext cx="2129282" cy="1842079"/>
      </dsp:txXfrm>
    </dsp:sp>
    <dsp:sp modelId="{11B441AB-B4C3-44FC-B9CF-99B31B08B335}">
      <dsp:nvSpPr>
        <dsp:cNvPr id="0" name=""/>
        <dsp:cNvSpPr/>
      </dsp:nvSpPr>
      <dsp:spPr>
        <a:xfrm>
          <a:off x="1791002" y="2937062"/>
          <a:ext cx="980328" cy="844682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27E555-F81F-4104-BFCC-40C07A5A3019}">
      <dsp:nvSpPr>
        <dsp:cNvPr id="0" name=""/>
        <dsp:cNvSpPr/>
      </dsp:nvSpPr>
      <dsp:spPr>
        <a:xfrm>
          <a:off x="1226497" y="3361621"/>
          <a:ext cx="2129282" cy="1842079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200" kern="1200" dirty="0" smtClean="0">
              <a:solidFill>
                <a:schemeClr val="bg1"/>
              </a:solidFill>
            </a:rPr>
            <a:t>2.</a:t>
          </a:r>
          <a:r>
            <a:rPr lang="cs-CZ" sz="5200" kern="1200" dirty="0" smtClean="0">
              <a:solidFill>
                <a:srgbClr val="FF0000"/>
              </a:solidFill>
            </a:rPr>
            <a:t>6</a:t>
          </a:r>
          <a:endParaRPr lang="cs-CZ" sz="5200" kern="1200" dirty="0">
            <a:solidFill>
              <a:schemeClr val="bg1"/>
            </a:solidFill>
          </a:endParaRPr>
        </a:p>
      </dsp:txBody>
      <dsp:txXfrm>
        <a:off x="1226497" y="3361621"/>
        <a:ext cx="2129282" cy="1842079"/>
      </dsp:txXfrm>
    </dsp:sp>
    <dsp:sp modelId="{52F770EE-46F3-4F24-88D2-23150A157727}">
      <dsp:nvSpPr>
        <dsp:cNvPr id="0" name=""/>
        <dsp:cNvSpPr/>
      </dsp:nvSpPr>
      <dsp:spPr>
        <a:xfrm>
          <a:off x="1226497" y="1130467"/>
          <a:ext cx="2129282" cy="1842079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200" kern="1200" dirty="0" smtClean="0"/>
            <a:t>1.</a:t>
          </a:r>
          <a:r>
            <a:rPr lang="cs-CZ" sz="5200" kern="1200" dirty="0" smtClean="0">
              <a:solidFill>
                <a:srgbClr val="FF0000"/>
              </a:solidFill>
            </a:rPr>
            <a:t>12</a:t>
          </a:r>
          <a:endParaRPr lang="cs-CZ" sz="5200" kern="1200" dirty="0">
            <a:solidFill>
              <a:srgbClr val="FF0000"/>
            </a:solidFill>
          </a:endParaRPr>
        </a:p>
      </dsp:txBody>
      <dsp:txXfrm>
        <a:off x="1226497" y="1130467"/>
        <a:ext cx="2129282" cy="18420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Šestiúhelník – paprskový"/>
  <dgm:desc val="Umožňuje zobrazit sekvenční proces, který souvisí s ústřední myšlenkou či motivem. Omezeno na šest tvarů úrovně 2. Nejlepších výsledků dosáhnete s malým množstvím textu. Nepoužitý text se nezobrazuje, zůstává však k dispozici, pokud přepnete rozložení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C409-2086-48A6-BFFF-E1595B86C67C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01013-C8C2-4FDE-A28D-BCC93548693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C409-2086-48A6-BFFF-E1595B86C67C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01013-C8C2-4FDE-A28D-BCC93548693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C409-2086-48A6-BFFF-E1595B86C67C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01013-C8C2-4FDE-A28D-BCC9354869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C409-2086-48A6-BFFF-E1595B86C67C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01013-C8C2-4FDE-A28D-BCC93548693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C409-2086-48A6-BFFF-E1595B86C67C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01013-C8C2-4FDE-A28D-BCC93548693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C409-2086-48A6-BFFF-E1595B86C67C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01013-C8C2-4FDE-A28D-BCC9354869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C409-2086-48A6-BFFF-E1595B86C67C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01013-C8C2-4FDE-A28D-BCC9354869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C409-2086-48A6-BFFF-E1595B86C67C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01013-C8C2-4FDE-A28D-BCC9354869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C409-2086-48A6-BFFF-E1595B86C67C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01013-C8C2-4FDE-A28D-BCC93548693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C409-2086-48A6-BFFF-E1595B86C67C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01013-C8C2-4FDE-A28D-BCC9354869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C409-2086-48A6-BFFF-E1595B86C67C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01013-C8C2-4FDE-A28D-BCC9354869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F00C409-2086-48A6-BFFF-E1595B86C67C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7A01013-C8C2-4FDE-A28D-BCC93548693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1916832"/>
            <a:ext cx="6525344" cy="4608512"/>
          </a:xfrm>
        </p:spPr>
        <p:txBody>
          <a:bodyPr>
            <a:normAutofit fontScale="55000" lnSpcReduction="20000"/>
          </a:bodyPr>
          <a:lstStyle/>
          <a:p>
            <a:pPr algn="ctr"/>
            <a:r>
              <a:rPr lang="cs-CZ" b="1" dirty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>
              <a:solidFill>
                <a:srgbClr val="00B050"/>
              </a:solidFill>
            </a:endParaRPr>
          </a:p>
          <a:p>
            <a:pPr algn="ctr"/>
            <a:r>
              <a:rPr lang="cs-CZ" dirty="0"/>
              <a:t>projekt v rámci vzdělávacího programu</a:t>
            </a:r>
          </a:p>
          <a:p>
            <a:pPr algn="ctr"/>
            <a:r>
              <a:rPr lang="cs-CZ" dirty="0"/>
              <a:t>VZDĚLÁNÍ PRO KONKURENCESCHOPNOST</a:t>
            </a:r>
          </a:p>
          <a:p>
            <a:endParaRPr lang="cs-CZ" dirty="0"/>
          </a:p>
          <a:p>
            <a:pPr algn="ctr"/>
            <a:r>
              <a:rPr lang="cs-CZ" dirty="0"/>
              <a:t>ŠABLONA ČÍSLO: III/2</a:t>
            </a:r>
          </a:p>
          <a:p>
            <a:pPr algn="ctr"/>
            <a:r>
              <a:rPr lang="cs-CZ" dirty="0"/>
              <a:t>NÁZEV:  INOVACE A ZKVALITNĚNÍ VÝUKY PROSTŘEDNICTVÍM ICT</a:t>
            </a:r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PŘEDMĚT: </a:t>
            </a:r>
            <a:r>
              <a:rPr lang="cs-CZ" dirty="0" smtClean="0"/>
              <a:t>MATEMATIKA</a:t>
            </a:r>
            <a:endParaRPr lang="cs-CZ" dirty="0"/>
          </a:p>
          <a:p>
            <a:r>
              <a:rPr lang="cs-CZ" dirty="0"/>
              <a:t>ROČNÍK</a:t>
            </a:r>
            <a:r>
              <a:rPr lang="cs-CZ" dirty="0" smtClean="0"/>
              <a:t>: ŠESTÝ</a:t>
            </a:r>
            <a:endParaRPr lang="cs-CZ" dirty="0"/>
          </a:p>
          <a:p>
            <a:r>
              <a:rPr lang="cs-CZ" dirty="0"/>
              <a:t>TÉMA</a:t>
            </a:r>
            <a:r>
              <a:rPr lang="cs-CZ" dirty="0" smtClean="0"/>
              <a:t>: NÁSOBEK</a:t>
            </a:r>
            <a:endParaRPr lang="cs-CZ" dirty="0"/>
          </a:p>
          <a:p>
            <a:r>
              <a:rPr lang="cs-CZ" dirty="0"/>
              <a:t>AUTOR</a:t>
            </a:r>
            <a:r>
              <a:rPr lang="cs-CZ" dirty="0" smtClean="0"/>
              <a:t>: Mgr. IVANA ZLÁMALOVÁ</a:t>
            </a:r>
            <a:endParaRPr lang="cs-CZ" dirty="0"/>
          </a:p>
          <a:p>
            <a:r>
              <a:rPr lang="cs-CZ" dirty="0"/>
              <a:t>DATUM VYTVOŘENÍ</a:t>
            </a:r>
            <a:r>
              <a:rPr lang="cs-CZ" dirty="0" smtClean="0"/>
              <a:t>: 8. 2. 2013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pPr algn="ctr"/>
            <a:r>
              <a:rPr lang="cs-CZ" sz="3600" b="1" dirty="0" smtClean="0">
                <a:solidFill>
                  <a:srgbClr val="C00000"/>
                </a:solidFill>
              </a:rPr>
              <a:t>VY_32_INOVACE_38_IZ</a:t>
            </a:r>
            <a:endParaRPr lang="cs-CZ" sz="3600" b="1" dirty="0">
              <a:solidFill>
                <a:srgbClr val="C00000"/>
              </a:solidFill>
            </a:endParaRP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65143" y="548679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44989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86000" y="197346"/>
            <a:ext cx="4572000" cy="59093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u="sng" dirty="0"/>
              <a:t>ANOTACE:</a:t>
            </a:r>
            <a:endParaRPr lang="cs-CZ" dirty="0"/>
          </a:p>
          <a:p>
            <a:r>
              <a:rPr lang="cs-CZ" dirty="0"/>
              <a:t>Práce je určena pro žáky šestých ročníků k </a:t>
            </a:r>
            <a:r>
              <a:rPr lang="cs-CZ" dirty="0" smtClean="0"/>
              <a:t>uvedení </a:t>
            </a:r>
            <a:r>
              <a:rPr lang="cs-CZ" dirty="0"/>
              <a:t>učiva </a:t>
            </a:r>
            <a:r>
              <a:rPr lang="cs-CZ" dirty="0" smtClean="0"/>
              <a:t>násobek. </a:t>
            </a:r>
            <a:r>
              <a:rPr lang="cs-CZ" dirty="0"/>
              <a:t>Žáci </a:t>
            </a:r>
            <a:r>
              <a:rPr lang="cs-CZ" dirty="0" smtClean="0"/>
              <a:t>si ujasní pojem násobek, se kterým pracovali už na prvním stupni ZŠ. Získají jistotu při určování, </a:t>
            </a:r>
            <a:r>
              <a:rPr lang="cs-CZ" dirty="0" smtClean="0"/>
              <a:t>zdali </a:t>
            </a:r>
            <a:r>
              <a:rPr lang="cs-CZ" dirty="0" smtClean="0"/>
              <a:t>je nebo není dané číslo násobkem čísla jiného. Porozumí pojmům jednonásobek, dvojnásobek, atd. Na </a:t>
            </a:r>
            <a:r>
              <a:rPr lang="cs-CZ" dirty="0"/>
              <a:t>závěr si žáci učiní zápis do sešitů podle prezentace.                        </a:t>
            </a:r>
          </a:p>
          <a:p>
            <a:endParaRPr lang="cs-CZ" dirty="0"/>
          </a:p>
          <a:p>
            <a:r>
              <a:rPr lang="cs-CZ" u="sng" dirty="0"/>
              <a:t>PILOTÁŽ :</a:t>
            </a:r>
            <a:endParaRPr lang="cs-CZ" dirty="0"/>
          </a:p>
          <a:p>
            <a:r>
              <a:rPr lang="cs-CZ" dirty="0"/>
              <a:t>Práce byla pilotována v šesté třídě. Prezentace byla podle potřeby zastavovaná. Žáci </a:t>
            </a:r>
            <a:r>
              <a:rPr lang="cs-CZ" dirty="0" smtClean="0"/>
              <a:t>uváděli násobky dalších čísel. Zpaměti určovali, jestli je dané číslo násobkem jiného či nikoli. Po </a:t>
            </a:r>
            <a:r>
              <a:rPr lang="cs-CZ" dirty="0"/>
              <a:t>projití a vysvětlení pojmů si žáci udělali zápis do sešitů podle prezentace</a:t>
            </a:r>
            <a:r>
              <a:rPr lang="cs-CZ" dirty="0" smtClean="0"/>
              <a:t>. Vyznačili si také prvních 6 násobků čísla 3 na číselné ose.</a:t>
            </a:r>
            <a:endParaRPr lang="cs-CZ" dirty="0"/>
          </a:p>
          <a:p>
            <a:r>
              <a:rPr lang="cs-CZ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10743238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17581" y="2348880"/>
            <a:ext cx="7175351" cy="2576577"/>
          </a:xfrm>
        </p:spPr>
        <p:txBody>
          <a:bodyPr/>
          <a:lstStyle/>
          <a:p>
            <a:r>
              <a:rPr lang="cs-CZ" sz="9600" dirty="0" smtClean="0"/>
              <a:t>Násobek</a:t>
            </a:r>
            <a:endParaRPr lang="cs-CZ" sz="9600" dirty="0"/>
          </a:p>
        </p:txBody>
      </p:sp>
    </p:spTree>
    <p:extLst>
      <p:ext uri="{BB962C8B-B14F-4D97-AF65-F5344CB8AC3E}">
        <p14:creationId xmlns:p14="http://schemas.microsoft.com/office/powerpoint/2010/main" xmlns="" val="461850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899592" y="548680"/>
            <a:ext cx="7048872" cy="5289768"/>
          </a:xfrm>
        </p:spPr>
        <p:txBody>
          <a:bodyPr/>
          <a:lstStyle/>
          <a:p>
            <a:pPr marL="45720" indent="0">
              <a:buNone/>
            </a:pPr>
            <a:r>
              <a:rPr lang="cs-CZ" sz="2800" u="sng" dirty="0" smtClean="0"/>
              <a:t>Př:1</a:t>
            </a:r>
            <a:r>
              <a:rPr lang="cs-CZ" sz="2800" dirty="0" smtClean="0"/>
              <a:t> Uveď násobky čísla 3.</a:t>
            </a:r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endParaRPr lang="cs-CZ" dirty="0"/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endParaRPr lang="cs-CZ" dirty="0"/>
          </a:p>
          <a:p>
            <a:pPr marL="45720" indent="0">
              <a:buNone/>
            </a:pPr>
            <a:r>
              <a:rPr lang="cs-CZ" sz="2800" u="sng" dirty="0" smtClean="0"/>
              <a:t>Př:2</a:t>
            </a:r>
            <a:r>
              <a:rPr lang="cs-CZ" sz="2800" dirty="0" smtClean="0"/>
              <a:t> Prvních šest po sobě jdoucích      </a:t>
            </a:r>
          </a:p>
          <a:p>
            <a:pPr marL="4572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násobků  čísla 3 znázorni na číselné  </a:t>
            </a:r>
          </a:p>
          <a:p>
            <a:pPr marL="4572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ose.</a:t>
            </a:r>
          </a:p>
          <a:p>
            <a:pPr marL="45720" indent="0">
              <a:buNone/>
            </a:pPr>
            <a:endParaRPr lang="cs-CZ" dirty="0"/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endParaRPr lang="cs-CZ" dirty="0"/>
          </a:p>
        </p:txBody>
      </p:sp>
      <p:pic>
        <p:nvPicPr>
          <p:cNvPr id="1026" name="Picture 2" descr="C:\Users\pc\AppData\Local\Microsoft\Windows\Temporary Internet Files\Content.IE5\8050OUB5\MC90023313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548680"/>
            <a:ext cx="2094368" cy="2587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4"/>
          <p:cNvCxnSpPr/>
          <p:nvPr/>
        </p:nvCxnSpPr>
        <p:spPr>
          <a:xfrm>
            <a:off x="1547664" y="5013176"/>
            <a:ext cx="590465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867890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187624" y="692696"/>
            <a:ext cx="6408712" cy="69557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>
              <a:buNone/>
            </a:pPr>
            <a:r>
              <a:rPr lang="cs-CZ" sz="2800" u="sng" dirty="0" smtClean="0"/>
              <a:t>Př:2</a:t>
            </a:r>
            <a:r>
              <a:rPr lang="cs-CZ" sz="2800" dirty="0" smtClean="0"/>
              <a:t> Je číslo 68 násobkem čísla 4?   </a:t>
            </a:r>
          </a:p>
          <a:p>
            <a:pPr marL="45720" indent="0">
              <a:buNone/>
            </a:pPr>
            <a:r>
              <a:rPr lang="cs-CZ" sz="2800" dirty="0" smtClean="0"/>
              <a:t>       68 : 4 = 27    ( </a:t>
            </a:r>
            <a:r>
              <a:rPr lang="cs-CZ" sz="2800" dirty="0" smtClean="0">
                <a:solidFill>
                  <a:srgbClr val="FF0000"/>
                </a:solidFill>
              </a:rPr>
              <a:t>beze zbytku</a:t>
            </a:r>
            <a:r>
              <a:rPr lang="cs-CZ" sz="2800" dirty="0" smtClean="0"/>
              <a:t> )</a:t>
            </a:r>
          </a:p>
          <a:p>
            <a:pPr marL="45720" indent="0">
              <a:buNone/>
            </a:pPr>
            <a:r>
              <a:rPr lang="cs-CZ" sz="2800" dirty="0" smtClean="0"/>
              <a:t>       28</a:t>
            </a:r>
          </a:p>
          <a:p>
            <a:pPr marL="45720" indent="0">
              <a:buNone/>
            </a:pPr>
            <a:r>
              <a:rPr lang="cs-CZ" sz="2800" dirty="0" smtClean="0"/>
              <a:t>         0</a:t>
            </a:r>
          </a:p>
          <a:p>
            <a:pPr marL="45720" indent="0">
              <a:buNone/>
            </a:pPr>
            <a:r>
              <a:rPr lang="cs-CZ" sz="2800" dirty="0" smtClean="0"/>
              <a:t>       Číslo 68 </a:t>
            </a:r>
            <a:r>
              <a:rPr lang="cs-CZ" sz="2800" dirty="0" smtClean="0">
                <a:solidFill>
                  <a:srgbClr val="FF0000"/>
                </a:solidFill>
              </a:rPr>
              <a:t>je</a:t>
            </a:r>
            <a:r>
              <a:rPr lang="cs-CZ" sz="2800" dirty="0" smtClean="0"/>
              <a:t> násobkem čísla 4. </a:t>
            </a:r>
          </a:p>
          <a:p>
            <a:pPr marL="45720" indent="0">
              <a:buNone/>
            </a:pPr>
            <a:endParaRPr lang="cs-CZ" sz="2800" dirty="0"/>
          </a:p>
          <a:p>
            <a:pPr marL="45720" indent="0">
              <a:buNone/>
            </a:pPr>
            <a:endParaRPr lang="cs-CZ" sz="2800" dirty="0" smtClean="0"/>
          </a:p>
          <a:p>
            <a:pPr marL="45720" indent="0">
              <a:buNone/>
            </a:pPr>
            <a:r>
              <a:rPr lang="cs-CZ" sz="2800" dirty="0" smtClean="0"/>
              <a:t>  </a:t>
            </a:r>
          </a:p>
          <a:p>
            <a:pPr marL="45720" indent="0">
              <a:buNone/>
            </a:pPr>
            <a:r>
              <a:rPr lang="cs-CZ" sz="2800" u="sng" dirty="0" smtClean="0"/>
              <a:t>Př:3</a:t>
            </a:r>
            <a:r>
              <a:rPr lang="cs-CZ" sz="2800" dirty="0" smtClean="0"/>
              <a:t> Je číslo 71 násobkem čísla 4?   </a:t>
            </a:r>
          </a:p>
          <a:p>
            <a:pPr marL="45720" indent="0">
              <a:buNone/>
            </a:pPr>
            <a:r>
              <a:rPr lang="cs-CZ" sz="2800" dirty="0" smtClean="0"/>
              <a:t>       71 : 4 = 28    ( </a:t>
            </a:r>
            <a:r>
              <a:rPr lang="cs-CZ" sz="2800" dirty="0" smtClean="0">
                <a:solidFill>
                  <a:srgbClr val="92D050"/>
                </a:solidFill>
              </a:rPr>
              <a:t>se zbytkem </a:t>
            </a:r>
            <a:r>
              <a:rPr lang="cs-CZ" sz="2800" dirty="0" smtClean="0"/>
              <a:t>)</a:t>
            </a:r>
          </a:p>
          <a:p>
            <a:pPr marL="45720" indent="0">
              <a:buNone/>
            </a:pPr>
            <a:r>
              <a:rPr lang="cs-CZ" sz="2800" dirty="0" smtClean="0"/>
              <a:t>       31</a:t>
            </a:r>
          </a:p>
          <a:p>
            <a:pPr marL="45720" indent="0">
              <a:buNone/>
            </a:pPr>
            <a:r>
              <a:rPr lang="cs-CZ" sz="2800" dirty="0" smtClean="0"/>
              <a:t>         3</a:t>
            </a:r>
          </a:p>
          <a:p>
            <a:pPr marL="45720" indent="0">
              <a:buNone/>
            </a:pPr>
            <a:r>
              <a:rPr lang="cs-CZ" sz="2800" dirty="0" smtClean="0"/>
              <a:t>       Číslo 71 </a:t>
            </a:r>
            <a:r>
              <a:rPr lang="cs-CZ" sz="2800" dirty="0" smtClean="0">
                <a:solidFill>
                  <a:srgbClr val="92D050"/>
                </a:solidFill>
              </a:rPr>
              <a:t>není</a:t>
            </a:r>
            <a:r>
              <a:rPr lang="cs-CZ" sz="2800" dirty="0" smtClean="0"/>
              <a:t> násobkem čísla 4.     </a:t>
            </a:r>
          </a:p>
          <a:p>
            <a:pPr marL="45720" indent="0">
              <a:buNone/>
            </a:pPr>
            <a:r>
              <a:rPr lang="cs-CZ" sz="2800" dirty="0" smtClean="0"/>
              <a:t>                  </a:t>
            </a:r>
          </a:p>
          <a:p>
            <a:pPr marL="45720" indent="0">
              <a:buNone/>
            </a:pPr>
            <a:r>
              <a:rPr lang="cs-CZ" dirty="0" smtClean="0"/>
              <a:t>  </a:t>
            </a:r>
          </a:p>
          <a:p>
            <a:pPr marL="45720" indent="0">
              <a:buNone/>
            </a:pPr>
            <a:r>
              <a:rPr lang="cs-CZ" dirty="0" smtClean="0"/>
              <a:t>                  </a:t>
            </a:r>
          </a:p>
          <a:p>
            <a:pPr marL="45720" indent="0">
              <a:buNone/>
            </a:pPr>
            <a:r>
              <a:rPr lang="cs-CZ" dirty="0" smtClean="0"/>
              <a:t>       </a:t>
            </a:r>
            <a:endParaRPr lang="cs-CZ" dirty="0"/>
          </a:p>
        </p:txBody>
      </p:sp>
      <p:pic>
        <p:nvPicPr>
          <p:cNvPr id="5" name="Picture 2" descr="C:\Users\pc\AppData\Local\Microsoft\Windows\Temporary Internet Files\Content.IE5\LAK7K1R4\MC9000786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8627" y="2564904"/>
            <a:ext cx="1296063" cy="2736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álný popisek 6"/>
          <p:cNvSpPr/>
          <p:nvPr/>
        </p:nvSpPr>
        <p:spPr>
          <a:xfrm>
            <a:off x="7164288" y="1052736"/>
            <a:ext cx="1657829" cy="936104"/>
          </a:xfrm>
          <a:prstGeom prst="wedgeEllipseCallout">
            <a:avLst>
              <a:gd name="adj1" fmla="val -17932"/>
              <a:gd name="adj2" fmla="val 103342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Jo! </a:t>
            </a:r>
            <a:r>
              <a:rPr lang="cs-CZ" sz="2400" dirty="0" smtClean="0">
                <a:solidFill>
                  <a:srgbClr val="FFC000"/>
                </a:solidFill>
              </a:rPr>
              <a:t>DĚLÍM!</a:t>
            </a:r>
            <a:endParaRPr lang="cs-CZ" sz="2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17252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955584" y="1196752"/>
            <a:ext cx="64087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>
              <a:buNone/>
            </a:pPr>
            <a:r>
              <a:rPr lang="cs-CZ" sz="6000" u="sng" dirty="0" smtClean="0"/>
              <a:t>Př:5</a:t>
            </a:r>
            <a:r>
              <a:rPr lang="cs-CZ" sz="6000" dirty="0" smtClean="0"/>
              <a:t>  Zjisti, kterých všech čísel je číslo </a:t>
            </a:r>
            <a:r>
              <a:rPr lang="cs-CZ" sz="6000" dirty="0" smtClean="0">
                <a:solidFill>
                  <a:srgbClr val="FFC000"/>
                </a:solidFill>
              </a:rPr>
              <a:t>12</a:t>
            </a:r>
            <a:r>
              <a:rPr lang="cs-CZ" sz="6000" dirty="0" smtClean="0"/>
              <a:t> násobkem.</a:t>
            </a:r>
            <a:endParaRPr lang="cs-CZ" sz="6000" dirty="0"/>
          </a:p>
        </p:txBody>
      </p:sp>
      <p:pic>
        <p:nvPicPr>
          <p:cNvPr id="2050" name="Picture 2" descr="C:\Users\pc\AppData\Local\Microsoft\Windows\Temporary Internet Files\Content.IE5\LVFO2N70\MC9000787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417706"/>
            <a:ext cx="1622066" cy="3934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0105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xmlns="" val="4194551474"/>
              </p:ext>
            </p:extLst>
          </p:nvPr>
        </p:nvGraphicFramePr>
        <p:xfrm>
          <a:off x="323528" y="260648"/>
          <a:ext cx="8496944" cy="6336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4245159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23528" y="731520"/>
            <a:ext cx="8712968" cy="5145752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cs-CZ" dirty="0" smtClean="0"/>
              <a:t>    </a:t>
            </a:r>
            <a:r>
              <a:rPr lang="cs-CZ" sz="3600" dirty="0" smtClean="0"/>
              <a:t>TEDY!</a:t>
            </a:r>
          </a:p>
          <a:p>
            <a:pPr marL="45720" indent="0">
              <a:buNone/>
            </a:pPr>
            <a:r>
              <a:rPr lang="cs-CZ" sz="3600" dirty="0" smtClean="0"/>
              <a:t>     Číslo 12 je násobkem čísel :</a:t>
            </a:r>
          </a:p>
          <a:p>
            <a:pPr marL="45720" indent="0">
              <a:buNone/>
            </a:pPr>
            <a:r>
              <a:rPr lang="cs-CZ" sz="3600" dirty="0" smtClean="0">
                <a:solidFill>
                  <a:srgbClr val="FF0000"/>
                </a:solidFill>
              </a:rPr>
              <a:t>      1      </a:t>
            </a:r>
            <a:r>
              <a:rPr lang="cs-CZ" sz="3600" dirty="0" smtClean="0">
                <a:solidFill>
                  <a:schemeClr val="tx1"/>
                </a:solidFill>
              </a:rPr>
              <a:t>(</a:t>
            </a:r>
            <a:r>
              <a:rPr lang="cs-CZ" sz="3600" dirty="0" smtClean="0">
                <a:solidFill>
                  <a:srgbClr val="FF0000"/>
                </a:solidFill>
              </a:rPr>
              <a:t> </a:t>
            </a: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dvanáctinásobkem </a:t>
            </a:r>
            <a:r>
              <a:rPr lang="cs-CZ" sz="3600" dirty="0" smtClean="0">
                <a:solidFill>
                  <a:schemeClr val="tx1"/>
                </a:solidFill>
              </a:rPr>
              <a:t>čísla</a:t>
            </a: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3600" dirty="0" smtClean="0">
                <a:solidFill>
                  <a:srgbClr val="FF0000"/>
                </a:solidFill>
              </a:rPr>
              <a:t>1 </a:t>
            </a:r>
            <a:r>
              <a:rPr lang="cs-CZ" sz="3600" dirty="0" smtClean="0">
                <a:solidFill>
                  <a:schemeClr val="tx1"/>
                </a:solidFill>
              </a:rPr>
              <a:t>)</a:t>
            </a:r>
            <a:r>
              <a:rPr lang="cs-CZ" sz="3600" dirty="0" smtClean="0">
                <a:solidFill>
                  <a:srgbClr val="FF0000"/>
                </a:solidFill>
              </a:rPr>
              <a:t> </a:t>
            </a:r>
          </a:p>
          <a:p>
            <a:pPr marL="45720" indent="0">
              <a:buNone/>
            </a:pPr>
            <a:r>
              <a:rPr lang="cs-CZ" sz="3600" dirty="0" smtClean="0">
                <a:solidFill>
                  <a:srgbClr val="FF0000"/>
                </a:solidFill>
              </a:rPr>
              <a:t>      2      </a:t>
            </a:r>
            <a:r>
              <a:rPr lang="cs-CZ" sz="3600" dirty="0" smtClean="0">
                <a:solidFill>
                  <a:schemeClr val="tx1"/>
                </a:solidFill>
              </a:rPr>
              <a:t>(</a:t>
            </a:r>
            <a:r>
              <a:rPr lang="cs-CZ" sz="3600" dirty="0" smtClean="0">
                <a:solidFill>
                  <a:srgbClr val="FF0000"/>
                </a:solidFill>
              </a:rPr>
              <a:t> </a:t>
            </a: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šestinásobkem </a:t>
            </a:r>
            <a:r>
              <a:rPr lang="cs-CZ" sz="3600" dirty="0" smtClean="0">
                <a:solidFill>
                  <a:schemeClr val="tx1"/>
                </a:solidFill>
              </a:rPr>
              <a:t>čísla</a:t>
            </a: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3600" dirty="0" smtClean="0">
                <a:solidFill>
                  <a:srgbClr val="FF0000"/>
                </a:solidFill>
              </a:rPr>
              <a:t>2 </a:t>
            </a:r>
            <a:r>
              <a:rPr lang="cs-CZ" sz="3600" dirty="0" smtClean="0">
                <a:solidFill>
                  <a:schemeClr val="tx1"/>
                </a:solidFill>
              </a:rPr>
              <a:t>)</a:t>
            </a:r>
            <a:r>
              <a:rPr lang="cs-CZ" sz="3600" dirty="0" smtClean="0">
                <a:solidFill>
                  <a:srgbClr val="FF0000"/>
                </a:solidFill>
              </a:rPr>
              <a:t> </a:t>
            </a:r>
          </a:p>
          <a:p>
            <a:pPr marL="45720" indent="0">
              <a:buNone/>
            </a:pPr>
            <a:r>
              <a:rPr lang="cs-CZ" sz="3600" dirty="0" smtClean="0">
                <a:solidFill>
                  <a:srgbClr val="FF0000"/>
                </a:solidFill>
              </a:rPr>
              <a:t>      3      </a:t>
            </a:r>
            <a:r>
              <a:rPr lang="cs-CZ" sz="3600" dirty="0" smtClean="0">
                <a:solidFill>
                  <a:schemeClr val="tx1"/>
                </a:solidFill>
              </a:rPr>
              <a:t>(</a:t>
            </a:r>
            <a:r>
              <a:rPr lang="cs-CZ" sz="3600" dirty="0" smtClean="0">
                <a:solidFill>
                  <a:srgbClr val="FF0000"/>
                </a:solidFill>
              </a:rPr>
              <a:t> </a:t>
            </a: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čtyřnásobkem </a:t>
            </a:r>
            <a:r>
              <a:rPr lang="cs-CZ" sz="3600" dirty="0" smtClean="0">
                <a:solidFill>
                  <a:schemeClr val="tx1"/>
                </a:solidFill>
              </a:rPr>
              <a:t>čísla</a:t>
            </a: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3600" dirty="0" smtClean="0">
                <a:solidFill>
                  <a:srgbClr val="FF0000"/>
                </a:solidFill>
              </a:rPr>
              <a:t>3 </a:t>
            </a:r>
            <a:r>
              <a:rPr lang="cs-CZ" sz="3600" dirty="0" smtClean="0">
                <a:solidFill>
                  <a:schemeClr val="tx1"/>
                </a:solidFill>
              </a:rPr>
              <a:t>)</a:t>
            </a:r>
          </a:p>
          <a:p>
            <a:pPr marL="45720" indent="0">
              <a:buNone/>
            </a:pPr>
            <a:r>
              <a:rPr lang="cs-CZ" sz="3600" dirty="0" smtClean="0">
                <a:solidFill>
                  <a:srgbClr val="FF0000"/>
                </a:solidFill>
              </a:rPr>
              <a:t>      4      </a:t>
            </a:r>
            <a:r>
              <a:rPr lang="cs-CZ" sz="3600" dirty="0" smtClean="0">
                <a:solidFill>
                  <a:schemeClr val="tx1"/>
                </a:solidFill>
              </a:rPr>
              <a:t>(</a:t>
            </a:r>
            <a:r>
              <a:rPr lang="cs-CZ" sz="3600" dirty="0" smtClean="0">
                <a:solidFill>
                  <a:srgbClr val="FF0000"/>
                </a:solidFill>
              </a:rPr>
              <a:t> </a:t>
            </a: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trojnásobkem </a:t>
            </a:r>
            <a:r>
              <a:rPr lang="cs-CZ" sz="3600" dirty="0" smtClean="0">
                <a:solidFill>
                  <a:schemeClr val="tx1"/>
                </a:solidFill>
              </a:rPr>
              <a:t>čísla</a:t>
            </a: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3600" dirty="0" smtClean="0">
                <a:solidFill>
                  <a:srgbClr val="FF0000"/>
                </a:solidFill>
              </a:rPr>
              <a:t>4 </a:t>
            </a:r>
            <a:r>
              <a:rPr lang="cs-CZ" sz="3600" dirty="0" smtClean="0">
                <a:solidFill>
                  <a:schemeClr val="tx1"/>
                </a:solidFill>
              </a:rPr>
              <a:t>)</a:t>
            </a:r>
          </a:p>
          <a:p>
            <a:pPr marL="45720" indent="0">
              <a:buNone/>
            </a:pPr>
            <a:r>
              <a:rPr lang="cs-CZ" sz="3600" dirty="0" smtClean="0">
                <a:solidFill>
                  <a:srgbClr val="FF0000"/>
                </a:solidFill>
              </a:rPr>
              <a:t>      6      </a:t>
            </a:r>
            <a:r>
              <a:rPr lang="cs-CZ" sz="3600" dirty="0" smtClean="0">
                <a:solidFill>
                  <a:schemeClr val="tx1"/>
                </a:solidFill>
              </a:rPr>
              <a:t>(</a:t>
            </a:r>
            <a:r>
              <a:rPr lang="cs-CZ" sz="3600" dirty="0" smtClean="0">
                <a:solidFill>
                  <a:srgbClr val="FF0000"/>
                </a:solidFill>
              </a:rPr>
              <a:t> </a:t>
            </a: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dvojnásobkem </a:t>
            </a:r>
            <a:r>
              <a:rPr lang="cs-CZ" sz="3600" dirty="0" smtClean="0">
                <a:solidFill>
                  <a:schemeClr val="tx1"/>
                </a:solidFill>
              </a:rPr>
              <a:t>čísla</a:t>
            </a: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3600" dirty="0" smtClean="0">
                <a:solidFill>
                  <a:srgbClr val="FF0000"/>
                </a:solidFill>
              </a:rPr>
              <a:t>6 </a:t>
            </a:r>
            <a:r>
              <a:rPr lang="cs-CZ" sz="3600" dirty="0" smtClean="0">
                <a:solidFill>
                  <a:schemeClr val="tx1"/>
                </a:solidFill>
              </a:rPr>
              <a:t>)</a:t>
            </a:r>
            <a:r>
              <a:rPr lang="cs-CZ" sz="3600" dirty="0" smtClean="0">
                <a:solidFill>
                  <a:srgbClr val="FF0000"/>
                </a:solidFill>
              </a:rPr>
              <a:t>                </a:t>
            </a:r>
          </a:p>
          <a:p>
            <a:pPr marL="45720" indent="0">
              <a:buNone/>
            </a:pPr>
            <a:r>
              <a:rPr lang="cs-CZ" sz="3600" dirty="0" smtClean="0">
                <a:solidFill>
                  <a:srgbClr val="FF0000"/>
                </a:solidFill>
              </a:rPr>
              <a:t>     12     </a:t>
            </a:r>
            <a:r>
              <a:rPr lang="cs-CZ" sz="3600" dirty="0" smtClean="0">
                <a:solidFill>
                  <a:schemeClr val="tx1"/>
                </a:solidFill>
              </a:rPr>
              <a:t>(</a:t>
            </a:r>
            <a:r>
              <a:rPr lang="cs-CZ" sz="3600" dirty="0" smtClean="0">
                <a:solidFill>
                  <a:srgbClr val="FF0000"/>
                </a:solidFill>
              </a:rPr>
              <a:t> </a:t>
            </a: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jednonásobkem </a:t>
            </a:r>
            <a:r>
              <a:rPr lang="cs-CZ" sz="3600" dirty="0" smtClean="0">
                <a:solidFill>
                  <a:schemeClr val="tx1"/>
                </a:solidFill>
              </a:rPr>
              <a:t>čísla</a:t>
            </a: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3600" dirty="0" smtClean="0">
                <a:solidFill>
                  <a:srgbClr val="FF0000"/>
                </a:solidFill>
              </a:rPr>
              <a:t>12 </a:t>
            </a:r>
            <a:r>
              <a:rPr lang="cs-CZ" sz="3600" dirty="0" smtClean="0">
                <a:solidFill>
                  <a:schemeClr val="tx1"/>
                </a:solidFill>
              </a:rPr>
              <a:t>)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943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 descr="C:\Users\pc\AppData\Local\Microsoft\Windows\Temporary Internet Files\Content.IE5\JGRX34T0\MC9000787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764704"/>
            <a:ext cx="5184576" cy="518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89556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u="sng" dirty="0"/>
              <a:t>ZDROJE: </a:t>
            </a:r>
            <a:endParaRPr lang="cs-CZ" dirty="0"/>
          </a:p>
          <a:p>
            <a:pPr marL="45720" lvl="0" indent="0">
              <a:buNone/>
            </a:pPr>
            <a:r>
              <a:rPr lang="cs-CZ" dirty="0" smtClean="0"/>
              <a:t> - VLASTNÍ </a:t>
            </a:r>
            <a:r>
              <a:rPr lang="cs-CZ" dirty="0" smtClean="0"/>
              <a:t>TVORBA</a:t>
            </a:r>
          </a:p>
          <a:p>
            <a:pPr marL="45720" lvl="0" indent="0">
              <a:buNone/>
            </a:pPr>
            <a:r>
              <a:rPr lang="cs-CZ" smtClean="0"/>
              <a:t> - </a:t>
            </a:r>
            <a:r>
              <a:rPr lang="cs-CZ" dirty="0" smtClean="0"/>
              <a:t>www.office.</a:t>
            </a:r>
            <a:r>
              <a:rPr lang="cs-CZ" dirty="0" err="1" smtClean="0"/>
              <a:t>microsoft.com</a:t>
            </a:r>
            <a:endParaRPr lang="cs-CZ" dirty="0"/>
          </a:p>
          <a:p>
            <a:pPr marL="4572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08955586"/>
      </p:ext>
    </p:extLst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171</TotalTime>
  <Words>241</Words>
  <Application>Microsoft Office PowerPoint</Application>
  <PresentationFormat>Předvádění na obrazovce (4:3)</PresentationFormat>
  <Paragraphs>72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Aerodynamika</vt:lpstr>
      <vt:lpstr>Snímek 1</vt:lpstr>
      <vt:lpstr>Snímek 2</vt:lpstr>
      <vt:lpstr>Násobek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Násobek</dc:title>
  <dc:creator>pc</dc:creator>
  <cp:lastModifiedBy>Dum</cp:lastModifiedBy>
  <cp:revision>20</cp:revision>
  <dcterms:created xsi:type="dcterms:W3CDTF">2013-02-11T20:31:32Z</dcterms:created>
  <dcterms:modified xsi:type="dcterms:W3CDTF">2013-10-08T21:30:35Z</dcterms:modified>
</cp:coreProperties>
</file>