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Souhrnné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Souhrnné procvičování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300957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třídy ZŠ</a:t>
            </a:r>
          </a:p>
          <a:p>
            <a:r>
              <a:rPr lang="cs-CZ" dirty="0" smtClean="0"/>
              <a:t>slouží k procvičování pravopisných vědomostí</a:t>
            </a:r>
          </a:p>
          <a:p>
            <a:r>
              <a:rPr lang="cs-CZ" dirty="0" smtClean="0"/>
              <a:t>je vhodný pro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356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SLOŽ VĚTY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pohádku.zahrát</a:t>
            </a:r>
            <a:r>
              <a:rPr lang="cs-CZ" dirty="0" smtClean="0">
                <a:solidFill>
                  <a:srgbClr val="FFC000"/>
                </a:solidFill>
              </a:rPr>
              <a:t> si chtějí Děti</a:t>
            </a:r>
          </a:p>
          <a:p>
            <a:pPr marL="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drak. obloze Na létá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kny Pod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růžičky.červené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kvetou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iděli plno V lese </a:t>
            </a:r>
            <a:r>
              <a:rPr lang="cs-CZ" dirty="0" err="1" smtClean="0">
                <a:solidFill>
                  <a:srgbClr val="FF0000"/>
                </a:solidFill>
              </a:rPr>
              <a:t>zvířátek.jsme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5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ZVÍŘATA A JEJICH MLÁĎATA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kachna_____________       ___________jehně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___________štěně          kočka____________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růta_____________       slon_____________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__________hříbě             medvěd__________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863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ŘÍKEJ SPRÁVNÉ TVARY SLOV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Zacvičíme si v (</a:t>
            </a:r>
            <a:r>
              <a:rPr lang="cs-CZ" dirty="0" smtClean="0">
                <a:solidFill>
                  <a:srgbClr val="FF0000"/>
                </a:solidFill>
              </a:rPr>
              <a:t>tělocvična</a:t>
            </a:r>
            <a:r>
              <a:rPr lang="cs-CZ" dirty="0" smtClean="0"/>
              <a:t>). Pes běží po (</a:t>
            </a:r>
            <a:r>
              <a:rPr lang="cs-CZ" dirty="0" smtClean="0">
                <a:solidFill>
                  <a:srgbClr val="00B050"/>
                </a:solidFill>
              </a:rPr>
              <a:t>louka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Jedeme na výlet na (</a:t>
            </a:r>
            <a:r>
              <a:rPr lang="cs-CZ" dirty="0" smtClean="0">
                <a:solidFill>
                  <a:srgbClr val="FFFF00"/>
                </a:solidFill>
              </a:rPr>
              <a:t>Sázava</a:t>
            </a:r>
            <a:r>
              <a:rPr lang="cs-CZ" dirty="0" smtClean="0"/>
              <a:t>). Na (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strom</a:t>
            </a:r>
            <a:r>
              <a:rPr lang="cs-CZ" dirty="0" smtClean="0"/>
              <a:t>) jsou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ablka. V (</a:t>
            </a:r>
            <a:r>
              <a:rPr lang="cs-CZ" dirty="0" smtClean="0">
                <a:solidFill>
                  <a:schemeClr val="accent6"/>
                </a:solidFill>
              </a:rPr>
              <a:t>továrna</a:t>
            </a:r>
            <a:r>
              <a:rPr lang="cs-CZ" dirty="0" smtClean="0"/>
              <a:t>) se vyrábějí stroje. Děti běžely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na (</a:t>
            </a:r>
            <a:r>
              <a:rPr lang="cs-CZ" dirty="0" smtClean="0">
                <a:solidFill>
                  <a:srgbClr val="7030A0"/>
                </a:solidFill>
              </a:rPr>
              <a:t>zahrada</a:t>
            </a:r>
            <a:r>
              <a:rPr lang="cs-CZ" dirty="0" smtClean="0"/>
              <a:t>). Byli jste na (</a:t>
            </a:r>
            <a:r>
              <a:rPr lang="cs-CZ" dirty="0" smtClean="0">
                <a:solidFill>
                  <a:srgbClr val="C00000"/>
                </a:solidFill>
              </a:rPr>
              <a:t>návštěva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39606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69</TotalTime>
  <Words>138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SLOŽ VĚTY</vt:lpstr>
      <vt:lpstr>DOPLŇ ZVÍŘATA A JEJICH MLÁĎATA</vt:lpstr>
      <vt:lpstr>ŘÍKEJ SPRÁVNÉ TVARY SLOV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Königsmarková</dc:creator>
  <cp:lastModifiedBy>Aleš Polívka</cp:lastModifiedBy>
  <cp:revision>10</cp:revision>
  <dcterms:created xsi:type="dcterms:W3CDTF">2012-01-22T19:51:25Z</dcterms:created>
  <dcterms:modified xsi:type="dcterms:W3CDTF">2012-03-15T18:44:58Z</dcterms:modified>
</cp:coreProperties>
</file>