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0" r:id="rId2"/>
    <p:sldId id="271" r:id="rId3"/>
    <p:sldId id="269" r:id="rId4"/>
    <p:sldId id="257" r:id="rId5"/>
    <p:sldId id="265" r:id="rId6"/>
    <p:sldId id="259" r:id="rId7"/>
    <p:sldId id="268" r:id="rId8"/>
    <p:sldId id="260" r:id="rId9"/>
    <p:sldId id="266" r:id="rId10"/>
    <p:sldId id="267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C8E037-3B97-48A7-B020-88F26162D724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1DA329D-2025-48C5-861D-18884867607F}">
      <dgm:prSet phldrT="[Text]"/>
      <dgm:spPr/>
      <dgm:t>
        <a:bodyPr/>
        <a:lstStyle/>
        <a:p>
          <a:r>
            <a:rPr lang="cs-CZ" dirty="0" smtClean="0"/>
            <a:t>dělenec</a:t>
          </a:r>
          <a:endParaRPr lang="cs-CZ" dirty="0"/>
        </a:p>
      </dgm:t>
    </dgm:pt>
    <dgm:pt modelId="{6F2A94A2-BADF-4CE1-95F6-8CA7998E72B3}" type="parTrans" cxnId="{A7911D53-7EA1-4805-8E6A-2223AA19016F}">
      <dgm:prSet/>
      <dgm:spPr/>
      <dgm:t>
        <a:bodyPr/>
        <a:lstStyle/>
        <a:p>
          <a:endParaRPr lang="cs-CZ"/>
        </a:p>
      </dgm:t>
    </dgm:pt>
    <dgm:pt modelId="{7D8B590E-63F4-47B8-85F5-0F1314C9D3BA}" type="sibTrans" cxnId="{A7911D53-7EA1-4805-8E6A-2223AA19016F}">
      <dgm:prSet/>
      <dgm:spPr/>
      <dgm:t>
        <a:bodyPr/>
        <a:lstStyle/>
        <a:p>
          <a:endParaRPr lang="cs-CZ"/>
        </a:p>
      </dgm:t>
    </dgm:pt>
    <dgm:pt modelId="{96E5B50E-B7FF-4064-BEF8-12CAADC9D03C}">
      <dgm:prSet phldrT="[Text]" phldr="1"/>
      <dgm:spPr/>
      <dgm:t>
        <a:bodyPr/>
        <a:lstStyle/>
        <a:p>
          <a:endParaRPr lang="cs-CZ" dirty="0"/>
        </a:p>
      </dgm:t>
    </dgm:pt>
    <dgm:pt modelId="{024B0645-D920-4CCB-A17F-25A969CFA7E1}" type="parTrans" cxnId="{25E52E22-7A9A-427B-87D2-5E7278ACE622}">
      <dgm:prSet/>
      <dgm:spPr/>
      <dgm:t>
        <a:bodyPr/>
        <a:lstStyle/>
        <a:p>
          <a:endParaRPr lang="cs-CZ"/>
        </a:p>
      </dgm:t>
    </dgm:pt>
    <dgm:pt modelId="{EECB7F83-FEF9-4D51-8CFB-6041EFD0B0DF}" type="sibTrans" cxnId="{25E52E22-7A9A-427B-87D2-5E7278ACE622}">
      <dgm:prSet/>
      <dgm:spPr/>
      <dgm:t>
        <a:bodyPr/>
        <a:lstStyle/>
        <a:p>
          <a:endParaRPr lang="cs-CZ"/>
        </a:p>
      </dgm:t>
    </dgm:pt>
    <dgm:pt modelId="{A82CF124-F0EE-4AF1-A303-2DA9F4262E2E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B264106B-C797-43C7-9AF0-0CBF1F657C5B}" type="parTrans" cxnId="{BDDCB218-9F76-4284-BD32-B902A88467BC}">
      <dgm:prSet/>
      <dgm:spPr/>
      <dgm:t>
        <a:bodyPr/>
        <a:lstStyle/>
        <a:p>
          <a:endParaRPr lang="cs-CZ"/>
        </a:p>
      </dgm:t>
    </dgm:pt>
    <dgm:pt modelId="{61263A7C-CCA3-4A47-8E40-E595EA90DCDA}" type="sibTrans" cxnId="{BDDCB218-9F76-4284-BD32-B902A88467BC}">
      <dgm:prSet/>
      <dgm:spPr/>
      <dgm:t>
        <a:bodyPr/>
        <a:lstStyle/>
        <a:p>
          <a:endParaRPr lang="cs-CZ"/>
        </a:p>
      </dgm:t>
    </dgm:pt>
    <dgm:pt modelId="{B83C7971-58FF-41EF-AC4B-9F8264B320CB}">
      <dgm:prSet phldrT="[Text]"/>
      <dgm:spPr/>
      <dgm:t>
        <a:bodyPr/>
        <a:lstStyle/>
        <a:p>
          <a:r>
            <a:rPr lang="cs-CZ" dirty="0" smtClean="0"/>
            <a:t>dělitel</a:t>
          </a:r>
          <a:endParaRPr lang="cs-CZ" dirty="0"/>
        </a:p>
      </dgm:t>
    </dgm:pt>
    <dgm:pt modelId="{54A4D04C-DEF8-4F8C-A751-6D172A8463BD}" type="parTrans" cxnId="{8C6AD162-0F58-4E4D-A3AD-C789C1F1B93F}">
      <dgm:prSet/>
      <dgm:spPr/>
      <dgm:t>
        <a:bodyPr/>
        <a:lstStyle/>
        <a:p>
          <a:endParaRPr lang="cs-CZ"/>
        </a:p>
      </dgm:t>
    </dgm:pt>
    <dgm:pt modelId="{CE5C6860-1CD2-40A5-80E8-50C1BE8758D4}" type="sibTrans" cxnId="{8C6AD162-0F58-4E4D-A3AD-C789C1F1B93F}">
      <dgm:prSet/>
      <dgm:spPr/>
      <dgm:t>
        <a:bodyPr/>
        <a:lstStyle/>
        <a:p>
          <a:endParaRPr lang="cs-CZ"/>
        </a:p>
      </dgm:t>
    </dgm:pt>
    <dgm:pt modelId="{141A8592-9870-4232-ADCE-A07E5C2903AF}">
      <dgm:prSet phldrT="[Text]" phldr="1"/>
      <dgm:spPr/>
      <dgm:t>
        <a:bodyPr/>
        <a:lstStyle/>
        <a:p>
          <a:endParaRPr lang="cs-CZ"/>
        </a:p>
      </dgm:t>
    </dgm:pt>
    <dgm:pt modelId="{D68F6CEF-851B-4557-B4BC-6AB9A9DC88E9}" type="parTrans" cxnId="{47140E04-9A76-4BA1-8F6F-E00C2CBC4830}">
      <dgm:prSet/>
      <dgm:spPr/>
      <dgm:t>
        <a:bodyPr/>
        <a:lstStyle/>
        <a:p>
          <a:endParaRPr lang="cs-CZ"/>
        </a:p>
      </dgm:t>
    </dgm:pt>
    <dgm:pt modelId="{9A432EC8-7BD9-475E-884B-16B9C2E1BABB}" type="sibTrans" cxnId="{47140E04-9A76-4BA1-8F6F-E00C2CBC4830}">
      <dgm:prSet/>
      <dgm:spPr/>
      <dgm:t>
        <a:bodyPr/>
        <a:lstStyle/>
        <a:p>
          <a:endParaRPr lang="cs-CZ"/>
        </a:p>
      </dgm:t>
    </dgm:pt>
    <dgm:pt modelId="{EF2E5F0B-A7F8-493E-ABD8-50889A69AC71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5DC9C17B-EC88-46D8-BE46-317F1E934759}" type="parTrans" cxnId="{398167A0-3385-4AC3-B3BB-EAC001D70350}">
      <dgm:prSet/>
      <dgm:spPr/>
      <dgm:t>
        <a:bodyPr/>
        <a:lstStyle/>
        <a:p>
          <a:endParaRPr lang="cs-CZ"/>
        </a:p>
      </dgm:t>
    </dgm:pt>
    <dgm:pt modelId="{A29D781F-7223-492C-9135-85B36A96711F}" type="sibTrans" cxnId="{398167A0-3385-4AC3-B3BB-EAC001D70350}">
      <dgm:prSet/>
      <dgm:spPr/>
      <dgm:t>
        <a:bodyPr/>
        <a:lstStyle/>
        <a:p>
          <a:endParaRPr lang="cs-CZ"/>
        </a:p>
      </dgm:t>
    </dgm:pt>
    <dgm:pt modelId="{CFEA31EF-891A-497E-B760-163207A83EBF}">
      <dgm:prSet phldrT="[Text]"/>
      <dgm:spPr/>
      <dgm:t>
        <a:bodyPr/>
        <a:lstStyle/>
        <a:p>
          <a:r>
            <a:rPr lang="cs-CZ" dirty="0" smtClean="0"/>
            <a:t>podíl</a:t>
          </a:r>
          <a:endParaRPr lang="cs-CZ" dirty="0"/>
        </a:p>
      </dgm:t>
    </dgm:pt>
    <dgm:pt modelId="{1D4038CA-B057-45E1-98D1-0506B693597B}" type="parTrans" cxnId="{565232FE-47D9-4955-94E7-AD59F9CC4D65}">
      <dgm:prSet/>
      <dgm:spPr/>
      <dgm:t>
        <a:bodyPr/>
        <a:lstStyle/>
        <a:p>
          <a:endParaRPr lang="cs-CZ"/>
        </a:p>
      </dgm:t>
    </dgm:pt>
    <dgm:pt modelId="{F2AE6A8D-EEF7-47EF-94B0-1150FCBC22A2}" type="sibTrans" cxnId="{565232FE-47D9-4955-94E7-AD59F9CC4D65}">
      <dgm:prSet/>
      <dgm:spPr/>
      <dgm:t>
        <a:bodyPr/>
        <a:lstStyle/>
        <a:p>
          <a:endParaRPr lang="cs-CZ"/>
        </a:p>
      </dgm:t>
    </dgm:pt>
    <dgm:pt modelId="{913E93EC-6272-4D84-9CC4-906BB92F7BCF}">
      <dgm:prSet phldrT="[Text]" phldr="1"/>
      <dgm:spPr/>
      <dgm:t>
        <a:bodyPr/>
        <a:lstStyle/>
        <a:p>
          <a:endParaRPr lang="cs-CZ"/>
        </a:p>
      </dgm:t>
    </dgm:pt>
    <dgm:pt modelId="{D1ABBBA8-BE45-4C88-8AF7-2A58BCABBC88}" type="parTrans" cxnId="{998CDA6F-9AC4-4A7B-8813-D97B7569049B}">
      <dgm:prSet/>
      <dgm:spPr/>
      <dgm:t>
        <a:bodyPr/>
        <a:lstStyle/>
        <a:p>
          <a:endParaRPr lang="cs-CZ"/>
        </a:p>
      </dgm:t>
    </dgm:pt>
    <dgm:pt modelId="{4FF4B49C-807B-4179-88C3-D9886A003F75}" type="sibTrans" cxnId="{998CDA6F-9AC4-4A7B-8813-D97B7569049B}">
      <dgm:prSet/>
      <dgm:spPr/>
      <dgm:t>
        <a:bodyPr/>
        <a:lstStyle/>
        <a:p>
          <a:endParaRPr lang="cs-CZ"/>
        </a:p>
      </dgm:t>
    </dgm:pt>
    <dgm:pt modelId="{85D86F79-AD03-492E-B4C9-27FFBF6B812D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A379210F-71E9-4408-9657-D1B9CCC810F5}" type="parTrans" cxnId="{7E705012-80AD-4F2A-9BD9-9ED63F643360}">
      <dgm:prSet/>
      <dgm:spPr/>
      <dgm:t>
        <a:bodyPr/>
        <a:lstStyle/>
        <a:p>
          <a:endParaRPr lang="cs-CZ"/>
        </a:p>
      </dgm:t>
    </dgm:pt>
    <dgm:pt modelId="{382924B9-8BF3-482D-B35B-ED7A468E8505}" type="sibTrans" cxnId="{7E705012-80AD-4F2A-9BD9-9ED63F643360}">
      <dgm:prSet/>
      <dgm:spPr/>
      <dgm:t>
        <a:bodyPr/>
        <a:lstStyle/>
        <a:p>
          <a:endParaRPr lang="cs-CZ"/>
        </a:p>
      </dgm:t>
    </dgm:pt>
    <dgm:pt modelId="{A1063AE2-DDB8-457C-9E72-64888EEACCD9}" type="pres">
      <dgm:prSet presAssocID="{87C8E037-3B97-48A7-B020-88F26162D724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4B15406-3A7E-43F1-BFCC-4D0475882120}" type="pres">
      <dgm:prSet presAssocID="{61DA329D-2025-48C5-861D-18884867607F}" presName="compNode" presStyleCnt="0"/>
      <dgm:spPr/>
    </dgm:pt>
    <dgm:pt modelId="{FB5FCF5B-9908-4E88-840F-39E0D93D211F}" type="pres">
      <dgm:prSet presAssocID="{61DA329D-2025-48C5-861D-18884867607F}" presName="aNode" presStyleLbl="bgShp" presStyleIdx="0" presStyleCnt="3"/>
      <dgm:spPr/>
      <dgm:t>
        <a:bodyPr/>
        <a:lstStyle/>
        <a:p>
          <a:endParaRPr lang="cs-CZ"/>
        </a:p>
      </dgm:t>
    </dgm:pt>
    <dgm:pt modelId="{009EA8A2-7C98-4C13-8DA4-9B5DAC90EC23}" type="pres">
      <dgm:prSet presAssocID="{61DA329D-2025-48C5-861D-18884867607F}" presName="textNode" presStyleLbl="bgShp" presStyleIdx="0" presStyleCnt="3"/>
      <dgm:spPr/>
      <dgm:t>
        <a:bodyPr/>
        <a:lstStyle/>
        <a:p>
          <a:endParaRPr lang="cs-CZ"/>
        </a:p>
      </dgm:t>
    </dgm:pt>
    <dgm:pt modelId="{FDCAF64F-1951-4218-A4FB-EB31EB46036B}" type="pres">
      <dgm:prSet presAssocID="{61DA329D-2025-48C5-861D-18884867607F}" presName="compChildNode" presStyleCnt="0"/>
      <dgm:spPr/>
    </dgm:pt>
    <dgm:pt modelId="{47593EB0-ADC4-4144-B006-E46E56C9A800}" type="pres">
      <dgm:prSet presAssocID="{61DA329D-2025-48C5-861D-18884867607F}" presName="theInnerList" presStyleCnt="0"/>
      <dgm:spPr/>
    </dgm:pt>
    <dgm:pt modelId="{1A391577-DC95-4121-AEBD-5A5578E7A835}" type="pres">
      <dgm:prSet presAssocID="{96E5B50E-B7FF-4064-BEF8-12CAADC9D03C}" presName="child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60C4C4-974F-49B1-B70F-F1F73DB5E9B0}" type="pres">
      <dgm:prSet presAssocID="{96E5B50E-B7FF-4064-BEF8-12CAADC9D03C}" presName="aSpace2" presStyleCnt="0"/>
      <dgm:spPr/>
    </dgm:pt>
    <dgm:pt modelId="{CAB15798-C54B-46DB-B899-AE04934D9F76}" type="pres">
      <dgm:prSet presAssocID="{A82CF124-F0EE-4AF1-A303-2DA9F4262E2E}" presName="child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506EF8-5003-4D67-8BBF-DEDDCD1D6334}" type="pres">
      <dgm:prSet presAssocID="{61DA329D-2025-48C5-861D-18884867607F}" presName="aSpace" presStyleCnt="0"/>
      <dgm:spPr/>
    </dgm:pt>
    <dgm:pt modelId="{4C968B1C-871C-4BF1-980C-77C4A3FA5CFB}" type="pres">
      <dgm:prSet presAssocID="{B83C7971-58FF-41EF-AC4B-9F8264B320CB}" presName="compNode" presStyleCnt="0"/>
      <dgm:spPr/>
    </dgm:pt>
    <dgm:pt modelId="{A20A8B57-96EF-4201-BD0B-8ED38B1D7AA8}" type="pres">
      <dgm:prSet presAssocID="{B83C7971-58FF-41EF-AC4B-9F8264B320CB}" presName="aNode" presStyleLbl="bgShp" presStyleIdx="1" presStyleCnt="3"/>
      <dgm:spPr/>
      <dgm:t>
        <a:bodyPr/>
        <a:lstStyle/>
        <a:p>
          <a:endParaRPr lang="cs-CZ"/>
        </a:p>
      </dgm:t>
    </dgm:pt>
    <dgm:pt modelId="{966F664F-6484-403E-90D3-205CC01AA40C}" type="pres">
      <dgm:prSet presAssocID="{B83C7971-58FF-41EF-AC4B-9F8264B320CB}" presName="textNode" presStyleLbl="bgShp" presStyleIdx="1" presStyleCnt="3"/>
      <dgm:spPr/>
      <dgm:t>
        <a:bodyPr/>
        <a:lstStyle/>
        <a:p>
          <a:endParaRPr lang="cs-CZ"/>
        </a:p>
      </dgm:t>
    </dgm:pt>
    <dgm:pt modelId="{26BF4CC7-B449-4D7C-A29D-7E21011C0157}" type="pres">
      <dgm:prSet presAssocID="{B83C7971-58FF-41EF-AC4B-9F8264B320CB}" presName="compChildNode" presStyleCnt="0"/>
      <dgm:spPr/>
    </dgm:pt>
    <dgm:pt modelId="{404831E2-3CFC-42D7-97D9-84D53524C7CC}" type="pres">
      <dgm:prSet presAssocID="{B83C7971-58FF-41EF-AC4B-9F8264B320CB}" presName="theInnerList" presStyleCnt="0"/>
      <dgm:spPr/>
    </dgm:pt>
    <dgm:pt modelId="{DF4007CF-FC9D-4EBC-B484-4EF13FDDB3B6}" type="pres">
      <dgm:prSet presAssocID="{141A8592-9870-4232-ADCE-A07E5C2903AF}" presName="child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E2CF3-2173-4F0A-84F2-D22AE2478D91}" type="pres">
      <dgm:prSet presAssocID="{141A8592-9870-4232-ADCE-A07E5C2903AF}" presName="aSpace2" presStyleCnt="0"/>
      <dgm:spPr/>
    </dgm:pt>
    <dgm:pt modelId="{EFE832DA-9232-4B8E-B667-B32DFF20E5EE}" type="pres">
      <dgm:prSet presAssocID="{EF2E5F0B-A7F8-493E-ABD8-50889A69AC71}" presName="child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8D1F2C-1EFC-4B45-AA20-CB6397C1F829}" type="pres">
      <dgm:prSet presAssocID="{B83C7971-58FF-41EF-AC4B-9F8264B320CB}" presName="aSpace" presStyleCnt="0"/>
      <dgm:spPr/>
    </dgm:pt>
    <dgm:pt modelId="{323260C4-D7DA-4C67-A9A6-E6230D1516BC}" type="pres">
      <dgm:prSet presAssocID="{CFEA31EF-891A-497E-B760-163207A83EBF}" presName="compNode" presStyleCnt="0"/>
      <dgm:spPr/>
    </dgm:pt>
    <dgm:pt modelId="{C05CD3B2-1BA6-4660-95AD-2321C77F3520}" type="pres">
      <dgm:prSet presAssocID="{CFEA31EF-891A-497E-B760-163207A83EBF}" presName="aNode" presStyleLbl="bgShp" presStyleIdx="2" presStyleCnt="3"/>
      <dgm:spPr/>
      <dgm:t>
        <a:bodyPr/>
        <a:lstStyle/>
        <a:p>
          <a:endParaRPr lang="cs-CZ"/>
        </a:p>
      </dgm:t>
    </dgm:pt>
    <dgm:pt modelId="{A0D4AD74-B928-47F8-A7A4-E93F673FDBF7}" type="pres">
      <dgm:prSet presAssocID="{CFEA31EF-891A-497E-B760-163207A83EBF}" presName="textNode" presStyleLbl="bgShp" presStyleIdx="2" presStyleCnt="3"/>
      <dgm:spPr/>
      <dgm:t>
        <a:bodyPr/>
        <a:lstStyle/>
        <a:p>
          <a:endParaRPr lang="cs-CZ"/>
        </a:p>
      </dgm:t>
    </dgm:pt>
    <dgm:pt modelId="{BE5F3D2A-933E-4CA2-866B-0E52210D2FB1}" type="pres">
      <dgm:prSet presAssocID="{CFEA31EF-891A-497E-B760-163207A83EBF}" presName="compChildNode" presStyleCnt="0"/>
      <dgm:spPr/>
    </dgm:pt>
    <dgm:pt modelId="{31E69ED2-D0DB-4113-9C68-CFAEB80C0659}" type="pres">
      <dgm:prSet presAssocID="{CFEA31EF-891A-497E-B760-163207A83EBF}" presName="theInnerList" presStyleCnt="0"/>
      <dgm:spPr/>
    </dgm:pt>
    <dgm:pt modelId="{98E0C43A-C5EB-407E-955C-00BC28B7D431}" type="pres">
      <dgm:prSet presAssocID="{913E93EC-6272-4D84-9CC4-906BB92F7BCF}" presName="child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F81BD1-6BC7-49EB-A181-808B92523BC9}" type="pres">
      <dgm:prSet presAssocID="{913E93EC-6272-4D84-9CC4-906BB92F7BCF}" presName="aSpace2" presStyleCnt="0"/>
      <dgm:spPr/>
    </dgm:pt>
    <dgm:pt modelId="{F1444E4D-AC8E-4E46-9714-15D5BAA12318}" type="pres">
      <dgm:prSet presAssocID="{85D86F79-AD03-492E-B4C9-27FFBF6B812D}" presName="child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140E04-9A76-4BA1-8F6F-E00C2CBC4830}" srcId="{B83C7971-58FF-41EF-AC4B-9F8264B320CB}" destId="{141A8592-9870-4232-ADCE-A07E5C2903AF}" srcOrd="0" destOrd="0" parTransId="{D68F6CEF-851B-4557-B4BC-6AB9A9DC88E9}" sibTransId="{9A432EC8-7BD9-475E-884B-16B9C2E1BABB}"/>
    <dgm:cxn modelId="{25E52E22-7A9A-427B-87D2-5E7278ACE622}" srcId="{61DA329D-2025-48C5-861D-18884867607F}" destId="{96E5B50E-B7FF-4064-BEF8-12CAADC9D03C}" srcOrd="0" destOrd="0" parTransId="{024B0645-D920-4CCB-A17F-25A969CFA7E1}" sibTransId="{EECB7F83-FEF9-4D51-8CFB-6041EFD0B0DF}"/>
    <dgm:cxn modelId="{998CDA6F-9AC4-4A7B-8813-D97B7569049B}" srcId="{CFEA31EF-891A-497E-B760-163207A83EBF}" destId="{913E93EC-6272-4D84-9CC4-906BB92F7BCF}" srcOrd="0" destOrd="0" parTransId="{D1ABBBA8-BE45-4C88-8AF7-2A58BCABBC88}" sibTransId="{4FF4B49C-807B-4179-88C3-D9886A003F75}"/>
    <dgm:cxn modelId="{0E6F2CD2-209F-468D-AC2F-8035E2C0F51F}" type="presOf" srcId="{61DA329D-2025-48C5-861D-18884867607F}" destId="{009EA8A2-7C98-4C13-8DA4-9B5DAC90EC23}" srcOrd="1" destOrd="0" presId="urn:microsoft.com/office/officeart/2005/8/layout/lProcess2"/>
    <dgm:cxn modelId="{E78E36E0-22E2-482C-9E3F-D5A62C7137A2}" type="presOf" srcId="{96E5B50E-B7FF-4064-BEF8-12CAADC9D03C}" destId="{1A391577-DC95-4121-AEBD-5A5578E7A835}" srcOrd="0" destOrd="0" presId="urn:microsoft.com/office/officeart/2005/8/layout/lProcess2"/>
    <dgm:cxn modelId="{CF43C02F-A6DA-45AB-A99F-29C8D200EC66}" type="presOf" srcId="{87C8E037-3B97-48A7-B020-88F26162D724}" destId="{A1063AE2-DDB8-457C-9E72-64888EEACCD9}" srcOrd="0" destOrd="0" presId="urn:microsoft.com/office/officeart/2005/8/layout/lProcess2"/>
    <dgm:cxn modelId="{E9F4835C-5D5D-42DF-B780-A45A7B598070}" type="presOf" srcId="{EF2E5F0B-A7F8-493E-ABD8-50889A69AC71}" destId="{EFE832DA-9232-4B8E-B667-B32DFF20E5EE}" srcOrd="0" destOrd="0" presId="urn:microsoft.com/office/officeart/2005/8/layout/lProcess2"/>
    <dgm:cxn modelId="{E86EDD16-5B47-4CB4-8E60-261A73161773}" type="presOf" srcId="{141A8592-9870-4232-ADCE-A07E5C2903AF}" destId="{DF4007CF-FC9D-4EBC-B484-4EF13FDDB3B6}" srcOrd="0" destOrd="0" presId="urn:microsoft.com/office/officeart/2005/8/layout/lProcess2"/>
    <dgm:cxn modelId="{7E705012-80AD-4F2A-9BD9-9ED63F643360}" srcId="{CFEA31EF-891A-497E-B760-163207A83EBF}" destId="{85D86F79-AD03-492E-B4C9-27FFBF6B812D}" srcOrd="1" destOrd="0" parTransId="{A379210F-71E9-4408-9657-D1B9CCC810F5}" sibTransId="{382924B9-8BF3-482D-B35B-ED7A468E8505}"/>
    <dgm:cxn modelId="{BDDCB218-9F76-4284-BD32-B902A88467BC}" srcId="{61DA329D-2025-48C5-861D-18884867607F}" destId="{A82CF124-F0EE-4AF1-A303-2DA9F4262E2E}" srcOrd="1" destOrd="0" parTransId="{B264106B-C797-43C7-9AF0-0CBF1F657C5B}" sibTransId="{61263A7C-CCA3-4A47-8E40-E595EA90DCDA}"/>
    <dgm:cxn modelId="{EAAC5FDE-880E-4E5A-A091-7780BFE6574F}" type="presOf" srcId="{B83C7971-58FF-41EF-AC4B-9F8264B320CB}" destId="{A20A8B57-96EF-4201-BD0B-8ED38B1D7AA8}" srcOrd="0" destOrd="0" presId="urn:microsoft.com/office/officeart/2005/8/layout/lProcess2"/>
    <dgm:cxn modelId="{8C6AD162-0F58-4E4D-A3AD-C789C1F1B93F}" srcId="{87C8E037-3B97-48A7-B020-88F26162D724}" destId="{B83C7971-58FF-41EF-AC4B-9F8264B320CB}" srcOrd="1" destOrd="0" parTransId="{54A4D04C-DEF8-4F8C-A751-6D172A8463BD}" sibTransId="{CE5C6860-1CD2-40A5-80E8-50C1BE8758D4}"/>
    <dgm:cxn modelId="{7EE00AE7-247C-427F-8AB5-94AEB6D5A35B}" type="presOf" srcId="{913E93EC-6272-4D84-9CC4-906BB92F7BCF}" destId="{98E0C43A-C5EB-407E-955C-00BC28B7D431}" srcOrd="0" destOrd="0" presId="urn:microsoft.com/office/officeart/2005/8/layout/lProcess2"/>
    <dgm:cxn modelId="{08E3A076-07DA-417C-9BD0-810681CC3B7B}" type="presOf" srcId="{A82CF124-F0EE-4AF1-A303-2DA9F4262E2E}" destId="{CAB15798-C54B-46DB-B899-AE04934D9F76}" srcOrd="0" destOrd="0" presId="urn:microsoft.com/office/officeart/2005/8/layout/lProcess2"/>
    <dgm:cxn modelId="{A60908CE-9753-46E4-8961-6B2BBB936951}" type="presOf" srcId="{CFEA31EF-891A-497E-B760-163207A83EBF}" destId="{A0D4AD74-B928-47F8-A7A4-E93F673FDBF7}" srcOrd="1" destOrd="0" presId="urn:microsoft.com/office/officeart/2005/8/layout/lProcess2"/>
    <dgm:cxn modelId="{B65D492E-EE19-466F-9F13-0627C39EDEA9}" type="presOf" srcId="{CFEA31EF-891A-497E-B760-163207A83EBF}" destId="{C05CD3B2-1BA6-4660-95AD-2321C77F3520}" srcOrd="0" destOrd="0" presId="urn:microsoft.com/office/officeart/2005/8/layout/lProcess2"/>
    <dgm:cxn modelId="{3B7F3C8B-FEC9-4531-8762-81F50CE9B4E9}" type="presOf" srcId="{61DA329D-2025-48C5-861D-18884867607F}" destId="{FB5FCF5B-9908-4E88-840F-39E0D93D211F}" srcOrd="0" destOrd="0" presId="urn:microsoft.com/office/officeart/2005/8/layout/lProcess2"/>
    <dgm:cxn modelId="{70582AAF-2C86-409D-82FD-EEDA455399A5}" type="presOf" srcId="{B83C7971-58FF-41EF-AC4B-9F8264B320CB}" destId="{966F664F-6484-403E-90D3-205CC01AA40C}" srcOrd="1" destOrd="0" presId="urn:microsoft.com/office/officeart/2005/8/layout/lProcess2"/>
    <dgm:cxn modelId="{398167A0-3385-4AC3-B3BB-EAC001D70350}" srcId="{B83C7971-58FF-41EF-AC4B-9F8264B320CB}" destId="{EF2E5F0B-A7F8-493E-ABD8-50889A69AC71}" srcOrd="1" destOrd="0" parTransId="{5DC9C17B-EC88-46D8-BE46-317F1E934759}" sibTransId="{A29D781F-7223-492C-9135-85B36A96711F}"/>
    <dgm:cxn modelId="{A7911D53-7EA1-4805-8E6A-2223AA19016F}" srcId="{87C8E037-3B97-48A7-B020-88F26162D724}" destId="{61DA329D-2025-48C5-861D-18884867607F}" srcOrd="0" destOrd="0" parTransId="{6F2A94A2-BADF-4CE1-95F6-8CA7998E72B3}" sibTransId="{7D8B590E-63F4-47B8-85F5-0F1314C9D3BA}"/>
    <dgm:cxn modelId="{78FC5400-032E-411B-A1D6-4BDBDA22BF39}" type="presOf" srcId="{85D86F79-AD03-492E-B4C9-27FFBF6B812D}" destId="{F1444E4D-AC8E-4E46-9714-15D5BAA12318}" srcOrd="0" destOrd="0" presId="urn:microsoft.com/office/officeart/2005/8/layout/lProcess2"/>
    <dgm:cxn modelId="{565232FE-47D9-4955-94E7-AD59F9CC4D65}" srcId="{87C8E037-3B97-48A7-B020-88F26162D724}" destId="{CFEA31EF-891A-497E-B760-163207A83EBF}" srcOrd="2" destOrd="0" parTransId="{1D4038CA-B057-45E1-98D1-0506B693597B}" sibTransId="{F2AE6A8D-EEF7-47EF-94B0-1150FCBC22A2}"/>
    <dgm:cxn modelId="{64A13584-48A3-4A13-8BA9-F3CF86FADA89}" type="presParOf" srcId="{A1063AE2-DDB8-457C-9E72-64888EEACCD9}" destId="{24B15406-3A7E-43F1-BFCC-4D0475882120}" srcOrd="0" destOrd="0" presId="urn:microsoft.com/office/officeart/2005/8/layout/lProcess2"/>
    <dgm:cxn modelId="{ACC643CC-3EFE-48C0-BB0E-BDF32BE08CEC}" type="presParOf" srcId="{24B15406-3A7E-43F1-BFCC-4D0475882120}" destId="{FB5FCF5B-9908-4E88-840F-39E0D93D211F}" srcOrd="0" destOrd="0" presId="urn:microsoft.com/office/officeart/2005/8/layout/lProcess2"/>
    <dgm:cxn modelId="{0A75379B-CA16-4663-A78C-E0C73DA8DFAE}" type="presParOf" srcId="{24B15406-3A7E-43F1-BFCC-4D0475882120}" destId="{009EA8A2-7C98-4C13-8DA4-9B5DAC90EC23}" srcOrd="1" destOrd="0" presId="urn:microsoft.com/office/officeart/2005/8/layout/lProcess2"/>
    <dgm:cxn modelId="{23649F70-04FA-4185-B3A4-A50E5AC1EF86}" type="presParOf" srcId="{24B15406-3A7E-43F1-BFCC-4D0475882120}" destId="{FDCAF64F-1951-4218-A4FB-EB31EB46036B}" srcOrd="2" destOrd="0" presId="urn:microsoft.com/office/officeart/2005/8/layout/lProcess2"/>
    <dgm:cxn modelId="{814260D5-3788-4FD1-8113-7B1597103A9C}" type="presParOf" srcId="{FDCAF64F-1951-4218-A4FB-EB31EB46036B}" destId="{47593EB0-ADC4-4144-B006-E46E56C9A800}" srcOrd="0" destOrd="0" presId="urn:microsoft.com/office/officeart/2005/8/layout/lProcess2"/>
    <dgm:cxn modelId="{73873937-F158-4C0D-86C2-3525143F70A3}" type="presParOf" srcId="{47593EB0-ADC4-4144-B006-E46E56C9A800}" destId="{1A391577-DC95-4121-AEBD-5A5578E7A835}" srcOrd="0" destOrd="0" presId="urn:microsoft.com/office/officeart/2005/8/layout/lProcess2"/>
    <dgm:cxn modelId="{AD98DEED-178A-4A6C-9E3E-A1F57C0945F2}" type="presParOf" srcId="{47593EB0-ADC4-4144-B006-E46E56C9A800}" destId="{C760C4C4-974F-49B1-B70F-F1F73DB5E9B0}" srcOrd="1" destOrd="0" presId="urn:microsoft.com/office/officeart/2005/8/layout/lProcess2"/>
    <dgm:cxn modelId="{3930FD8F-1E15-478D-AE58-DB08F7C3EFEB}" type="presParOf" srcId="{47593EB0-ADC4-4144-B006-E46E56C9A800}" destId="{CAB15798-C54B-46DB-B899-AE04934D9F76}" srcOrd="2" destOrd="0" presId="urn:microsoft.com/office/officeart/2005/8/layout/lProcess2"/>
    <dgm:cxn modelId="{CE17F27F-EB24-4021-84C0-5219A2A3EBD3}" type="presParOf" srcId="{A1063AE2-DDB8-457C-9E72-64888EEACCD9}" destId="{75506EF8-5003-4D67-8BBF-DEDDCD1D6334}" srcOrd="1" destOrd="0" presId="urn:microsoft.com/office/officeart/2005/8/layout/lProcess2"/>
    <dgm:cxn modelId="{130CF869-F5D2-44AD-B0C9-299FE8103874}" type="presParOf" srcId="{A1063AE2-DDB8-457C-9E72-64888EEACCD9}" destId="{4C968B1C-871C-4BF1-980C-77C4A3FA5CFB}" srcOrd="2" destOrd="0" presId="urn:microsoft.com/office/officeart/2005/8/layout/lProcess2"/>
    <dgm:cxn modelId="{80D7DEB7-9F87-43EF-ACBD-BCC67C183A7D}" type="presParOf" srcId="{4C968B1C-871C-4BF1-980C-77C4A3FA5CFB}" destId="{A20A8B57-96EF-4201-BD0B-8ED38B1D7AA8}" srcOrd="0" destOrd="0" presId="urn:microsoft.com/office/officeart/2005/8/layout/lProcess2"/>
    <dgm:cxn modelId="{F8CF740F-1984-4EA8-A95D-3DA7FE23CC13}" type="presParOf" srcId="{4C968B1C-871C-4BF1-980C-77C4A3FA5CFB}" destId="{966F664F-6484-403E-90D3-205CC01AA40C}" srcOrd="1" destOrd="0" presId="urn:microsoft.com/office/officeart/2005/8/layout/lProcess2"/>
    <dgm:cxn modelId="{CC84C3DC-6788-48B8-A88B-9E6512303946}" type="presParOf" srcId="{4C968B1C-871C-4BF1-980C-77C4A3FA5CFB}" destId="{26BF4CC7-B449-4D7C-A29D-7E21011C0157}" srcOrd="2" destOrd="0" presId="urn:microsoft.com/office/officeart/2005/8/layout/lProcess2"/>
    <dgm:cxn modelId="{61AFECD9-B5E3-491A-8267-EE9B6D5F66CA}" type="presParOf" srcId="{26BF4CC7-B449-4D7C-A29D-7E21011C0157}" destId="{404831E2-3CFC-42D7-97D9-84D53524C7CC}" srcOrd="0" destOrd="0" presId="urn:microsoft.com/office/officeart/2005/8/layout/lProcess2"/>
    <dgm:cxn modelId="{1734EFD0-B574-46F5-8674-075F50D02CDB}" type="presParOf" srcId="{404831E2-3CFC-42D7-97D9-84D53524C7CC}" destId="{DF4007CF-FC9D-4EBC-B484-4EF13FDDB3B6}" srcOrd="0" destOrd="0" presId="urn:microsoft.com/office/officeart/2005/8/layout/lProcess2"/>
    <dgm:cxn modelId="{8DB6788D-47B6-43B1-B6B3-F6C48FE0D627}" type="presParOf" srcId="{404831E2-3CFC-42D7-97D9-84D53524C7CC}" destId="{BA0E2CF3-2173-4F0A-84F2-D22AE2478D91}" srcOrd="1" destOrd="0" presId="urn:microsoft.com/office/officeart/2005/8/layout/lProcess2"/>
    <dgm:cxn modelId="{6C04C4CB-DB97-48C6-9F60-9152D19A4E75}" type="presParOf" srcId="{404831E2-3CFC-42D7-97D9-84D53524C7CC}" destId="{EFE832DA-9232-4B8E-B667-B32DFF20E5EE}" srcOrd="2" destOrd="0" presId="urn:microsoft.com/office/officeart/2005/8/layout/lProcess2"/>
    <dgm:cxn modelId="{CF9A99AB-9B61-4D15-B16A-F32755291CC7}" type="presParOf" srcId="{A1063AE2-DDB8-457C-9E72-64888EEACCD9}" destId="{628D1F2C-1EFC-4B45-AA20-CB6397C1F829}" srcOrd="3" destOrd="0" presId="urn:microsoft.com/office/officeart/2005/8/layout/lProcess2"/>
    <dgm:cxn modelId="{58FB5E93-16A5-4EC1-942E-BAFDB9AFD7D9}" type="presParOf" srcId="{A1063AE2-DDB8-457C-9E72-64888EEACCD9}" destId="{323260C4-D7DA-4C67-A9A6-E6230D1516BC}" srcOrd="4" destOrd="0" presId="urn:microsoft.com/office/officeart/2005/8/layout/lProcess2"/>
    <dgm:cxn modelId="{F3ED7114-A693-470B-BAB2-7E28314F8DB5}" type="presParOf" srcId="{323260C4-D7DA-4C67-A9A6-E6230D1516BC}" destId="{C05CD3B2-1BA6-4660-95AD-2321C77F3520}" srcOrd="0" destOrd="0" presId="urn:microsoft.com/office/officeart/2005/8/layout/lProcess2"/>
    <dgm:cxn modelId="{09503532-01F0-4117-A401-4EE6B424612D}" type="presParOf" srcId="{323260C4-D7DA-4C67-A9A6-E6230D1516BC}" destId="{A0D4AD74-B928-47F8-A7A4-E93F673FDBF7}" srcOrd="1" destOrd="0" presId="urn:microsoft.com/office/officeart/2005/8/layout/lProcess2"/>
    <dgm:cxn modelId="{2C4B13C1-BAC4-4B30-850B-F3EBE89B3DBB}" type="presParOf" srcId="{323260C4-D7DA-4C67-A9A6-E6230D1516BC}" destId="{BE5F3D2A-933E-4CA2-866B-0E52210D2FB1}" srcOrd="2" destOrd="0" presId="urn:microsoft.com/office/officeart/2005/8/layout/lProcess2"/>
    <dgm:cxn modelId="{FE385C73-8211-402E-A0A7-7B3C9FFF49A1}" type="presParOf" srcId="{BE5F3D2A-933E-4CA2-866B-0E52210D2FB1}" destId="{31E69ED2-D0DB-4113-9C68-CFAEB80C0659}" srcOrd="0" destOrd="0" presId="urn:microsoft.com/office/officeart/2005/8/layout/lProcess2"/>
    <dgm:cxn modelId="{5C40DCF4-4407-4DAA-974F-FC69F2F05AFB}" type="presParOf" srcId="{31E69ED2-D0DB-4113-9C68-CFAEB80C0659}" destId="{98E0C43A-C5EB-407E-955C-00BC28B7D431}" srcOrd="0" destOrd="0" presId="urn:microsoft.com/office/officeart/2005/8/layout/lProcess2"/>
    <dgm:cxn modelId="{47204468-2660-4D1D-950B-A4FC20D35A5C}" type="presParOf" srcId="{31E69ED2-D0DB-4113-9C68-CFAEB80C0659}" destId="{AFF81BD1-6BC7-49EB-A181-808B92523BC9}" srcOrd="1" destOrd="0" presId="urn:microsoft.com/office/officeart/2005/8/layout/lProcess2"/>
    <dgm:cxn modelId="{DC4D9DB1-8792-4878-BAF5-4B6266CF239E}" type="presParOf" srcId="{31E69ED2-D0DB-4113-9C68-CFAEB80C0659}" destId="{F1444E4D-AC8E-4E46-9714-15D5BAA12318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B5FCF5B-9908-4E88-840F-39E0D93D211F}">
      <dsp:nvSpPr>
        <dsp:cNvPr id="0" name=""/>
        <dsp:cNvSpPr/>
      </dsp:nvSpPr>
      <dsp:spPr>
        <a:xfrm>
          <a:off x="1060" y="0"/>
          <a:ext cx="2757041" cy="452596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dělenec</a:t>
          </a:r>
          <a:endParaRPr lang="cs-CZ" sz="5200" kern="1200" dirty="0"/>
        </a:p>
      </dsp:txBody>
      <dsp:txXfrm>
        <a:off x="1060" y="0"/>
        <a:ext cx="2757041" cy="1357788"/>
      </dsp:txXfrm>
    </dsp:sp>
    <dsp:sp modelId="{1A391577-DC95-4121-AEBD-5A5578E7A835}">
      <dsp:nvSpPr>
        <dsp:cNvPr id="0" name=""/>
        <dsp:cNvSpPr/>
      </dsp:nvSpPr>
      <dsp:spPr>
        <a:xfrm>
          <a:off x="276764" y="1359114"/>
          <a:ext cx="2205632" cy="13646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14300" rIns="152400" bIns="1143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0" kern="1200" dirty="0"/>
        </a:p>
      </dsp:txBody>
      <dsp:txXfrm>
        <a:off x="276764" y="1359114"/>
        <a:ext cx="2205632" cy="1364639"/>
      </dsp:txXfrm>
    </dsp:sp>
    <dsp:sp modelId="{CAB15798-C54B-46DB-B899-AE04934D9F76}">
      <dsp:nvSpPr>
        <dsp:cNvPr id="0" name=""/>
        <dsp:cNvSpPr/>
      </dsp:nvSpPr>
      <dsp:spPr>
        <a:xfrm>
          <a:off x="276764" y="2933698"/>
          <a:ext cx="2205632" cy="13646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0" tIns="123825" rIns="16510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10</a:t>
          </a:r>
          <a:endParaRPr lang="cs-CZ" sz="6500" kern="1200" dirty="0"/>
        </a:p>
      </dsp:txBody>
      <dsp:txXfrm>
        <a:off x="276764" y="2933698"/>
        <a:ext cx="2205632" cy="1364639"/>
      </dsp:txXfrm>
    </dsp:sp>
    <dsp:sp modelId="{A20A8B57-96EF-4201-BD0B-8ED38B1D7AA8}">
      <dsp:nvSpPr>
        <dsp:cNvPr id="0" name=""/>
        <dsp:cNvSpPr/>
      </dsp:nvSpPr>
      <dsp:spPr>
        <a:xfrm>
          <a:off x="2964879" y="0"/>
          <a:ext cx="2757041" cy="452596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dělitel</a:t>
          </a:r>
          <a:endParaRPr lang="cs-CZ" sz="5200" kern="1200" dirty="0"/>
        </a:p>
      </dsp:txBody>
      <dsp:txXfrm>
        <a:off x="2964879" y="0"/>
        <a:ext cx="2757041" cy="1357788"/>
      </dsp:txXfrm>
    </dsp:sp>
    <dsp:sp modelId="{DF4007CF-FC9D-4EBC-B484-4EF13FDDB3B6}">
      <dsp:nvSpPr>
        <dsp:cNvPr id="0" name=""/>
        <dsp:cNvSpPr/>
      </dsp:nvSpPr>
      <dsp:spPr>
        <a:xfrm>
          <a:off x="3240583" y="1359114"/>
          <a:ext cx="2205632" cy="13646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14300" rIns="152400" bIns="1143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0" kern="1200"/>
        </a:p>
      </dsp:txBody>
      <dsp:txXfrm>
        <a:off x="3240583" y="1359114"/>
        <a:ext cx="2205632" cy="1364639"/>
      </dsp:txXfrm>
    </dsp:sp>
    <dsp:sp modelId="{EFE832DA-9232-4B8E-B667-B32DFF20E5EE}">
      <dsp:nvSpPr>
        <dsp:cNvPr id="0" name=""/>
        <dsp:cNvSpPr/>
      </dsp:nvSpPr>
      <dsp:spPr>
        <a:xfrm>
          <a:off x="3240583" y="2933698"/>
          <a:ext cx="2205632" cy="13646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0" tIns="123825" rIns="16510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2</a:t>
          </a:r>
          <a:endParaRPr lang="cs-CZ" sz="6500" kern="1200" dirty="0"/>
        </a:p>
      </dsp:txBody>
      <dsp:txXfrm>
        <a:off x="3240583" y="2933698"/>
        <a:ext cx="2205632" cy="1364639"/>
      </dsp:txXfrm>
    </dsp:sp>
    <dsp:sp modelId="{C05CD3B2-1BA6-4660-95AD-2321C77F3520}">
      <dsp:nvSpPr>
        <dsp:cNvPr id="0" name=""/>
        <dsp:cNvSpPr/>
      </dsp:nvSpPr>
      <dsp:spPr>
        <a:xfrm>
          <a:off x="5928698" y="0"/>
          <a:ext cx="2757041" cy="452596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podíl</a:t>
          </a:r>
          <a:endParaRPr lang="cs-CZ" sz="5200" kern="1200" dirty="0"/>
        </a:p>
      </dsp:txBody>
      <dsp:txXfrm>
        <a:off x="5928698" y="0"/>
        <a:ext cx="2757041" cy="1357788"/>
      </dsp:txXfrm>
    </dsp:sp>
    <dsp:sp modelId="{98E0C43A-C5EB-407E-955C-00BC28B7D431}">
      <dsp:nvSpPr>
        <dsp:cNvPr id="0" name=""/>
        <dsp:cNvSpPr/>
      </dsp:nvSpPr>
      <dsp:spPr>
        <a:xfrm>
          <a:off x="6204402" y="1359114"/>
          <a:ext cx="2205632" cy="13646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14300" rIns="152400" bIns="1143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0" kern="1200"/>
        </a:p>
      </dsp:txBody>
      <dsp:txXfrm>
        <a:off x="6204402" y="1359114"/>
        <a:ext cx="2205632" cy="1364639"/>
      </dsp:txXfrm>
    </dsp:sp>
    <dsp:sp modelId="{F1444E4D-AC8E-4E46-9714-15D5BAA12318}">
      <dsp:nvSpPr>
        <dsp:cNvPr id="0" name=""/>
        <dsp:cNvSpPr/>
      </dsp:nvSpPr>
      <dsp:spPr>
        <a:xfrm>
          <a:off x="6204402" y="2933698"/>
          <a:ext cx="2205632" cy="13646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0" tIns="123825" rIns="165100" bIns="123825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5</a:t>
          </a:r>
          <a:endParaRPr lang="cs-CZ" sz="6500" kern="1200" dirty="0"/>
        </a:p>
      </dsp:txBody>
      <dsp:txXfrm>
        <a:off x="6204402" y="2933698"/>
        <a:ext cx="2205632" cy="13646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8BBA-DB03-4D87-B7BA-A7836AF7072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A1A4B42-47EC-4A1B-901B-9B11656C6D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8BBA-DB03-4D87-B7BA-A7836AF7072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A1A4B42-47EC-4A1B-901B-9B11656C6D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8BBA-DB03-4D87-B7BA-A7836AF7072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A4B42-47EC-4A1B-901B-9B11656C6D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8BBA-DB03-4D87-B7BA-A7836AF7072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A4B42-47EC-4A1B-901B-9B11656C6D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8BBA-DB03-4D87-B7BA-A7836AF7072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A1A4B42-47EC-4A1B-901B-9B11656C6D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8BBA-DB03-4D87-B7BA-A7836AF7072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A4B42-47EC-4A1B-901B-9B11656C6D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8BBA-DB03-4D87-B7BA-A7836AF7072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A4B42-47EC-4A1B-901B-9B11656C6D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8BBA-DB03-4D87-B7BA-A7836AF7072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A4B42-47EC-4A1B-901B-9B11656C6D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8BBA-DB03-4D87-B7BA-A7836AF7072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A4B42-47EC-4A1B-901B-9B11656C6D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8BBA-DB03-4D87-B7BA-A7836AF7072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A4B42-47EC-4A1B-901B-9B11656C6D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38BBA-DB03-4D87-B7BA-A7836AF7072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1A4B42-47EC-4A1B-901B-9B11656C6D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3938BBA-DB03-4D87-B7BA-A7836AF70722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A1A4B42-47EC-4A1B-901B-9B11656C6D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536504"/>
          </a:xfrm>
        </p:spPr>
        <p:txBody>
          <a:bodyPr>
            <a:normAutofit fontScale="47500" lnSpcReduction="20000"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ROČNÍK</a:t>
            </a:r>
            <a:r>
              <a:rPr lang="cs-CZ" dirty="0" smtClean="0"/>
              <a:t>: ŠESTÝ</a:t>
            </a:r>
            <a:endParaRPr lang="cs-CZ" dirty="0"/>
          </a:p>
          <a:p>
            <a:r>
              <a:rPr lang="cs-CZ" dirty="0"/>
              <a:t>TÉMA</a:t>
            </a:r>
            <a:r>
              <a:rPr lang="cs-CZ" dirty="0" smtClean="0"/>
              <a:t>: DĚLITEL</a:t>
            </a:r>
            <a:endParaRPr lang="cs-CZ" dirty="0"/>
          </a:p>
          <a:p>
            <a:r>
              <a:rPr lang="cs-CZ" dirty="0"/>
              <a:t>AUTOR</a:t>
            </a:r>
            <a:r>
              <a:rPr lang="cs-CZ" dirty="0" smtClean="0"/>
              <a:t>: Mgr. IVANA ZLÁMALOVÁ</a:t>
            </a:r>
            <a:endParaRPr lang="cs-CZ" dirty="0"/>
          </a:p>
          <a:p>
            <a:r>
              <a:rPr lang="cs-CZ" dirty="0"/>
              <a:t>DATUM VYTVOŘENÍ</a:t>
            </a:r>
            <a:r>
              <a:rPr lang="cs-CZ" dirty="0" smtClean="0"/>
              <a:t>: 12. 2. 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4400" b="1" dirty="0" smtClean="0">
                <a:solidFill>
                  <a:srgbClr val="C00000"/>
                </a:solidFill>
              </a:rPr>
              <a:t>VY_32_INOVACE_40_IZ</a:t>
            </a:r>
            <a:endParaRPr lang="cs-CZ" sz="44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0572" y="90872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803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612845"/>
            <a:ext cx="4572000" cy="59093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u="sng" dirty="0"/>
              <a:t>ANOTACE:</a:t>
            </a:r>
            <a:endParaRPr lang="cs-CZ" dirty="0"/>
          </a:p>
          <a:p>
            <a:r>
              <a:rPr lang="cs-CZ" dirty="0"/>
              <a:t>Práce je určena pro žáky šestých ročníků k  </a:t>
            </a:r>
            <a:r>
              <a:rPr lang="cs-CZ" dirty="0" smtClean="0"/>
              <a:t>ujasnění učiva – dělitel. Žáci si zopakují pojmy jako jsou dělenec, dělitel a podíl. Podle konkrétního příkladu v prezentaci si žáci osvojí dovednosti v určování všech dělitelů čísla a dokáží je zapsat pomocí množinové symboliky. Na </a:t>
            </a:r>
            <a:r>
              <a:rPr lang="cs-CZ" dirty="0"/>
              <a:t>závěr si žáci učiní zápis do sešitů podle prezentace.                        </a:t>
            </a:r>
          </a:p>
          <a:p>
            <a:endParaRPr lang="cs-CZ" dirty="0"/>
          </a:p>
          <a:p>
            <a:r>
              <a:rPr lang="cs-CZ" u="sng" dirty="0"/>
              <a:t>PILOTÁŽ :</a:t>
            </a:r>
            <a:endParaRPr lang="cs-CZ" dirty="0"/>
          </a:p>
          <a:p>
            <a:r>
              <a:rPr lang="cs-CZ" dirty="0"/>
              <a:t>Práce byla pilotována v šesté třídě. Prezentace byla podle potřeby zastavovaná. </a:t>
            </a:r>
            <a:r>
              <a:rPr lang="cs-CZ" dirty="0" smtClean="0"/>
              <a:t>V pauzách si žáci procvičovali učivo a hledali všechny dělitele různých čísel. Postupně přišli na to, že přirozená čísla větší než 1 mají vždy nejméně dva dělitele, a to 1 </a:t>
            </a:r>
            <a:r>
              <a:rPr lang="cs-CZ" smtClean="0"/>
              <a:t>a samu </a:t>
            </a:r>
            <a:r>
              <a:rPr lang="cs-CZ" dirty="0" smtClean="0"/>
              <a:t>sebe. </a:t>
            </a:r>
            <a:r>
              <a:rPr lang="cs-CZ" dirty="0"/>
              <a:t>Po projití a vysvětlení pojmů si žáci udělali zápis do sešitů podle prezentace.</a:t>
            </a:r>
          </a:p>
          <a:p>
            <a:r>
              <a:rPr lang="cs-CZ" dirty="0" smtClean="0"/>
              <a:t>Navíc si ještě poznačili, co jsou prvočísla a čísla složená.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9556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4005064"/>
            <a:ext cx="8458200" cy="2070723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/>
              <a:t>Dělitel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8050OUB5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16832"/>
            <a:ext cx="2520280" cy="2187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39573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dirty="0" smtClean="0"/>
              <a:t>DĚLENÍ</a:t>
            </a:r>
            <a:endParaRPr lang="cs-CZ" sz="5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858849209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Šipka dolů 4"/>
          <p:cNvSpPr/>
          <p:nvPr/>
        </p:nvSpPr>
        <p:spPr>
          <a:xfrm>
            <a:off x="1508844" y="3068960"/>
            <a:ext cx="484632" cy="978408"/>
          </a:xfrm>
          <a:prstGeom prst="down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4401692" y="3068960"/>
            <a:ext cx="484632" cy="978408"/>
          </a:xfrm>
          <a:prstGeom prst="down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7317820" y="3163488"/>
            <a:ext cx="484632" cy="978408"/>
          </a:xfrm>
          <a:prstGeom prst="down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059831" y="4957138"/>
            <a:ext cx="131886" cy="128045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059833" y="5309980"/>
            <a:ext cx="131884" cy="1352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72787" y="4922646"/>
            <a:ext cx="504056" cy="8228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887747" y="5218364"/>
            <a:ext cx="504056" cy="8228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3010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>
                <a:solidFill>
                  <a:schemeClr val="tx1"/>
                </a:solidFill>
              </a:rPr>
              <a:t>Pokud dělení a : </a:t>
            </a:r>
            <a:r>
              <a:rPr lang="cs-CZ" sz="6000" dirty="0" smtClean="0">
                <a:solidFill>
                  <a:srgbClr val="FF0000"/>
                </a:solidFill>
              </a:rPr>
              <a:t>b</a:t>
            </a:r>
            <a:r>
              <a:rPr lang="cs-CZ" sz="6000" dirty="0" smtClean="0">
                <a:solidFill>
                  <a:schemeClr val="tx1"/>
                </a:solidFill>
              </a:rPr>
              <a:t> vychází beze zbytku, říkáme, že číslo </a:t>
            </a:r>
            <a:r>
              <a:rPr lang="cs-CZ" sz="6000" dirty="0" smtClean="0">
                <a:solidFill>
                  <a:srgbClr val="FF0000"/>
                </a:solidFill>
              </a:rPr>
              <a:t>b</a:t>
            </a:r>
            <a:r>
              <a:rPr lang="cs-CZ" sz="6000" dirty="0" smtClean="0">
                <a:solidFill>
                  <a:schemeClr val="tx1"/>
                </a:solidFill>
              </a:rPr>
              <a:t> je dělitelem čísla a.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16016" y="1700808"/>
            <a:ext cx="1440160" cy="864096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2401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10081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Př:1   Urči, zda jsou čísla </a:t>
            </a:r>
            <a:r>
              <a:rPr lang="cs-CZ" dirty="0" smtClean="0">
                <a:solidFill>
                  <a:srgbClr val="FF0000"/>
                </a:solidFill>
              </a:rPr>
              <a:t>6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 děliteli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čísla 128.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554162"/>
            <a:ext cx="7731968" cy="497118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128 : </a:t>
            </a:r>
            <a:r>
              <a:rPr lang="cs-CZ" dirty="0" smtClean="0">
                <a:solidFill>
                  <a:srgbClr val="FF0000"/>
                </a:solidFill>
              </a:rPr>
              <a:t>6</a:t>
            </a:r>
            <a:r>
              <a:rPr lang="cs-CZ" dirty="0" smtClean="0"/>
              <a:t> = 21 ( </a:t>
            </a:r>
            <a:r>
              <a:rPr lang="cs-CZ" dirty="0" smtClean="0">
                <a:solidFill>
                  <a:srgbClr val="92D050"/>
                </a:solidFill>
              </a:rPr>
              <a:t>se zbytkem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</a:t>
            </a:r>
            <a:r>
              <a:rPr lang="cs-CZ" dirty="0" smtClean="0"/>
              <a:t> 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08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2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Číslo </a:t>
            </a:r>
            <a:r>
              <a:rPr lang="cs-CZ" dirty="0" smtClean="0">
                <a:solidFill>
                  <a:srgbClr val="FF0000"/>
                </a:solidFill>
              </a:rPr>
              <a:t>6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rgbClr val="92D050"/>
                </a:solidFill>
              </a:rPr>
              <a:t>není</a:t>
            </a:r>
            <a:r>
              <a:rPr lang="cs-CZ" dirty="0" smtClean="0">
                <a:solidFill>
                  <a:schemeClr val="tx1"/>
                </a:solidFill>
              </a:rPr>
              <a:t> dělitelem čísla 128.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/>
              <a:t>128 : </a:t>
            </a:r>
            <a:r>
              <a:rPr lang="cs-CZ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16 </a:t>
            </a:r>
            <a:r>
              <a:rPr lang="cs-CZ" dirty="0"/>
              <a:t>( </a:t>
            </a:r>
            <a:r>
              <a:rPr lang="cs-CZ" dirty="0" smtClean="0">
                <a:solidFill>
                  <a:srgbClr val="FFC000"/>
                </a:solidFill>
              </a:rPr>
              <a:t>beze zbytku</a:t>
            </a:r>
            <a:r>
              <a:rPr lang="cs-CZ" dirty="0" smtClean="0"/>
              <a:t> </a:t>
            </a:r>
            <a:r>
              <a:rPr lang="cs-CZ" dirty="0"/>
              <a:t>)</a:t>
            </a:r>
          </a:p>
          <a:p>
            <a:pPr marL="0" indent="0">
              <a:buNone/>
            </a:pPr>
            <a:r>
              <a:rPr lang="cs-CZ" dirty="0"/>
              <a:t>   </a:t>
            </a:r>
            <a:r>
              <a:rPr lang="cs-CZ" dirty="0" smtClean="0"/>
              <a:t>48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</a:t>
            </a:r>
            <a:r>
              <a:rPr lang="cs-CZ" dirty="0" smtClean="0"/>
              <a:t>0</a:t>
            </a: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Číslo </a:t>
            </a:r>
            <a:r>
              <a:rPr lang="cs-CZ" dirty="0" smtClean="0">
                <a:solidFill>
                  <a:srgbClr val="FF0000"/>
                </a:solidFill>
              </a:rPr>
              <a:t>8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je</a:t>
            </a:r>
            <a:r>
              <a:rPr lang="cs-CZ" dirty="0" smtClean="0">
                <a:solidFill>
                  <a:schemeClr val="tx1"/>
                </a:solidFill>
              </a:rPr>
              <a:t> dělitelem </a:t>
            </a:r>
            <a:r>
              <a:rPr lang="cs-CZ" dirty="0">
                <a:solidFill>
                  <a:schemeClr val="tx1"/>
                </a:solidFill>
              </a:rPr>
              <a:t>čísla 128.</a:t>
            </a:r>
          </a:p>
        </p:txBody>
      </p:sp>
    </p:spTree>
    <p:extLst>
      <p:ext uri="{BB962C8B-B14F-4D97-AF65-F5344CB8AC3E}">
        <p14:creationId xmlns:p14="http://schemas.microsoft.com/office/powerpoint/2010/main" xmlns="" val="1543280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332656"/>
            <a:ext cx="8686800" cy="5747469"/>
          </a:xfrm>
        </p:spPr>
        <p:txBody>
          <a:bodyPr>
            <a:noAutofit/>
          </a:bodyPr>
          <a:lstStyle/>
          <a:p>
            <a:r>
              <a:rPr lang="cs-CZ" sz="6600" dirty="0" smtClean="0"/>
              <a:t>KAŽDÉ ČÍSLO VĚTŠÍ   </a:t>
            </a:r>
          </a:p>
          <a:p>
            <a:pPr marL="0" indent="0">
              <a:buNone/>
            </a:pPr>
            <a:r>
              <a:rPr lang="cs-CZ" sz="6600" dirty="0" smtClean="0"/>
              <a:t>   NEŽ 1 MÁ DVA </a:t>
            </a:r>
          </a:p>
          <a:p>
            <a:pPr marL="0" indent="0">
              <a:buNone/>
            </a:pPr>
            <a:r>
              <a:rPr lang="cs-CZ" sz="6600" dirty="0"/>
              <a:t> </a:t>
            </a:r>
            <a:r>
              <a:rPr lang="cs-CZ" sz="6600" dirty="0" smtClean="0"/>
              <a:t>  SAMOZŘEJMÉ  </a:t>
            </a:r>
          </a:p>
          <a:p>
            <a:pPr marL="0" indent="0">
              <a:buNone/>
            </a:pPr>
            <a:r>
              <a:rPr lang="cs-CZ" sz="6600" dirty="0"/>
              <a:t> </a:t>
            </a:r>
            <a:r>
              <a:rPr lang="cs-CZ" sz="6600" dirty="0" smtClean="0"/>
              <a:t>  DĚLITELE – </a:t>
            </a:r>
            <a:r>
              <a:rPr lang="cs-CZ" sz="6600" dirty="0" smtClean="0">
                <a:solidFill>
                  <a:srgbClr val="FF0000"/>
                </a:solidFill>
              </a:rPr>
              <a:t>ČÍSLO 1</a:t>
            </a:r>
            <a:r>
              <a:rPr lang="cs-CZ" sz="6600" dirty="0" smtClean="0"/>
              <a:t> A  </a:t>
            </a:r>
          </a:p>
          <a:p>
            <a:pPr marL="0" indent="0">
              <a:buNone/>
            </a:pPr>
            <a:r>
              <a:rPr lang="cs-CZ" sz="6600" dirty="0"/>
              <a:t> </a:t>
            </a:r>
            <a:r>
              <a:rPr lang="cs-CZ" sz="6600" dirty="0" smtClean="0"/>
              <a:t>  </a:t>
            </a:r>
            <a:r>
              <a:rPr lang="cs-CZ" sz="6600" dirty="0" smtClean="0">
                <a:solidFill>
                  <a:srgbClr val="FF0000"/>
                </a:solidFill>
              </a:rPr>
              <a:t>SAMO SEBE</a:t>
            </a:r>
            <a:r>
              <a:rPr lang="cs-CZ" sz="6600" dirty="0" smtClean="0"/>
              <a:t>.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3540342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Př</a:t>
            </a:r>
            <a:r>
              <a:rPr lang="cs-CZ" dirty="0" smtClean="0"/>
              <a:t>: urči všechny dělitele čísla 48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87456050"/>
              </p:ext>
            </p:extLst>
          </p:nvPr>
        </p:nvGraphicFramePr>
        <p:xfrm>
          <a:off x="2195736" y="1554159"/>
          <a:ext cx="3816424" cy="4611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8212"/>
                <a:gridCol w="1908212"/>
              </a:tblGrid>
              <a:tr h="768524"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8524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48</a:t>
                      </a:r>
                      <a:endParaRPr lang="cs-CZ" dirty="0"/>
                    </a:p>
                  </a:txBody>
                  <a:tcPr/>
                </a:tc>
              </a:tr>
              <a:tr h="768524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24</a:t>
                      </a:r>
                      <a:endParaRPr lang="cs-CZ" dirty="0"/>
                    </a:p>
                  </a:txBody>
                  <a:tcPr/>
                </a:tc>
              </a:tr>
              <a:tr h="768524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16</a:t>
                      </a:r>
                      <a:endParaRPr lang="cs-CZ" dirty="0"/>
                    </a:p>
                  </a:txBody>
                  <a:tcPr/>
                </a:tc>
              </a:tr>
              <a:tr h="768524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12</a:t>
                      </a:r>
                      <a:endParaRPr lang="cs-CZ" dirty="0"/>
                    </a:p>
                  </a:txBody>
                  <a:tcPr/>
                </a:tc>
              </a:tr>
              <a:tr h="768524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              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707904" y="1592796"/>
            <a:ext cx="914400" cy="64807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48</a:t>
            </a:r>
            <a:endParaRPr lang="cs-CZ" sz="4400" dirty="0"/>
          </a:p>
        </p:txBody>
      </p:sp>
      <p:pic>
        <p:nvPicPr>
          <p:cNvPr id="2050" name="Picture 2" descr="C:\Users\pc\AppData\Local\Microsoft\Windows\Temporary Internet Files\Content.IE5\LVFO2N70\MC9004415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869160"/>
            <a:ext cx="1841500" cy="143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23348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Všechny dělitele ZAPÍŠU POMOCÍ MNOŽINY: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7200" dirty="0" smtClean="0"/>
              <a:t>D = { 1, 2, 3, 4, 6, 8,   </a:t>
            </a:r>
          </a:p>
          <a:p>
            <a:pPr marL="0" indent="0">
              <a:buNone/>
            </a:pPr>
            <a:r>
              <a:rPr lang="cs-CZ" sz="7200" dirty="0"/>
              <a:t> </a:t>
            </a:r>
            <a:r>
              <a:rPr lang="cs-CZ" sz="7200" dirty="0" smtClean="0"/>
              <a:t>        12, 16, 24, 48 }</a:t>
            </a:r>
          </a:p>
          <a:p>
            <a:pPr marL="0" indent="0">
              <a:buNone/>
            </a:pPr>
            <a:r>
              <a:rPr lang="cs-CZ" sz="3600" dirty="0" smtClean="0"/>
              <a:t>ČTI : MNOŽINA VŠECH DĚLITELŮ ČÍSLA 48 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MÁ PRVKY 1, 2, 3, 4, 6, 8, 12, 16, 24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A 48</a:t>
            </a:r>
          </a:p>
          <a:p>
            <a:pPr marL="0" indent="0">
              <a:buNone/>
            </a:pPr>
            <a:r>
              <a:rPr lang="cs-CZ" sz="3600" dirty="0" smtClean="0"/>
              <a:t>NEBO: ČÍSLA </a:t>
            </a:r>
            <a:r>
              <a:rPr lang="cs-CZ" sz="3600" dirty="0"/>
              <a:t>1, 2, 3, 4, 6, 8, 12, 16, 24 </a:t>
            </a:r>
          </a:p>
          <a:p>
            <a:pPr marL="0" indent="0">
              <a:buNone/>
            </a:pPr>
            <a:r>
              <a:rPr lang="cs-CZ" sz="3600" dirty="0"/>
              <a:t>       </a:t>
            </a:r>
            <a:r>
              <a:rPr lang="cs-CZ" sz="3600" dirty="0" smtClean="0"/>
              <a:t>     </a:t>
            </a:r>
            <a:r>
              <a:rPr lang="cs-CZ" sz="3600" dirty="0"/>
              <a:t>A </a:t>
            </a:r>
            <a:r>
              <a:rPr lang="cs-CZ" sz="3600" dirty="0" smtClean="0"/>
              <a:t>48 TVOŘÍ MNOŽINU VŠECH DĚLITELŮ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ČÍSLA 48</a:t>
            </a:r>
            <a:endParaRPr lang="cs-CZ" sz="3600" dirty="0"/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755576" y="1988840"/>
            <a:ext cx="50405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48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pc\AppData\Local\Microsoft\Windows\Temporary Internet Files\Content.IE5\LVFO2N70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933056"/>
            <a:ext cx="155039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7721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600" dirty="0" smtClean="0"/>
              <a:t>KONEC</a:t>
            </a:r>
            <a:endParaRPr lang="cs-CZ" sz="9600" dirty="0"/>
          </a:p>
        </p:txBody>
      </p:sp>
      <p:pic>
        <p:nvPicPr>
          <p:cNvPr id="4098" name="Picture 2" descr="C:\Users\pc\AppData\Local\Microsoft\Windows\Temporary Internet Files\Content.IE5\JGRX34T0\MC900440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212976"/>
            <a:ext cx="2448271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98582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ZDROJE: VLASTNÍ </a:t>
            </a:r>
            <a:r>
              <a:rPr lang="cs-CZ" dirty="0" smtClean="0"/>
              <a:t>TVORBA</a:t>
            </a:r>
            <a:br>
              <a:rPr lang="cs-CZ" dirty="0" smtClean="0"/>
            </a:b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0635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134</TotalTime>
  <Words>292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Snímek 2</vt:lpstr>
      <vt:lpstr>Dělitel</vt:lpstr>
      <vt:lpstr>DĚLENÍ</vt:lpstr>
      <vt:lpstr> </vt:lpstr>
      <vt:lpstr>Př:1   Urči, zda jsou čísla 6 a 8 děliteli               čísla 128.</vt:lpstr>
      <vt:lpstr>Snímek 7</vt:lpstr>
      <vt:lpstr>Př: urči všechny dělitele čísla 48</vt:lpstr>
      <vt:lpstr>Všechny dělitele ZAPÍŠU POMOCÍ MNOŽINY:</vt:lpstr>
      <vt:lpstr>Snímek 10</vt:lpstr>
      <vt:lpstr>ZDROJE: VLASTNÍ TVORBA www.office.microsoft.com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Dělitel</dc:title>
  <dc:creator>pc</dc:creator>
  <cp:lastModifiedBy>Dum</cp:lastModifiedBy>
  <cp:revision>16</cp:revision>
  <dcterms:created xsi:type="dcterms:W3CDTF">2013-02-12T20:27:06Z</dcterms:created>
  <dcterms:modified xsi:type="dcterms:W3CDTF">2013-10-08T21:28:03Z</dcterms:modified>
</cp:coreProperties>
</file>