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3" r:id="rId16"/>
    <p:sldId id="274" r:id="rId17"/>
    <p:sldId id="275" r:id="rId18"/>
    <p:sldId id="267" r:id="rId19"/>
    <p:sldId id="272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028EB8-42E7-4611-8E66-A39222D90B3C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CE071F-0C36-405A-8AED-2FDAC72EE0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536504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LONDÝN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29. 12. </a:t>
            </a:r>
            <a:r>
              <a:rPr lang="cs-CZ" smtClean="0"/>
              <a:t>2012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VY_32_INOVACE_46_IZ</a:t>
            </a:r>
            <a:endParaRPr lang="cs-CZ" sz="36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3727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478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je určena žákům devátých tříd. Lze ji však  použít </a:t>
            </a:r>
          </a:p>
          <a:p>
            <a:pPr marL="0" indent="0">
              <a:buNone/>
            </a:pPr>
            <a:r>
              <a:rPr lang="cs-CZ" dirty="0" smtClean="0"/>
              <a:t>   k doplnění učiva o reáliích Velké Británie pro žáky osmých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tříd. Fotografie zachycují nejzajímavější budovy či místa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Londýně. Žáci si prohlížejí fotky a poslouchají povídání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učitele o Londýně. Na závěr  si vyzkoušejí, co si pamatují.   </a:t>
            </a:r>
          </a:p>
          <a:p>
            <a:r>
              <a:rPr lang="cs-CZ" dirty="0" smtClean="0"/>
              <a:t>PILOTÁŽ: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byla pilotovaná v osmé třídě. Žáci některá místa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Londýně již znali, ať už z televize nebo z knih. Fotografie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se jim líbily. Povídání o Londýně doplňovali svými postřehy.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 ty, kteří dávali pozor a spolupracovali při prohlížení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fotografií, nebyl žádný problém  správně odpovědět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na </a:t>
            </a:r>
            <a:r>
              <a:rPr lang="cs-CZ" dirty="0" smtClean="0"/>
              <a:t>závěrečné 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28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88579" y="2924944"/>
            <a:ext cx="6676256" cy="1894362"/>
          </a:xfrm>
        </p:spPr>
        <p:txBody>
          <a:bodyPr>
            <a:normAutofit/>
          </a:bodyPr>
          <a:lstStyle/>
          <a:p>
            <a:pPr algn="ctr"/>
            <a:r>
              <a:rPr lang="cs-CZ" sz="5600" dirty="0" err="1" smtClean="0">
                <a:latin typeface="Bradley Hand ITC" pitchFamily="66" charset="0"/>
              </a:rPr>
              <a:t>The</a:t>
            </a:r>
            <a:r>
              <a:rPr lang="cs-CZ" sz="5600" dirty="0" smtClean="0">
                <a:latin typeface="Bradley Hand ITC" pitchFamily="66" charset="0"/>
              </a:rPr>
              <a:t> United </a:t>
            </a:r>
            <a:r>
              <a:rPr lang="cs-CZ" sz="5600" dirty="0" err="1" smtClean="0">
                <a:latin typeface="Bradley Hand ITC" pitchFamily="66" charset="0"/>
              </a:rPr>
              <a:t>Kingdom</a:t>
            </a:r>
            <a:r>
              <a:rPr lang="cs-CZ" sz="5600" dirty="0" smtClean="0">
                <a:latin typeface="Bradley Hand ITC" pitchFamily="66" charset="0"/>
              </a:rPr>
              <a:t/>
            </a:r>
            <a:br>
              <a:rPr lang="cs-CZ" sz="5600" dirty="0" smtClean="0">
                <a:latin typeface="Bradley Hand ITC" pitchFamily="66" charset="0"/>
              </a:rPr>
            </a:br>
            <a:r>
              <a:rPr lang="cs-CZ" sz="5600" dirty="0" smtClean="0">
                <a:latin typeface="Bradley Hand ITC" pitchFamily="66" charset="0"/>
              </a:rPr>
              <a:t> LONDON</a:t>
            </a:r>
            <a:endParaRPr lang="cs-CZ" sz="5600" dirty="0"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2635" y="5039072"/>
            <a:ext cx="6172200" cy="1371600"/>
          </a:xfrm>
        </p:spPr>
        <p:txBody>
          <a:bodyPr>
            <a:normAutofit/>
          </a:bodyPr>
          <a:lstStyle/>
          <a:p>
            <a:pPr algn="ctr"/>
            <a:r>
              <a:rPr lang="cs-CZ" sz="4200" dirty="0" err="1" smtClean="0">
                <a:latin typeface="Bradley Hand ITC" pitchFamily="66" charset="0"/>
              </a:rPr>
              <a:t>Interesting</a:t>
            </a:r>
            <a:r>
              <a:rPr lang="cs-CZ" sz="4200" dirty="0" smtClean="0">
                <a:latin typeface="Bradley Hand ITC" pitchFamily="66" charset="0"/>
              </a:rPr>
              <a:t> </a:t>
            </a:r>
            <a:r>
              <a:rPr lang="cs-CZ" sz="4200" dirty="0" err="1" smtClean="0">
                <a:latin typeface="Bradley Hand ITC" pitchFamily="66" charset="0"/>
              </a:rPr>
              <a:t>places</a:t>
            </a:r>
            <a:endParaRPr lang="cs-CZ" sz="4200" dirty="0">
              <a:latin typeface="Bradley Hand ITC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92696"/>
            <a:ext cx="2352675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ouk 3"/>
          <p:cNvSpPr/>
          <p:nvPr/>
        </p:nvSpPr>
        <p:spPr>
          <a:xfrm>
            <a:off x="4355976" y="4904606"/>
            <a:ext cx="45719" cy="10857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30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E:\Snímek 0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150" y="-459432"/>
            <a:ext cx="5118039" cy="383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Houses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of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parlament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E:\Snímek 06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50958"/>
            <a:ext cx="5076056" cy="380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5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Buckingham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palace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 descr="E:\Snímek 0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04964"/>
            <a:ext cx="5004048" cy="375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E:\Snímek 0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0" y="620688"/>
            <a:ext cx="4968552" cy="372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3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royal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greenwich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observatory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7467600" cy="48737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E:\Snímek 0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34535"/>
            <a:ext cx="6228184" cy="467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54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571500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Westminster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Abbey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E:\Snímek 0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Snímek 0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6241"/>
            <a:ext cx="3381840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55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675456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Trafalgar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square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E:\Snímek 1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35" y="836712"/>
            <a:ext cx="7584843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57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Soho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1" name="Picture 3" descr="E:\Snímek 1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E:\Snímek 1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076" y="692696"/>
            <a:ext cx="3699125" cy="493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48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London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Eye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 descr="E:\Snímek 1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7992888" cy="599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E:\Snímek 0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888" y="1484784"/>
            <a:ext cx="5652120" cy="423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3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571500"/>
            <a:ext cx="7467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Tower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Bridge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 descr="E:\Snímek 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68760"/>
            <a:ext cx="543609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E:\Snímek 1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37111"/>
            <a:ext cx="543609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54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92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Tower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of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London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E:\Snímek 1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460432" cy="659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49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E:\Snímek 1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9419"/>
            <a:ext cx="5374733" cy="403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7467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Modern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buildings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E:\Snímek 1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92896"/>
            <a:ext cx="8124395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6660232" y="292494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01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112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1)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London </a:t>
            </a:r>
            <a:r>
              <a:rPr lang="cs-CZ" sz="2800" dirty="0" err="1" smtClean="0"/>
              <a:t>Eye</a:t>
            </a:r>
            <a:r>
              <a:rPr lang="cs-CZ" sz="2800" dirty="0" smtClean="0"/>
              <a:t> </a:t>
            </a:r>
            <a:r>
              <a:rPr lang="cs-CZ" sz="2800" dirty="0" err="1" smtClean="0"/>
              <a:t>opened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</a:p>
          <a:p>
            <a:pPr marL="0" indent="0">
              <a:buNone/>
            </a:pPr>
            <a:r>
              <a:rPr lang="cs-CZ" sz="2800" dirty="0" smtClean="0"/>
              <a:t>        A) in 1999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B) in 2000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C) in 2001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1057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quiz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 err="1" smtClean="0"/>
              <a:t>wasn‘t</a:t>
            </a:r>
            <a:r>
              <a:rPr lang="cs-CZ" dirty="0" smtClean="0"/>
              <a:t> 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</a:p>
          <a:p>
            <a:pPr marL="0" indent="0">
              <a:buNone/>
            </a:pPr>
            <a:r>
              <a:rPr lang="cs-CZ" dirty="0"/>
              <a:t>        A) </a:t>
            </a:r>
            <a:r>
              <a:rPr lang="cs-CZ" dirty="0" smtClean="0"/>
              <a:t>a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B) </a:t>
            </a:r>
            <a:r>
              <a:rPr lang="cs-CZ" dirty="0" smtClean="0"/>
              <a:t>a </a:t>
            </a:r>
            <a:r>
              <a:rPr lang="cs-CZ" dirty="0" err="1" smtClean="0"/>
              <a:t>prison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C) </a:t>
            </a:r>
            <a:r>
              <a:rPr lang="cs-CZ" dirty="0" smtClean="0"/>
              <a:t>a </a:t>
            </a:r>
            <a:r>
              <a:rPr lang="cs-CZ" dirty="0" err="1" smtClean="0"/>
              <a:t>hospital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572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3) Buckingham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A)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residence </a:t>
            </a:r>
            <a:r>
              <a:rPr lang="cs-CZ" dirty="0" err="1" smtClean="0"/>
              <a:t>of</a:t>
            </a:r>
            <a:r>
              <a:rPr lang="cs-CZ" dirty="0" smtClean="0"/>
              <a:t> Prime </a:t>
            </a:r>
            <a:r>
              <a:rPr lang="cs-CZ" dirty="0" err="1"/>
              <a:t>M</a:t>
            </a:r>
            <a:r>
              <a:rPr lang="cs-CZ" dirty="0" err="1" smtClean="0"/>
              <a:t>inister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B)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London residence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monarch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C)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/>
              <a:t>G</a:t>
            </a:r>
            <a:r>
              <a:rPr lang="cs-CZ" dirty="0" err="1" smtClean="0"/>
              <a:t>allery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652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Trafalgar</a:t>
            </a:r>
            <a:r>
              <a:rPr lang="cs-CZ" dirty="0" smtClean="0"/>
              <a:t> Square?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A) </a:t>
            </a:r>
            <a:r>
              <a:rPr lang="cs-CZ" dirty="0" err="1" smtClean="0"/>
              <a:t>Nelson‘s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B)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</a:t>
            </a:r>
          </a:p>
          <a:p>
            <a:pPr marL="0" indent="0">
              <a:buNone/>
            </a:pPr>
            <a:r>
              <a:rPr lang="cs-CZ" dirty="0"/>
              <a:t>        C) </a:t>
            </a:r>
            <a:r>
              <a:rPr lang="cs-CZ" dirty="0" err="1" smtClean="0"/>
              <a:t>The</a:t>
            </a:r>
            <a:r>
              <a:rPr lang="cs-CZ" dirty="0" smtClean="0"/>
              <a:t> Victoria </a:t>
            </a:r>
            <a:r>
              <a:rPr lang="cs-CZ" dirty="0" err="1" smtClean="0"/>
              <a:t>Memorial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268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itchFamily="66" charset="0"/>
              </a:rPr>
              <a:t>THE END</a:t>
            </a:r>
            <a:endParaRPr lang="cs-CZ" sz="1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97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C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8576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 fotografie: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53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156</TotalTime>
  <Words>369</Words>
  <Application>Microsoft Office PowerPoint</Application>
  <PresentationFormat>Předvádění na obrazovce (4:3)</PresentationFormat>
  <Paragraphs>83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Prezentace aplikace PowerPoint</vt:lpstr>
      <vt:lpstr>The United Kingdom  LONDON</vt:lpstr>
      <vt:lpstr>The Houses of parlament</vt:lpstr>
      <vt:lpstr>Buckingham palace</vt:lpstr>
      <vt:lpstr>The royal greenwich observatory</vt:lpstr>
      <vt:lpstr>Westminster Abbey</vt:lpstr>
      <vt:lpstr>Trafalgar square</vt:lpstr>
      <vt:lpstr>Soho</vt:lpstr>
      <vt:lpstr>The London Eye</vt:lpstr>
      <vt:lpstr>Tower Bridge</vt:lpstr>
      <vt:lpstr>The Tower of London</vt:lpstr>
      <vt:lpstr>Modern buildings</vt:lpstr>
      <vt:lpstr>The quiz: </vt:lpstr>
      <vt:lpstr>The quiz: </vt:lpstr>
      <vt:lpstr>The quiz:</vt:lpstr>
      <vt:lpstr>The quiz:</vt:lpstr>
      <vt:lpstr>THE END</vt:lpstr>
      <vt:lpstr>The quiz:</vt:lpstr>
      <vt:lpstr>Zdroje i fotografie: vlastní tvorba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United Kingdom</dc:title>
  <dc:creator>pc</dc:creator>
  <cp:lastModifiedBy>Your User Name</cp:lastModifiedBy>
  <cp:revision>19</cp:revision>
  <dcterms:created xsi:type="dcterms:W3CDTF">2012-02-06T19:50:39Z</dcterms:created>
  <dcterms:modified xsi:type="dcterms:W3CDTF">2013-06-12T06:05:24Z</dcterms:modified>
</cp:coreProperties>
</file>