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5" r:id="rId3"/>
    <p:sldId id="256" r:id="rId4"/>
    <p:sldId id="260" r:id="rId5"/>
    <p:sldId id="261" r:id="rId6"/>
    <p:sldId id="257" r:id="rId7"/>
    <p:sldId id="258" r:id="rId8"/>
    <p:sldId id="259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FC11289-F8AA-439F-A3FC-8133E9994136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31D3838-2A9C-4D47-83A4-0CA327B26E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69160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OSMÝ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KVÍZ - ČR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14. 3. </a:t>
            </a:r>
            <a:r>
              <a:rPr lang="cs-CZ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VY_32_INOVACE_50_IZ</a:t>
            </a:r>
            <a:endParaRPr lang="cs-CZ" sz="36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23727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921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Anotace: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Práce je určena žákům osmých tříd. Slouží jako ukázka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toho, co mají žáci sami vytvořit. Žáci shlédnou a zodpoví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otázky. Je vyhlášen nejúspěšnější žák. V tomto případě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však nejsou znalosti tím nejdůležitějším. Cílem je, aby si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žáci procvičili  tvoření superlativů přídavných jmen,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formulaci otázek a slovní zásobu. Je vhodné, aby se i učitel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zúčastnil testování. Vůbec nevadí, že učitel něco neví.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Naopak, žáci nyní mohou vyniknout svými znalostmi a ukázat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spolužákům i učiteli své jiné kvality.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Pilotáž:</a:t>
            </a:r>
          </a:p>
          <a:p>
            <a:pPr marL="0" indent="0">
              <a:buNone/>
            </a:pPr>
            <a:r>
              <a:rPr lang="cs-CZ" dirty="0" smtClean="0"/>
              <a:t>    Práce byla pilotovaná v osmé třídě. Žáci shlédli prezentaci,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odpověděli na otázky. Byli vybídnuti k tomu, aby vytvořili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podobný kvíz s pěti otázkami a řešením. Výběr oblastí pro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volbu otázek byl ponechán na žácích. Žáci v následujících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hodinách řešili podobné kvízy svých spolužáků.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52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Czech Republic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509120"/>
            <a:ext cx="6172200" cy="1371600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quiz</a:t>
            </a:r>
            <a:endParaRPr lang="cs-CZ" sz="3200" dirty="0"/>
          </a:p>
        </p:txBody>
      </p:sp>
      <p:pic>
        <p:nvPicPr>
          <p:cNvPr id="6146" name="Picture 2" descr="C:\Users\pc\AppData\Local\Microsoft\Windows\Temporary Internet Files\Content.IE5\LAK7K1R4\MC900015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7689">
            <a:off x="4970657" y="679221"/>
            <a:ext cx="3491249" cy="274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944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1</a:t>
            </a:r>
            <a:r>
              <a:rPr lang="cs-CZ" dirty="0" smtClean="0"/>
              <a:t>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Czech </a:t>
            </a:r>
            <a:r>
              <a:rPr lang="cs-CZ" dirty="0" err="1" smtClean="0"/>
              <a:t>spa</a:t>
            </a:r>
            <a:r>
              <a:rPr lang="cs-CZ" dirty="0" smtClean="0"/>
              <a:t>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town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A) Luhačovice</a:t>
            </a:r>
          </a:p>
          <a:p>
            <a:r>
              <a:rPr lang="cs-CZ" dirty="0" smtClean="0"/>
              <a:t>B) Karlovy Vary (</a:t>
            </a:r>
            <a:r>
              <a:rPr lang="cs-CZ" dirty="0" err="1" smtClean="0"/>
              <a:t>Karlsbad</a:t>
            </a:r>
            <a:r>
              <a:rPr lang="cs-CZ" dirty="0" smtClean="0"/>
              <a:t>)</a:t>
            </a:r>
          </a:p>
          <a:p>
            <a:r>
              <a:rPr lang="cs-CZ" dirty="0" smtClean="0"/>
              <a:t>C) Františkovy lázně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JGRX34T0\MP9004311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12976"/>
            <a:ext cx="3361922" cy="3361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8050OUB5\MP9004483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5031"/>
            <a:ext cx="2921678" cy="4390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359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smallest</a:t>
            </a:r>
            <a:r>
              <a:rPr lang="cs-CZ" dirty="0" smtClean="0"/>
              <a:t> region in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Moravian</a:t>
            </a:r>
            <a:r>
              <a:rPr lang="cs-CZ" dirty="0" smtClean="0"/>
              <a:t> – </a:t>
            </a:r>
            <a:r>
              <a:rPr lang="cs-CZ" dirty="0" err="1" smtClean="0"/>
              <a:t>Silesian</a:t>
            </a:r>
            <a:r>
              <a:rPr lang="cs-CZ" dirty="0" smtClean="0"/>
              <a:t> Region</a:t>
            </a:r>
          </a:p>
          <a:p>
            <a:r>
              <a:rPr lang="cs-CZ" dirty="0" smtClean="0"/>
              <a:t>B) </a:t>
            </a:r>
            <a:r>
              <a:rPr lang="cs-CZ" dirty="0" err="1" smtClean="0"/>
              <a:t>South</a:t>
            </a:r>
            <a:r>
              <a:rPr lang="cs-CZ" dirty="0" smtClean="0"/>
              <a:t> Bohemia Region</a:t>
            </a:r>
          </a:p>
          <a:p>
            <a:r>
              <a:rPr lang="cs-CZ" dirty="0" smtClean="0"/>
              <a:t>C) Liberec Region</a:t>
            </a:r>
            <a:endParaRPr lang="cs-CZ" dirty="0"/>
          </a:p>
        </p:txBody>
      </p:sp>
      <p:pic>
        <p:nvPicPr>
          <p:cNvPr id="5124" name="Picture 4" descr="C:\Users\pc\AppData\Local\Microsoft\Windows\Temporary Internet Files\Content.IE5\JGRX34T0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005" y="3068960"/>
            <a:ext cx="4792331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863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836712"/>
            <a:ext cx="77724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3)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longest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in </a:t>
            </a:r>
            <a:r>
              <a:rPr lang="cs-CZ" dirty="0" err="1" smtClean="0"/>
              <a:t>the</a:t>
            </a:r>
            <a:r>
              <a:rPr lang="cs-CZ" dirty="0" smtClean="0"/>
              <a:t> Czech Republic?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2299467"/>
            <a:ext cx="7772400" cy="4572000"/>
          </a:xfrm>
        </p:spPr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the</a:t>
            </a:r>
            <a:r>
              <a:rPr lang="cs-CZ" dirty="0" smtClean="0"/>
              <a:t> Elbe (</a:t>
            </a:r>
            <a:r>
              <a:rPr lang="cs-CZ" dirty="0" err="1" smtClean="0"/>
              <a:t>the</a:t>
            </a:r>
            <a:r>
              <a:rPr lang="cs-CZ" dirty="0" smtClean="0"/>
              <a:t> Labe)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the</a:t>
            </a:r>
            <a:r>
              <a:rPr lang="cs-CZ" dirty="0" smtClean="0"/>
              <a:t> Vltava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the</a:t>
            </a:r>
            <a:r>
              <a:rPr lang="cs-CZ" dirty="0" smtClean="0"/>
              <a:t> Morava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LAK7K1R4\MC900426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7" y="2858414"/>
            <a:ext cx="4143458" cy="258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09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city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A) Ostrava</a:t>
            </a:r>
          </a:p>
          <a:p>
            <a:endParaRPr lang="cs-CZ" dirty="0"/>
          </a:p>
          <a:p>
            <a:r>
              <a:rPr lang="cs-CZ" dirty="0" smtClean="0"/>
              <a:t>B) Praha</a:t>
            </a:r>
          </a:p>
          <a:p>
            <a:endParaRPr lang="cs-CZ" dirty="0"/>
          </a:p>
          <a:p>
            <a:r>
              <a:rPr lang="cs-CZ" dirty="0" smtClean="0"/>
              <a:t>C) Brno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LVFO2N70\MP9000788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148" y="1863619"/>
            <a:ext cx="5559268" cy="374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387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in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A) Klínovec</a:t>
            </a:r>
          </a:p>
          <a:p>
            <a:endParaRPr lang="cs-CZ" dirty="0" smtClean="0"/>
          </a:p>
          <a:p>
            <a:r>
              <a:rPr lang="cs-CZ" dirty="0" smtClean="0"/>
              <a:t>B) Lysá hora</a:t>
            </a:r>
          </a:p>
          <a:p>
            <a:endParaRPr lang="cs-CZ" dirty="0" smtClean="0"/>
          </a:p>
          <a:p>
            <a:r>
              <a:rPr lang="cs-CZ" dirty="0" smtClean="0"/>
              <a:t>C) Sněžka</a:t>
            </a:r>
            <a:endParaRPr lang="cs-CZ" dirty="0"/>
          </a:p>
        </p:txBody>
      </p:sp>
      <p:pic>
        <p:nvPicPr>
          <p:cNvPr id="3075" name="Picture 3" descr="C:\Users\pc\AppData\Local\Microsoft\Windows\Temporary Internet Files\Content.IE5\JGRX34T0\MP9004337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58384"/>
            <a:ext cx="5040560" cy="4003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11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solution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B</a:t>
            </a:r>
          </a:p>
          <a:p>
            <a:r>
              <a:rPr lang="cs-CZ" dirty="0" smtClean="0"/>
              <a:t>2) C</a:t>
            </a:r>
          </a:p>
          <a:p>
            <a:r>
              <a:rPr lang="cs-CZ" dirty="0" smtClean="0"/>
              <a:t>3) B</a:t>
            </a:r>
          </a:p>
          <a:p>
            <a:r>
              <a:rPr lang="cs-CZ" dirty="0" smtClean="0"/>
              <a:t>4) B</a:t>
            </a:r>
          </a:p>
          <a:p>
            <a:r>
              <a:rPr lang="cs-CZ" dirty="0" smtClean="0"/>
              <a:t>5) 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0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  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THE END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8866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Zdroje: vlastní </a:t>
            </a:r>
            <a:r>
              <a:rPr lang="cs-CZ" dirty="0" smtClean="0"/>
              <a:t>tvorba</a:t>
            </a:r>
            <a:br>
              <a:rPr lang="cs-CZ" dirty="0" smtClean="0"/>
            </a:br>
            <a:r>
              <a:rPr lang="pl-PL" dirty="0"/>
              <a:t>Obrázky – kliparty office- www.office.com</a:t>
            </a:r>
            <a:br>
              <a:rPr lang="pl-PL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17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357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Prezentace aplikace PowerPoint</vt:lpstr>
      <vt:lpstr>The Czech Republic</vt:lpstr>
      <vt:lpstr>1) What is the best known Czech spa          town?</vt:lpstr>
      <vt:lpstr>2) What is the smallest region in the       czech republic?</vt:lpstr>
      <vt:lpstr>3) What is the longest river       in the Czech Republic?</vt:lpstr>
      <vt:lpstr>4) What is the largest city in the      czech republic?</vt:lpstr>
      <vt:lpstr>5) What is the highest mountain in          the czech republic?</vt:lpstr>
      <vt:lpstr>The solution:</vt:lpstr>
      <vt:lpstr>Prezentace aplikace PowerPoint</vt:lpstr>
      <vt:lpstr>Zdroje: vlastní tvorba Obrázky – kliparty office- www.office.com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pc</dc:creator>
  <cp:lastModifiedBy>Your User Name</cp:lastModifiedBy>
  <cp:revision>15</cp:revision>
  <dcterms:created xsi:type="dcterms:W3CDTF">2013-05-30T16:54:45Z</dcterms:created>
  <dcterms:modified xsi:type="dcterms:W3CDTF">2013-06-12T06:07:50Z</dcterms:modified>
</cp:coreProperties>
</file>