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56" r:id="rId4"/>
    <p:sldId id="257" r:id="rId5"/>
    <p:sldId id="259" r:id="rId6"/>
    <p:sldId id="258" r:id="rId7"/>
    <p:sldId id="260" r:id="rId8"/>
    <p:sldId id="263" r:id="rId9"/>
    <p:sldId id="261" r:id="rId10"/>
    <p:sldId id="262" r:id="rId11"/>
    <p:sldId id="269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413E2-2B57-4B4F-823D-4FC594F051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CD25436-E9B0-4D6F-ABDD-8D3F69642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413E2-2B57-4B4F-823D-4FC594F051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CD25436-E9B0-4D6F-ABDD-8D3F69642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413E2-2B57-4B4F-823D-4FC594F051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25436-E9B0-4D6F-ABDD-8D3F696427A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413E2-2B57-4B4F-823D-4FC594F051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25436-E9B0-4D6F-ABDD-8D3F69642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413E2-2B57-4B4F-823D-4FC594F051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CD25436-E9B0-4D6F-ABDD-8D3F696427A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413E2-2B57-4B4F-823D-4FC594F051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25436-E9B0-4D6F-ABDD-8D3F69642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413E2-2B57-4B4F-823D-4FC594F051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25436-E9B0-4D6F-ABDD-8D3F69642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413E2-2B57-4B4F-823D-4FC594F051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25436-E9B0-4D6F-ABDD-8D3F69642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413E2-2B57-4B4F-823D-4FC594F051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25436-E9B0-4D6F-ABDD-8D3F696427A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413E2-2B57-4B4F-823D-4FC594F051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25436-E9B0-4D6F-ABDD-8D3F69642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413E2-2B57-4B4F-823D-4FC594F051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25436-E9B0-4D6F-ABDD-8D3F696427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61413E2-2B57-4B4F-823D-4FC594F051E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CD25436-E9B0-4D6F-ABDD-8D3F696427A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png"/><Relationship Id="rId7" Type="http://schemas.openxmlformats.org/officeDocument/2006/relationships/image" Target="../media/image20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10" Type="http://schemas.openxmlformats.org/officeDocument/2006/relationships/image" Target="../media/image23.jpeg"/><Relationship Id="rId4" Type="http://schemas.openxmlformats.org/officeDocument/2006/relationships/image" Target="../media/image17.gif"/><Relationship Id="rId9" Type="http://schemas.openxmlformats.org/officeDocument/2006/relationships/image" Target="../media/image22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256584"/>
          </a:xfrm>
        </p:spPr>
        <p:txBody>
          <a:bodyPr>
            <a:normAutofit fontScale="55000" lnSpcReduction="20000"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</a:t>
            </a:r>
            <a:r>
              <a:rPr lang="cs-CZ" b="1" dirty="0">
                <a:solidFill>
                  <a:srgbClr val="00B050"/>
                </a:solidFill>
              </a:rPr>
              <a:t>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ANGLICKÝ JAZYK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OSMÝ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 KVÍZ - USA</a:t>
            </a:r>
            <a:endParaRPr lang="cs-CZ" dirty="0"/>
          </a:p>
          <a:p>
            <a:r>
              <a:rPr lang="cs-CZ" dirty="0"/>
              <a:t>AUTOR</a:t>
            </a:r>
            <a:r>
              <a:rPr lang="cs-CZ" dirty="0" smtClean="0"/>
              <a:t>: Mgr. IVANA ZLÁMALOVÁ</a:t>
            </a:r>
            <a:endParaRPr lang="cs-CZ" dirty="0"/>
          </a:p>
          <a:p>
            <a:r>
              <a:rPr lang="cs-CZ" dirty="0"/>
              <a:t>DATUM VYTVOŘENÍ</a:t>
            </a:r>
            <a:r>
              <a:rPr lang="cs-CZ" dirty="0" smtClean="0"/>
              <a:t>: 16. 3. </a:t>
            </a:r>
            <a:r>
              <a:rPr lang="cs-CZ" smtClean="0"/>
              <a:t>2013 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4400" b="1" dirty="0" smtClean="0">
                <a:solidFill>
                  <a:srgbClr val="C00000"/>
                </a:solidFill>
              </a:rPr>
              <a:t>VY_32_INOVACE_51_IZ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967" y="11663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435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Práce ve formě kvízu je určena žákům osmých tříd. Tvoří ho 8 otázek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týkajících se USA. Žáci odpovídají na kladené otázky. Přitom čerpají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ze svých znalostí z hodin zeměpisu, dějepisu i ostatních informačních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zdrojů. Je vhodné pojmout řešení kvízu jako znalostní soutěž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mezi žáky a připravit pro vítěze malou odměnu. S novými slovíčky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učitel pomáhá.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r>
              <a:rPr lang="cs-CZ" dirty="0" smtClean="0"/>
              <a:t>Pilotáž: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Práce byla pilotovaná v osmé třídě. Žáci řešili kvíz. Odpovídali písemně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 otázky do sešitů. Společně jsme zkontrolovali </a:t>
            </a:r>
            <a:r>
              <a:rPr lang="cs-CZ" smtClean="0"/>
              <a:t>správné odpovědi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 závěr proběhlo vyhodnocení soutěže. Některým žákům bylo potřeba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pomoci s překladem otázek 1) a 3).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3872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8000" dirty="0" err="1" smtClean="0"/>
              <a:t>The</a:t>
            </a:r>
            <a:r>
              <a:rPr lang="cs-CZ" sz="8000" dirty="0" smtClean="0"/>
              <a:t> USA</a:t>
            </a:r>
            <a:endParaRPr lang="cs-CZ" sz="8000" dirty="0"/>
          </a:p>
        </p:txBody>
      </p:sp>
      <p:pic>
        <p:nvPicPr>
          <p:cNvPr id="1026" name="Picture 2" descr="C:\Users\pc\AppData\Local\Microsoft\Windows\Temporary Internet Files\Content.IE5\JGRX34T0\MC90040843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695" y="4221088"/>
            <a:ext cx="3040321" cy="201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JGRX34T0\MP90044642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61204"/>
            <a:ext cx="2605007" cy="3775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LAK7K1R4\MP9004007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705" y="1700808"/>
            <a:ext cx="1830566" cy="2744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1537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4596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1) </a:t>
            </a:r>
            <a:r>
              <a:rPr lang="cs-CZ" dirty="0" err="1" smtClean="0"/>
              <a:t>The</a:t>
            </a:r>
            <a:r>
              <a:rPr lang="cs-CZ" dirty="0" smtClean="0"/>
              <a:t> 2ND CONTINENTAL CONGRESS IN PHILADELPHIA PASSED THE </a:t>
            </a:r>
            <a:r>
              <a:rPr lang="cs-CZ" dirty="0" err="1" smtClean="0"/>
              <a:t>declaration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independence</a:t>
            </a:r>
            <a:r>
              <a:rPr lang="cs-CZ" dirty="0" smtClean="0"/>
              <a:t>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A) in 1776</a:t>
            </a:r>
          </a:p>
          <a:p>
            <a:r>
              <a:rPr lang="cs-CZ" dirty="0" smtClean="0"/>
              <a:t>B) in 1789</a:t>
            </a:r>
          </a:p>
          <a:p>
            <a:r>
              <a:rPr lang="cs-CZ" dirty="0" smtClean="0"/>
              <a:t>C) in 1620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8050OUB5\MP9004072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492896"/>
            <a:ext cx="4754385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1709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2</a:t>
            </a:r>
            <a:r>
              <a:rPr lang="cs-CZ" dirty="0" smtClean="0"/>
              <a:t>)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became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president in 1789?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F. D.ROOSEVELT</a:t>
            </a:r>
          </a:p>
          <a:p>
            <a:r>
              <a:rPr lang="cs-CZ" dirty="0" smtClean="0"/>
              <a:t>B) J. F. KENNEDY</a:t>
            </a:r>
          </a:p>
          <a:p>
            <a:r>
              <a:rPr lang="cs-CZ" dirty="0" smtClean="0"/>
              <a:t>C) G. WASHINGTON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8050OUB5\MP9004464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245298"/>
            <a:ext cx="4574282" cy="291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960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3) </a:t>
            </a:r>
            <a:r>
              <a:rPr lang="cs-CZ" dirty="0" err="1" smtClean="0"/>
              <a:t>Slavery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abolished</a:t>
            </a:r>
            <a:r>
              <a:rPr lang="cs-CZ" dirty="0" smtClean="0"/>
              <a:t> (A. </a:t>
            </a:r>
            <a:r>
              <a:rPr lang="cs-CZ" dirty="0" err="1" smtClean="0"/>
              <a:t>lincoln</a:t>
            </a:r>
            <a:r>
              <a:rPr lang="cs-CZ" dirty="0" smtClean="0"/>
              <a:t>) :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i</a:t>
            </a:r>
            <a:r>
              <a:rPr lang="cs-CZ" dirty="0" smtClean="0"/>
              <a:t>n 1783</a:t>
            </a:r>
          </a:p>
          <a:p>
            <a:r>
              <a:rPr lang="cs-CZ" dirty="0"/>
              <a:t>i</a:t>
            </a:r>
            <a:r>
              <a:rPr lang="cs-CZ" dirty="0" smtClean="0"/>
              <a:t>n 1862</a:t>
            </a:r>
          </a:p>
          <a:p>
            <a:r>
              <a:rPr lang="cs-CZ" dirty="0" smtClean="0"/>
              <a:t>in 1929</a:t>
            </a:r>
            <a:endParaRPr lang="cs-CZ" dirty="0"/>
          </a:p>
        </p:txBody>
      </p:sp>
      <p:pic>
        <p:nvPicPr>
          <p:cNvPr id="3076" name="Picture 4" descr="C:\Users\pc\AppData\Local\Microsoft\Windows\Temporary Internet Files\Content.IE5\JGRX34T0\MC9002818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340768"/>
            <a:ext cx="4756629" cy="4652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8050OUB5\MC9003008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402689"/>
            <a:ext cx="1813255" cy="150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5880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4)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usa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A) </a:t>
            </a:r>
            <a:r>
              <a:rPr lang="cs-CZ" dirty="0" err="1" smtClean="0"/>
              <a:t>Yellowstone</a:t>
            </a:r>
            <a:endParaRPr lang="cs-CZ" dirty="0" smtClean="0"/>
          </a:p>
          <a:p>
            <a:r>
              <a:rPr lang="cs-CZ" dirty="0" smtClean="0"/>
              <a:t>B) Grand Canyon</a:t>
            </a:r>
          </a:p>
          <a:p>
            <a:r>
              <a:rPr lang="cs-CZ" dirty="0" smtClean="0"/>
              <a:t>C) </a:t>
            </a:r>
            <a:r>
              <a:rPr lang="cs-CZ" dirty="0" err="1" smtClean="0"/>
              <a:t>Uluru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C:\Users\pc\AppData\Local\Microsoft\Windows\Temporary Internet Files\Content.IE5\8050OUB5\MP9004425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1353" y="1700808"/>
            <a:ext cx="5262645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0167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5)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President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USA?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George Bush</a:t>
            </a:r>
          </a:p>
          <a:p>
            <a:r>
              <a:rPr lang="cs-CZ" dirty="0" smtClean="0"/>
              <a:t>B) David </a:t>
            </a:r>
            <a:r>
              <a:rPr lang="cs-CZ" dirty="0" err="1" smtClean="0"/>
              <a:t>Cameron</a:t>
            </a:r>
            <a:endParaRPr lang="cs-CZ" dirty="0" smtClean="0"/>
          </a:p>
          <a:p>
            <a:r>
              <a:rPr lang="cs-CZ" dirty="0" smtClean="0"/>
              <a:t>C) Barack Obama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200" name="Picture 8" descr="C:\Users\pc\AppData\Local\Microsoft\Windows\Temporary Internet Files\Content.IE5\LAK7K1R4\MP9004027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212976"/>
            <a:ext cx="5148063" cy="3430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pc\AppData\Local\Microsoft\Windows\Temporary Internet Files\Content.IE5\JGRX34T0\MC900440036[2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980728"/>
            <a:ext cx="1800200" cy="2547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6930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315616"/>
          </a:xfrm>
        </p:spPr>
        <p:txBody>
          <a:bodyPr>
            <a:normAutofit fontScale="90000"/>
          </a:bodyPr>
          <a:lstStyle/>
          <a:p>
            <a:r>
              <a:rPr lang="cs-CZ" dirty="0"/>
              <a:t>6</a:t>
            </a:r>
            <a:r>
              <a:rPr lang="cs-CZ" dirty="0" smtClean="0"/>
              <a:t>)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Madeleine Albright </a:t>
            </a:r>
            <a:r>
              <a:rPr lang="cs-CZ" dirty="0" err="1" smtClean="0"/>
              <a:t>born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secretary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 (=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minister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foreign</a:t>
            </a:r>
            <a:r>
              <a:rPr lang="cs-CZ" dirty="0" smtClean="0"/>
              <a:t> </a:t>
            </a:r>
            <a:r>
              <a:rPr lang="cs-CZ" dirty="0" err="1" smtClean="0"/>
              <a:t>affairs</a:t>
            </a:r>
            <a:r>
              <a:rPr lang="cs-CZ" dirty="0" smtClean="0"/>
              <a:t>).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A) in New York</a:t>
            </a:r>
          </a:p>
          <a:p>
            <a:r>
              <a:rPr lang="cs-CZ" dirty="0" smtClean="0"/>
              <a:t>B) in Paris</a:t>
            </a:r>
          </a:p>
          <a:p>
            <a:r>
              <a:rPr lang="cs-CZ" dirty="0" smtClean="0"/>
              <a:t>C) in Prague</a:t>
            </a:r>
            <a:endParaRPr lang="cs-CZ" dirty="0"/>
          </a:p>
        </p:txBody>
      </p:sp>
      <p:pic>
        <p:nvPicPr>
          <p:cNvPr id="6146" name="Picture 2" descr="C:\Users\pc\AppData\Local\Microsoft\Windows\Temporary Internet Files\Content.IE5\JGRX34T0\MP9001824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060848"/>
            <a:ext cx="3022448" cy="452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6710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243608"/>
          </a:xfrm>
        </p:spPr>
        <p:txBody>
          <a:bodyPr>
            <a:normAutofit fontScale="90000"/>
          </a:bodyPr>
          <a:lstStyle/>
          <a:p>
            <a:r>
              <a:rPr lang="cs-CZ" dirty="0"/>
              <a:t>7</a:t>
            </a:r>
            <a:r>
              <a:rPr lang="cs-CZ" dirty="0" smtClean="0"/>
              <a:t>)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popular</a:t>
            </a:r>
            <a:r>
              <a:rPr lang="cs-CZ" dirty="0" smtClean="0"/>
              <a:t> </a:t>
            </a:r>
            <a:r>
              <a:rPr lang="cs-CZ" dirty="0" err="1" smtClean="0"/>
              <a:t>sports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Usa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are: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baseball, windsurfing, boxing and golf</a:t>
            </a:r>
          </a:p>
          <a:p>
            <a:r>
              <a:rPr lang="cs-CZ" dirty="0" smtClean="0"/>
              <a:t>B) basketball,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hockey</a:t>
            </a:r>
            <a:r>
              <a:rPr lang="cs-CZ" dirty="0" smtClean="0"/>
              <a:t>, </a:t>
            </a:r>
            <a:r>
              <a:rPr lang="cs-CZ" dirty="0" err="1" smtClean="0"/>
              <a:t>volleyball</a:t>
            </a:r>
            <a:r>
              <a:rPr lang="cs-CZ" dirty="0" smtClean="0"/>
              <a:t>  and     </a:t>
            </a:r>
          </a:p>
          <a:p>
            <a:pPr marL="0" indent="0">
              <a:buNone/>
            </a:pPr>
            <a:r>
              <a:rPr lang="cs-CZ" dirty="0" smtClean="0"/>
              <a:t>        skateboarding</a:t>
            </a:r>
          </a:p>
          <a:p>
            <a:r>
              <a:rPr lang="cs-CZ" dirty="0" smtClean="0"/>
              <a:t>C) baseball,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, basketball </a:t>
            </a:r>
          </a:p>
          <a:p>
            <a:pPr marL="0" indent="0">
              <a:buNone/>
            </a:pPr>
            <a:r>
              <a:rPr lang="cs-CZ" dirty="0" smtClean="0"/>
              <a:t>        and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hockey</a:t>
            </a:r>
            <a:endParaRPr lang="cs-CZ" dirty="0"/>
          </a:p>
        </p:txBody>
      </p:sp>
      <p:pic>
        <p:nvPicPr>
          <p:cNvPr id="7171" name="Picture 3" descr="C:\Users\pc\AppData\Local\Microsoft\Windows\Temporary Internet Files\Content.IE5\8050OUB5\MP9004305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853236"/>
            <a:ext cx="2591231" cy="1726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pc\AppData\Local\Microsoft\Windows\Temporary Internet Files\Content.IE5\LAK7K1R4\MC90044127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124" y="5157192"/>
            <a:ext cx="1397496" cy="1397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pc\AppData\Local\Microsoft\Windows\Temporary Internet Files\Content.IE5\LAK7K1R4\MM90030978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817" y="3846092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pc\AppData\Local\Microsoft\Windows\Temporary Internet Files\Content.IE5\LVFO2N70\MP90042274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620" y="4509120"/>
            <a:ext cx="1732904" cy="1717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Program Files (x86)\Microsoft Office\MEDIA\CAGCAT10\j028569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124" y="5385348"/>
            <a:ext cx="1347145" cy="1439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pc\AppData\Local\Microsoft\Windows\Temporary Internet Files\Content.IE5\LVFO2N70\MC9002416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975671"/>
            <a:ext cx="1652588" cy="1760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pc\AppData\Local\Microsoft\Windows\Temporary Internet Files\Content.IE5\JGRX34T0\MC90043245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637" y="3125412"/>
            <a:ext cx="1273236" cy="1406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pc\AppData\Local\Microsoft\Windows\Temporary Internet Files\Content.IE5\LAK7K1R4\MC90044001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2431" y="1574158"/>
            <a:ext cx="1397647" cy="1474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pc\AppData\Local\Microsoft\Windows\Temporary Internet Files\Content.IE5\8050OUB5\MP90044834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6941" y="4028494"/>
            <a:ext cx="1509862" cy="10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3907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8)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statue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liberty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gift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   to </a:t>
            </a:r>
            <a:r>
              <a:rPr lang="cs-CZ" dirty="0" err="1" smtClean="0"/>
              <a:t>the</a:t>
            </a:r>
            <a:r>
              <a:rPr lang="cs-CZ" dirty="0" smtClean="0"/>
              <a:t> USA: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France</a:t>
            </a:r>
          </a:p>
          <a:p>
            <a:r>
              <a:rPr lang="cs-CZ" dirty="0" smtClean="0"/>
              <a:t>B)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Britain</a:t>
            </a:r>
            <a:endParaRPr lang="cs-CZ" dirty="0" smtClean="0"/>
          </a:p>
          <a:p>
            <a:r>
              <a:rPr lang="cs-CZ" dirty="0" smtClean="0"/>
              <a:t>C)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Spain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JGRX34T0\MP9004424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429000"/>
            <a:ext cx="4608512" cy="3132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71719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24744"/>
            <a:ext cx="8686800" cy="838200"/>
          </a:xfrm>
        </p:spPr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end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9184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The key: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A</a:t>
            </a:r>
          </a:p>
          <a:p>
            <a:r>
              <a:rPr lang="cs-CZ" dirty="0" smtClean="0"/>
              <a:t>2) C</a:t>
            </a:r>
          </a:p>
          <a:p>
            <a:r>
              <a:rPr lang="cs-CZ" dirty="0" smtClean="0"/>
              <a:t>3) B</a:t>
            </a:r>
          </a:p>
          <a:p>
            <a:r>
              <a:rPr lang="cs-CZ" dirty="0" smtClean="0"/>
              <a:t>4) A</a:t>
            </a:r>
          </a:p>
          <a:p>
            <a:r>
              <a:rPr lang="cs-CZ" dirty="0" smtClean="0"/>
              <a:t>5) C</a:t>
            </a:r>
          </a:p>
          <a:p>
            <a:r>
              <a:rPr lang="cs-CZ" dirty="0" smtClean="0"/>
              <a:t>6) C</a:t>
            </a:r>
          </a:p>
          <a:p>
            <a:r>
              <a:rPr lang="cs-CZ" dirty="0" smtClean="0"/>
              <a:t>7) C</a:t>
            </a:r>
          </a:p>
          <a:p>
            <a:r>
              <a:rPr lang="cs-CZ" dirty="0" smtClean="0"/>
              <a:t>8)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0514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80728"/>
            <a:ext cx="8686800" cy="2592288"/>
          </a:xfrm>
        </p:spPr>
        <p:txBody>
          <a:bodyPr>
            <a:normAutofit/>
          </a:bodyPr>
          <a:lstStyle/>
          <a:p>
            <a:r>
              <a:rPr lang="cs-CZ" dirty="0" smtClean="0"/>
              <a:t>Zdroje : vlastní tvorba</a:t>
            </a:r>
            <a:br>
              <a:rPr lang="cs-CZ" dirty="0" smtClean="0"/>
            </a:br>
            <a:r>
              <a:rPr lang="pl-PL" dirty="0"/>
              <a:t>Ostatní obrázky a fotografie – kliparty office- www.office.com</a:t>
            </a:r>
            <a:br>
              <a:rPr lang="pl-PL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598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271</TotalTime>
  <Words>417</Words>
  <Application>Microsoft Office PowerPoint</Application>
  <PresentationFormat>Předvádění na obrazovce (4:3)</PresentationFormat>
  <Paragraphs>86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Prezentace aplikace PowerPoint</vt:lpstr>
      <vt:lpstr>Prezentace aplikace PowerPoint</vt:lpstr>
      <vt:lpstr>1) The 2ND CONTINENTAL CONGRESS IN PHILADELPHIA PASSED THE declaration of independence :</vt:lpstr>
      <vt:lpstr>2) Who became the first American       president in 1789?</vt:lpstr>
      <vt:lpstr>3) Slavery was abolished (A. lincoln) :      </vt:lpstr>
      <vt:lpstr>4) What is the oldest national park       in the usa?</vt:lpstr>
      <vt:lpstr>5) Who is the President of the USA? </vt:lpstr>
      <vt:lpstr>6) Where was Madeleine Albright born?      She was the secretary of state (=the       minister of foreign affairs). </vt:lpstr>
      <vt:lpstr>7) The most popular sports in the Usa       are:</vt:lpstr>
      <vt:lpstr>8) The statue of liberty was a gift      to the USA: :</vt:lpstr>
      <vt:lpstr>The end</vt:lpstr>
      <vt:lpstr>The key:</vt:lpstr>
      <vt:lpstr>Zdroje : vlastní tvorba Ostatní obrázky a fotografie – kliparty office- www.office.com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EU12</cp:lastModifiedBy>
  <cp:revision>30</cp:revision>
  <dcterms:created xsi:type="dcterms:W3CDTF">2013-05-30T19:20:51Z</dcterms:created>
  <dcterms:modified xsi:type="dcterms:W3CDTF">2013-06-06T17:40:31Z</dcterms:modified>
</cp:coreProperties>
</file>