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67" r:id="rId2"/>
    <p:sldId id="268" r:id="rId3"/>
    <p:sldId id="258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3F1CCA9-43BB-4F27-8052-190F86DC0F7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A7D0E2-1044-47D6-8674-D9F65319917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</a:t>
            </a:r>
            <a:r>
              <a:rPr lang="cs-CZ" b="1" dirty="0" smtClean="0">
                <a:solidFill>
                  <a:srgbClr val="00B050"/>
                </a:solidFill>
              </a:rPr>
              <a:t>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 </a:t>
            </a:r>
            <a:r>
              <a:rPr lang="cs-CZ" dirty="0" smtClean="0"/>
              <a:t>ANGLICKÝ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OSMÝ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POSTAVENÍ PŘÍSLOVCÍ VE VĚTĚ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 29. 4. </a:t>
            </a:r>
            <a:r>
              <a:rPr lang="cs-CZ" smtClean="0"/>
              <a:t>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VY_32_INOVACE_56_IZ</a:t>
            </a:r>
            <a:endParaRPr lang="cs-CZ" sz="40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836712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3847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u="sng" dirty="0" smtClean="0"/>
              <a:t>Anotace: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Práce je určena žákům osmých ročníků jako opakování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učiva o postavení příslovcí ve větě. Nejprve 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připomenuto obvyklé řazení příslovcí ve větě, pak 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uvedeno postavení příslovcí frekvence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pravděpodobnosti ve větě. Na závěr si </a:t>
            </a:r>
            <a:r>
              <a:rPr lang="cs-CZ" dirty="0"/>
              <a:t>ž</a:t>
            </a:r>
            <a:r>
              <a:rPr lang="cs-CZ" dirty="0" smtClean="0"/>
              <a:t>áci mají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možnost ověřit své znalosti ve cvičení. Žáci si podle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prezentace vyhotoví zápis do sešitů.</a:t>
            </a:r>
          </a:p>
          <a:p>
            <a:r>
              <a:rPr lang="cs-CZ" u="sng" dirty="0" smtClean="0"/>
              <a:t>Pilotáž: </a:t>
            </a:r>
          </a:p>
          <a:p>
            <a:pPr marL="0" indent="0">
              <a:buNone/>
            </a:pPr>
            <a:r>
              <a:rPr lang="cs-CZ" dirty="0" smtClean="0"/>
              <a:t>   Práce byla pilotovaná v osmé třídě. Žáci si spolu s vyučujícím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zopakovali učivo, provedli zápis do sešitů. Nakonec ústně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kompletovali věty ze cvičení. Dávali si pozor, aby </a:t>
            </a:r>
            <a:r>
              <a:rPr lang="cs-CZ" dirty="0" err="1" smtClean="0"/>
              <a:t>správmě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umístili příslovce.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602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dirty="0" smtClean="0"/>
              <a:t>ORDER OF ADVERBS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501008"/>
            <a:ext cx="7854696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Pořadí příslovcí ve větě</a:t>
            </a:r>
            <a:endParaRPr lang="cs-CZ" sz="5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01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088510"/>
              </p:ext>
            </p:extLst>
          </p:nvPr>
        </p:nvGraphicFramePr>
        <p:xfrm>
          <a:off x="683568" y="2708920"/>
          <a:ext cx="7848872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2218"/>
                <a:gridCol w="1962218"/>
                <a:gridCol w="1962218"/>
                <a:gridCol w="1962218"/>
              </a:tblGrid>
              <a:tr h="1686941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1) Příslovce způsobu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2) Příslovce místa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3)</a:t>
                      </a:r>
                    </a:p>
                    <a:p>
                      <a:r>
                        <a:rPr lang="cs-CZ" sz="2800" dirty="0" smtClean="0"/>
                        <a:t>Příslovce času</a:t>
                      </a:r>
                      <a:endParaRPr lang="cs-CZ" sz="2800" dirty="0"/>
                    </a:p>
                  </a:txBody>
                  <a:tcPr/>
                </a:tc>
              </a:tr>
              <a:tr h="97735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He </a:t>
                      </a:r>
                      <a:r>
                        <a:rPr lang="cs-CZ" sz="2800" dirty="0" err="1" smtClean="0"/>
                        <a:t>worked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hard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school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last </a:t>
                      </a:r>
                      <a:r>
                        <a:rPr lang="cs-CZ" sz="2800" dirty="0" err="1" smtClean="0"/>
                        <a:t>week</a:t>
                      </a:r>
                      <a:r>
                        <a:rPr lang="cs-CZ" sz="280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440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204864"/>
            <a:ext cx="7851648" cy="1828800"/>
          </a:xfrm>
        </p:spPr>
        <p:txBody>
          <a:bodyPr/>
          <a:lstStyle/>
          <a:p>
            <a:r>
              <a:rPr lang="cs-CZ" sz="6000" dirty="0">
                <a:solidFill>
                  <a:srgbClr val="7030A0"/>
                </a:solidFill>
              </a:rPr>
              <a:t>POSITION OF ADVERBS</a:t>
            </a:r>
            <a:br>
              <a:rPr lang="cs-CZ" sz="6000" dirty="0">
                <a:solidFill>
                  <a:srgbClr val="7030A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429000"/>
            <a:ext cx="7854696" cy="17526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Postavení příslovcí ve větě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59490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708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Postavení příslovcí frekvence, pravděpodobnosti a některých dalších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389120"/>
          </a:xfrm>
        </p:spPr>
        <p:txBody>
          <a:bodyPr>
            <a:normAutofit/>
          </a:bodyPr>
          <a:lstStyle/>
          <a:p>
            <a:r>
              <a:rPr lang="cs-CZ" sz="4400" dirty="0" err="1"/>
              <a:t>u</a:t>
            </a:r>
            <a:r>
              <a:rPr lang="cs-CZ" sz="4400" dirty="0" err="1" smtClean="0"/>
              <a:t>sually</a:t>
            </a:r>
            <a:r>
              <a:rPr lang="cs-CZ" sz="4400" dirty="0" smtClean="0"/>
              <a:t>, </a:t>
            </a:r>
            <a:r>
              <a:rPr lang="cs-CZ" sz="4400" dirty="0" err="1" smtClean="0"/>
              <a:t>always</a:t>
            </a:r>
            <a:r>
              <a:rPr lang="cs-CZ" sz="4400" dirty="0" smtClean="0"/>
              <a:t>, </a:t>
            </a:r>
            <a:r>
              <a:rPr lang="cs-CZ" sz="4400" dirty="0" err="1" smtClean="0"/>
              <a:t>often</a:t>
            </a:r>
            <a:r>
              <a:rPr lang="cs-CZ" sz="4400" dirty="0" smtClean="0"/>
              <a:t>, </a:t>
            </a:r>
            <a:r>
              <a:rPr lang="cs-CZ" sz="4400" dirty="0" err="1" smtClean="0"/>
              <a:t>never</a:t>
            </a:r>
            <a:r>
              <a:rPr lang="cs-CZ" sz="4400" dirty="0" smtClean="0"/>
              <a:t>, </a:t>
            </a:r>
            <a:r>
              <a:rPr lang="cs-CZ" sz="4400" dirty="0" err="1" smtClean="0"/>
              <a:t>ever</a:t>
            </a:r>
            <a:r>
              <a:rPr lang="cs-CZ" sz="4400" dirty="0" smtClean="0"/>
              <a:t>, </a:t>
            </a:r>
            <a:r>
              <a:rPr lang="cs-CZ" sz="4400" dirty="0" err="1" smtClean="0"/>
              <a:t>normally</a:t>
            </a:r>
            <a:r>
              <a:rPr lang="cs-CZ" sz="4400" dirty="0" smtClean="0"/>
              <a:t>, </a:t>
            </a:r>
            <a:r>
              <a:rPr lang="cs-CZ" sz="4400" dirty="0" err="1" smtClean="0"/>
              <a:t>sometimes</a:t>
            </a:r>
            <a:endParaRPr lang="cs-CZ" sz="4400" dirty="0" smtClean="0"/>
          </a:p>
          <a:p>
            <a:r>
              <a:rPr lang="cs-CZ" sz="4400" dirty="0" err="1"/>
              <a:t>p</a:t>
            </a:r>
            <a:r>
              <a:rPr lang="cs-CZ" sz="4400" dirty="0" err="1" smtClean="0"/>
              <a:t>robably</a:t>
            </a:r>
            <a:r>
              <a:rPr lang="cs-CZ" sz="4400" dirty="0" smtClean="0"/>
              <a:t>, </a:t>
            </a:r>
            <a:r>
              <a:rPr lang="cs-CZ" sz="4400" dirty="0" err="1" smtClean="0"/>
              <a:t>obviously</a:t>
            </a:r>
            <a:r>
              <a:rPr lang="cs-CZ" sz="4400" dirty="0" smtClean="0"/>
              <a:t>, </a:t>
            </a:r>
            <a:r>
              <a:rPr lang="cs-CZ" sz="4400" dirty="0" err="1" smtClean="0"/>
              <a:t>definitely</a:t>
            </a:r>
            <a:endParaRPr lang="cs-CZ" sz="4400" dirty="0" smtClean="0"/>
          </a:p>
          <a:p>
            <a:r>
              <a:rPr lang="cs-CZ" sz="4400" dirty="0" err="1"/>
              <a:t>a</a:t>
            </a:r>
            <a:r>
              <a:rPr lang="cs-CZ" sz="4400" dirty="0" err="1" smtClean="0"/>
              <a:t>lmost</a:t>
            </a:r>
            <a:r>
              <a:rPr lang="cs-CZ" sz="4400" dirty="0" smtClean="0"/>
              <a:t>, </a:t>
            </a:r>
            <a:r>
              <a:rPr lang="cs-CZ" sz="4400" dirty="0" err="1" smtClean="0"/>
              <a:t>only</a:t>
            </a:r>
            <a:r>
              <a:rPr lang="cs-CZ" sz="4400" dirty="0" smtClean="0"/>
              <a:t>, just, </a:t>
            </a:r>
            <a:r>
              <a:rPr lang="cs-CZ" sz="4400" dirty="0" err="1" smtClean="0"/>
              <a:t>already</a:t>
            </a:r>
            <a:r>
              <a:rPr lang="cs-CZ" sz="4400" dirty="0" smtClean="0"/>
              <a:t>, </a:t>
            </a:r>
            <a:r>
              <a:rPr lang="cs-CZ" sz="4400" dirty="0" err="1" smtClean="0"/>
              <a:t>also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6006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před významovým slovesem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4389120"/>
          </a:xfrm>
        </p:spPr>
        <p:txBody>
          <a:bodyPr/>
          <a:lstStyle/>
          <a:p>
            <a:r>
              <a:rPr lang="cs-CZ" sz="4400" dirty="0" smtClean="0"/>
              <a:t>Tom </a:t>
            </a:r>
            <a:r>
              <a:rPr lang="cs-CZ" sz="4400" i="1" u="sng" dirty="0" err="1" smtClean="0"/>
              <a:t>always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go</a:t>
            </a:r>
            <a:r>
              <a:rPr lang="cs-CZ" sz="4400" dirty="0" smtClean="0"/>
              <a:t> to </a:t>
            </a:r>
            <a:r>
              <a:rPr lang="cs-CZ" sz="4400" dirty="0" err="1" smtClean="0"/>
              <a:t>work</a:t>
            </a:r>
            <a:r>
              <a:rPr lang="cs-CZ" sz="4400" dirty="0" smtClean="0"/>
              <a:t> by car.</a:t>
            </a:r>
          </a:p>
          <a:p>
            <a:pPr marL="0" indent="0">
              <a:buNone/>
            </a:pPr>
            <a:endParaRPr lang="cs-CZ" sz="4400" dirty="0" smtClean="0"/>
          </a:p>
          <a:p>
            <a:r>
              <a:rPr lang="cs-CZ" sz="4400" dirty="0" smtClean="0"/>
              <a:t>I </a:t>
            </a:r>
            <a:r>
              <a:rPr lang="cs-CZ" sz="4400" i="1" u="sng" dirty="0" err="1" smtClean="0"/>
              <a:t>usually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get</a:t>
            </a:r>
            <a:r>
              <a:rPr lang="cs-CZ" sz="4400" dirty="0" smtClean="0"/>
              <a:t> up </a:t>
            </a:r>
            <a:r>
              <a:rPr lang="cs-CZ" sz="4400" dirty="0" err="1" smtClean="0"/>
              <a:t>at</a:t>
            </a:r>
            <a:r>
              <a:rPr lang="cs-CZ" sz="4400" dirty="0" smtClean="0"/>
              <a:t> 8.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c\AppData\Local\Microsoft\Windows\Temporary Internet Files\Content.IE5\LAK7K1R4\MC900278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28999"/>
            <a:ext cx="1798625" cy="144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30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 za slovesem </a:t>
            </a:r>
            <a:r>
              <a:rPr lang="cs-CZ" i="1" dirty="0" err="1" smtClean="0"/>
              <a:t>be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err="1" smtClean="0"/>
              <a:t>We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were</a:t>
            </a:r>
            <a:r>
              <a:rPr lang="cs-CZ" sz="4000" dirty="0" smtClean="0"/>
              <a:t> </a:t>
            </a:r>
            <a:r>
              <a:rPr lang="cs-CZ" sz="4000" i="1" u="sng" dirty="0" err="1" smtClean="0"/>
              <a:t>also</a:t>
            </a:r>
            <a:r>
              <a:rPr lang="cs-CZ" sz="4000" dirty="0" smtClean="0"/>
              <a:t> </a:t>
            </a:r>
            <a:r>
              <a:rPr lang="cs-CZ" sz="4000" dirty="0" err="1" smtClean="0"/>
              <a:t>hungry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4000" dirty="0" err="1" smtClean="0"/>
              <a:t>She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i="1" u="sng" dirty="0" err="1" smtClean="0"/>
              <a:t>probably</a:t>
            </a:r>
            <a:r>
              <a:rPr lang="cs-CZ" sz="4000" dirty="0" smtClean="0"/>
              <a:t>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school</a:t>
            </a:r>
            <a:r>
              <a:rPr lang="cs-CZ" sz="4000" dirty="0" smtClean="0"/>
              <a:t> </a:t>
            </a:r>
            <a:r>
              <a:rPr lang="cs-CZ" sz="4000" dirty="0" err="1" smtClean="0"/>
              <a:t>now</a:t>
            </a:r>
            <a:r>
              <a:rPr lang="cs-CZ" sz="4000" dirty="0" smtClean="0"/>
              <a:t>.</a:t>
            </a:r>
          </a:p>
          <a:p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endParaRPr lang="cs-CZ" sz="4000" dirty="0"/>
          </a:p>
        </p:txBody>
      </p:sp>
      <p:pic>
        <p:nvPicPr>
          <p:cNvPr id="2050" name="Picture 2" descr="C:\Users\pc\AppData\Local\Microsoft\Windows\Temporary Internet Files\Content.IE5\LAK7K1R4\MC900428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276872"/>
            <a:ext cx="1955800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874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c) za způsobové sloveso nebo za první pomocné sloveso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I </a:t>
            </a:r>
            <a:r>
              <a:rPr lang="cs-CZ" sz="4000" dirty="0" err="1" smtClean="0">
                <a:solidFill>
                  <a:srgbClr val="FF0000"/>
                </a:solidFill>
              </a:rPr>
              <a:t>can</a:t>
            </a:r>
            <a:r>
              <a:rPr lang="cs-CZ" sz="4000" dirty="0" smtClean="0"/>
              <a:t> </a:t>
            </a:r>
            <a:r>
              <a:rPr lang="cs-CZ" sz="4000" i="1" u="sng" dirty="0" err="1" smtClean="0"/>
              <a:t>never</a:t>
            </a:r>
            <a:r>
              <a:rPr lang="cs-CZ" sz="4000" i="1" u="sng" dirty="0" smtClean="0"/>
              <a:t> </a:t>
            </a:r>
            <a:r>
              <a:rPr lang="cs-CZ" sz="4000" dirty="0" err="1" smtClean="0"/>
              <a:t>remember</a:t>
            </a:r>
            <a:r>
              <a:rPr lang="cs-CZ" sz="4000" dirty="0" smtClean="0"/>
              <a:t> his </a:t>
            </a:r>
            <a:r>
              <a:rPr lang="cs-CZ" sz="4000" dirty="0" err="1" smtClean="0"/>
              <a:t>name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Lucy </a:t>
            </a:r>
            <a:r>
              <a:rPr lang="cs-CZ" sz="4000" dirty="0" err="1" smtClean="0">
                <a:solidFill>
                  <a:srgbClr val="FF0000"/>
                </a:solidFill>
              </a:rPr>
              <a:t>doesn‘t</a:t>
            </a:r>
            <a:r>
              <a:rPr lang="cs-CZ" sz="4000" dirty="0" smtClean="0"/>
              <a:t> </a:t>
            </a:r>
            <a:r>
              <a:rPr lang="cs-CZ" sz="4000" i="1" u="sng" dirty="0" err="1" smtClean="0"/>
              <a:t>usually</a:t>
            </a:r>
            <a:r>
              <a:rPr lang="cs-CZ" sz="4000" dirty="0" smtClean="0"/>
              <a:t> </a:t>
            </a:r>
            <a:r>
              <a:rPr lang="cs-CZ" sz="4000" dirty="0" err="1" smtClean="0"/>
              <a:t>smoke</a:t>
            </a:r>
            <a:r>
              <a:rPr lang="cs-CZ" sz="4000" dirty="0" smtClean="0"/>
              <a:t>.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Are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i="1" u="sng" dirty="0" err="1" smtClean="0"/>
              <a:t>definitely</a:t>
            </a:r>
            <a:r>
              <a:rPr lang="cs-CZ" sz="4000" dirty="0" smtClean="0"/>
              <a:t> </a:t>
            </a:r>
            <a:r>
              <a:rPr lang="cs-CZ" sz="4000" dirty="0" err="1" smtClean="0"/>
              <a:t>going</a:t>
            </a:r>
            <a:r>
              <a:rPr lang="cs-CZ" sz="4000" dirty="0" smtClean="0"/>
              <a:t> to </a:t>
            </a:r>
            <a:r>
              <a:rPr lang="cs-CZ" sz="4000" dirty="0" err="1" smtClean="0"/>
              <a:t>the</a:t>
            </a:r>
            <a:r>
              <a:rPr lang="cs-CZ" sz="4000" dirty="0" smtClean="0"/>
              <a:t> party </a:t>
            </a:r>
            <a:r>
              <a:rPr lang="cs-CZ" sz="4000" dirty="0" err="1" smtClean="0"/>
              <a:t>tomorrow</a:t>
            </a:r>
            <a:r>
              <a:rPr lang="cs-CZ" sz="4000" dirty="0" smtClean="0"/>
              <a:t>?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Do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i="1" u="sng" dirty="0" err="1" smtClean="0"/>
              <a:t>usually</a:t>
            </a:r>
            <a:r>
              <a:rPr lang="cs-CZ" sz="4000" dirty="0" smtClean="0"/>
              <a:t> go to </a:t>
            </a:r>
            <a:r>
              <a:rPr lang="cs-CZ" sz="4000" dirty="0" err="1" smtClean="0"/>
              <a:t>work</a:t>
            </a:r>
            <a:r>
              <a:rPr lang="cs-CZ" sz="4000" dirty="0" smtClean="0"/>
              <a:t> by </a:t>
            </a:r>
            <a:r>
              <a:rPr lang="cs-CZ" sz="4000" dirty="0" err="1" smtClean="0"/>
              <a:t>train</a:t>
            </a:r>
            <a:r>
              <a:rPr lang="cs-CZ" sz="4000" dirty="0" smtClean="0"/>
              <a:t>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8644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these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in </a:t>
            </a:r>
            <a:r>
              <a:rPr lang="cs-CZ" dirty="0" err="1" smtClean="0"/>
              <a:t>brackets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I </a:t>
            </a:r>
            <a:r>
              <a:rPr lang="cs-CZ" dirty="0" err="1" smtClean="0"/>
              <a:t>don‘t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 (</a:t>
            </a:r>
            <a:r>
              <a:rPr lang="cs-CZ" dirty="0" err="1" smtClean="0"/>
              <a:t>often</a:t>
            </a:r>
            <a:r>
              <a:rPr lang="cs-CZ" dirty="0" smtClean="0"/>
              <a:t>) ………………………………………..</a:t>
            </a:r>
          </a:p>
          <a:p>
            <a:pPr marL="514350" indent="-514350">
              <a:buAutoNum type="arabicParenR"/>
            </a:pPr>
            <a:r>
              <a:rPr lang="cs-CZ" dirty="0" smtClean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speaks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. (</a:t>
            </a:r>
            <a:r>
              <a:rPr lang="cs-CZ" dirty="0" err="1" smtClean="0"/>
              <a:t>never</a:t>
            </a:r>
            <a:r>
              <a:rPr lang="cs-CZ" dirty="0" smtClean="0"/>
              <a:t>) ………………………………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Is</a:t>
            </a:r>
            <a:r>
              <a:rPr lang="cs-CZ" dirty="0" smtClean="0"/>
              <a:t> Ann </a:t>
            </a:r>
            <a:r>
              <a:rPr lang="cs-CZ" dirty="0" err="1" smtClean="0"/>
              <a:t>here</a:t>
            </a:r>
            <a:r>
              <a:rPr lang="cs-CZ" dirty="0" smtClean="0"/>
              <a:t>? (</a:t>
            </a:r>
            <a:r>
              <a:rPr lang="cs-CZ" dirty="0" err="1" smtClean="0"/>
              <a:t>already</a:t>
            </a:r>
            <a:r>
              <a:rPr lang="cs-CZ" dirty="0" smtClean="0"/>
              <a:t>) …………………………………………….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hotel.(</a:t>
            </a:r>
            <a:r>
              <a:rPr lang="cs-CZ" dirty="0" err="1" smtClean="0"/>
              <a:t>always</a:t>
            </a:r>
            <a:r>
              <a:rPr lang="cs-CZ" dirty="0" smtClean="0"/>
              <a:t>)………………………..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? (</a:t>
            </a:r>
            <a:r>
              <a:rPr lang="cs-CZ" dirty="0" err="1" smtClean="0"/>
              <a:t>usually</a:t>
            </a:r>
            <a:r>
              <a:rPr lang="cs-CZ" dirty="0" smtClean="0"/>
              <a:t>) ………………………………………………………………………………….</a:t>
            </a:r>
          </a:p>
          <a:p>
            <a:pPr marL="514350" indent="-514350">
              <a:buAutoNum type="arabicParenR"/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my </a:t>
            </a:r>
            <a:r>
              <a:rPr lang="cs-CZ" dirty="0" err="1" smtClean="0"/>
              <a:t>keys</a:t>
            </a:r>
            <a:r>
              <a:rPr lang="cs-CZ" dirty="0" smtClean="0"/>
              <a:t>. (</a:t>
            </a:r>
            <a:r>
              <a:rPr lang="cs-CZ" dirty="0" err="1" smtClean="0"/>
              <a:t>never</a:t>
            </a:r>
            <a:r>
              <a:rPr lang="cs-CZ" dirty="0" smtClean="0"/>
              <a:t>) ......…………………………………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. (</a:t>
            </a:r>
            <a:r>
              <a:rPr lang="cs-CZ" dirty="0" err="1" smtClean="0"/>
              <a:t>sometimes</a:t>
            </a:r>
            <a:r>
              <a:rPr lang="cs-CZ" dirty="0" smtClean="0"/>
              <a:t>) …………………………….</a:t>
            </a:r>
          </a:p>
          <a:p>
            <a:pPr marL="514350" indent="-514350">
              <a:buAutoNum type="arabicParenR"/>
            </a:pPr>
            <a:r>
              <a:rPr lang="cs-CZ" dirty="0" smtClean="0"/>
              <a:t>Linda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bed</a:t>
            </a:r>
            <a:r>
              <a:rPr lang="cs-CZ" dirty="0" smtClean="0"/>
              <a:t>. (</a:t>
            </a:r>
            <a:r>
              <a:rPr lang="cs-CZ" dirty="0" err="1" smtClean="0"/>
              <a:t>still</a:t>
            </a:r>
            <a:r>
              <a:rPr lang="cs-CZ" dirty="0" smtClean="0"/>
              <a:t>) ……………………………………..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9813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72816"/>
            <a:ext cx="8305800" cy="1143000"/>
          </a:xfrm>
        </p:spPr>
        <p:txBody>
          <a:bodyPr/>
          <a:lstStyle/>
          <a:p>
            <a:pPr algn="just"/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attention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71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3444992"/>
          </a:xfrm>
        </p:spPr>
        <p:txBody>
          <a:bodyPr>
            <a:normAutofit/>
          </a:bodyPr>
          <a:lstStyle/>
          <a:p>
            <a:r>
              <a:rPr lang="cs-CZ" dirty="0" smtClean="0"/>
              <a:t>Zdroje: vlastní tvorba</a:t>
            </a:r>
            <a:br>
              <a:rPr lang="cs-CZ" dirty="0" smtClean="0"/>
            </a:br>
            <a:r>
              <a:rPr lang="pl-PL" smtClean="0"/>
              <a:t>Obrázky </a:t>
            </a:r>
            <a:r>
              <a:rPr lang="pl-PL" dirty="0"/>
              <a:t>– kliparty office- www.office.com</a:t>
            </a:r>
            <a:br>
              <a:rPr lang="pl-PL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109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95</TotalTime>
  <Words>408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ORDER OF ADVERBS</vt:lpstr>
      <vt:lpstr>Prezentace aplikace PowerPoint</vt:lpstr>
      <vt:lpstr>POSITION OF ADVERBS </vt:lpstr>
      <vt:lpstr>Postavení příslovcí frekvence, pravděpodobnosti a některých dalších</vt:lpstr>
      <vt:lpstr>a) před významovým slovesem</vt:lpstr>
      <vt:lpstr>b) za slovesem be</vt:lpstr>
      <vt:lpstr>c) za způsobové sloveso nebo za první pomocné sloveso</vt:lpstr>
      <vt:lpstr>Write these sentences with the words in brackets.</vt:lpstr>
      <vt:lpstr>Thank you for your attention.</vt:lpstr>
      <vt:lpstr>Zdroje: vlastní tvorba Obrázky – kliparty office- www.office.com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ORDER OF ADVERBS</dc:title>
  <dc:creator>pc</dc:creator>
  <cp:lastModifiedBy>EU12</cp:lastModifiedBy>
  <cp:revision>16</cp:revision>
  <dcterms:created xsi:type="dcterms:W3CDTF">2013-05-20T20:38:59Z</dcterms:created>
  <dcterms:modified xsi:type="dcterms:W3CDTF">2013-06-06T17:49:57Z</dcterms:modified>
</cp:coreProperties>
</file>