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2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4629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26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AA780CA-0569-4F10-89E4-8A0D81B87489}" type="datetimeFigureOut">
              <a:rPr lang="cs-CZ" smtClean="0"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E589391B-6778-4C4F-ACB6-C5A6EE9C360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62500" lnSpcReduction="20000"/>
          </a:bodyPr>
          <a:lstStyle/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</a:t>
            </a:r>
            <a:r>
              <a:rPr lang="cs-CZ" b="1" dirty="0">
                <a:solidFill>
                  <a:srgbClr val="00B050"/>
                </a:solidFill>
              </a:rPr>
              <a:t>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</a:t>
            </a:r>
            <a:r>
              <a:rPr lang="cs-CZ" dirty="0" smtClean="0"/>
              <a:t> ANGLICKÝ JAZYK</a:t>
            </a:r>
            <a:endParaRPr lang="cs-CZ" dirty="0"/>
          </a:p>
          <a:p>
            <a:r>
              <a:rPr lang="cs-CZ" dirty="0"/>
              <a:t>ROČNÍK</a:t>
            </a:r>
            <a:r>
              <a:rPr lang="cs-CZ" dirty="0" smtClean="0"/>
              <a:t>: ŠESTÝ</a:t>
            </a:r>
            <a:endParaRPr lang="cs-CZ" dirty="0"/>
          </a:p>
          <a:p>
            <a:r>
              <a:rPr lang="cs-CZ" dirty="0"/>
              <a:t>TÉMA</a:t>
            </a:r>
            <a:r>
              <a:rPr lang="cs-CZ" dirty="0" smtClean="0"/>
              <a:t>: WILL</a:t>
            </a:r>
            <a:endParaRPr lang="cs-CZ" dirty="0"/>
          </a:p>
          <a:p>
            <a:r>
              <a:rPr lang="cs-CZ" dirty="0"/>
              <a:t>AUTOR</a:t>
            </a:r>
            <a:r>
              <a:rPr lang="cs-CZ" dirty="0" smtClean="0"/>
              <a:t>: Mgr. IVANA ZLÁMALOVÁ</a:t>
            </a:r>
            <a:endParaRPr lang="cs-CZ" dirty="0"/>
          </a:p>
          <a:p>
            <a:r>
              <a:rPr lang="cs-CZ" dirty="0"/>
              <a:t>DATUM VYTVOŘENÍ</a:t>
            </a:r>
            <a:r>
              <a:rPr lang="cs-CZ" dirty="0" smtClean="0"/>
              <a:t>: 2. 6. </a:t>
            </a:r>
            <a:r>
              <a:rPr lang="cs-CZ" smtClean="0"/>
              <a:t>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3600" b="1" dirty="0" smtClean="0">
                <a:solidFill>
                  <a:srgbClr val="C00000"/>
                </a:solidFill>
              </a:rPr>
              <a:t>VY_32_INOVACE_60_IZ</a:t>
            </a:r>
            <a:endParaRPr lang="cs-CZ" sz="3600" b="1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23727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99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r>
              <a:rPr lang="cs-CZ" u="sng" dirty="0" smtClean="0"/>
              <a:t>Anotace: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Práce je určena pro žáky osmých ročníků.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Prezentace slouží jako průvodce učivem o vyjádření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nabídky, momentálního rozhodnutí i předpovědi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budoucnosti. Gramatika je přehledně zpracovaná.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Žáci se dovědí, jak se tvoří kladné věty s </a:t>
            </a:r>
            <a:r>
              <a:rPr lang="cs-CZ" dirty="0" err="1" smtClean="0"/>
              <a:t>will</a:t>
            </a:r>
            <a:r>
              <a:rPr lang="cs-CZ" dirty="0" smtClean="0"/>
              <a:t>, záporné 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otázky. Dále získají informace o tom, kdy mohou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použít </a:t>
            </a:r>
            <a:r>
              <a:rPr lang="cs-CZ" dirty="0" err="1" smtClean="0"/>
              <a:t>shall</a:t>
            </a:r>
            <a:r>
              <a:rPr lang="cs-CZ" dirty="0" smtClean="0"/>
              <a:t>. </a:t>
            </a:r>
          </a:p>
          <a:p>
            <a:r>
              <a:rPr lang="cs-CZ" u="sng" dirty="0" smtClean="0"/>
              <a:t>Pilotáž: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Práce byla pilotovaná v osmé třídě. Žáci shlédli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prezentaci, kterou doplňovali poznatky z předešlých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ročníků. Podle vzorců tvořili nové věty. Na závěr si zapsali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do sešitů poznámky podle interaktivní tabule.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79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3611487"/>
          </a:xfrm>
          <a:ln w="6350">
            <a:noFill/>
          </a:ln>
        </p:spPr>
        <p:txBody>
          <a:bodyPr/>
          <a:lstStyle/>
          <a:p>
            <a:r>
              <a:rPr lang="cs-CZ" dirty="0" err="1" smtClean="0"/>
              <a:t>Will</a:t>
            </a:r>
            <a:r>
              <a:rPr lang="cs-CZ" dirty="0" smtClean="0"/>
              <a:t>/</a:t>
            </a:r>
            <a:r>
              <a:rPr lang="cs-CZ" dirty="0" err="1" smtClean="0"/>
              <a:t>shall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365104"/>
            <a:ext cx="6400800" cy="1219200"/>
          </a:xfrm>
        </p:spPr>
        <p:txBody>
          <a:bodyPr>
            <a:normAutofit/>
          </a:bodyPr>
          <a:lstStyle/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51477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3333FF"/>
            </a:solidFill>
          </a:ln>
        </p:spPr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Pro vyjádření  ochoty, úmyslu, nabídky, momentálního rozhodnutí nebo k vyjádření žádosti či pozvání: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I‘ll</a:t>
            </a:r>
            <a:r>
              <a:rPr lang="cs-CZ" dirty="0" smtClean="0"/>
              <a:t> </a:t>
            </a:r>
            <a:r>
              <a:rPr lang="cs-CZ" dirty="0" err="1" smtClean="0"/>
              <a:t>help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.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shut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, </a:t>
            </a:r>
            <a:r>
              <a:rPr lang="cs-CZ" dirty="0" err="1" smtClean="0"/>
              <a:t>please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 smtClean="0"/>
              <a:t>Pro předpovídání budoucnosti: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I </a:t>
            </a:r>
            <a:r>
              <a:rPr lang="cs-CZ" dirty="0" err="1" smtClean="0"/>
              <a:t>think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nice </a:t>
            </a:r>
            <a:r>
              <a:rPr lang="cs-CZ" dirty="0" err="1" smtClean="0"/>
              <a:t>later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2050" name="Picture 2" descr="C:\Users\pc\AppData\Local\Microsoft\Windows\Temporary Internet Files\Content.IE5\LAK7K1R4\MC9004344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888" y="3010212"/>
            <a:ext cx="1224136" cy="171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c\AppData\Local\Microsoft\Windows\Temporary Internet Files\Content.IE5\LVFO2N70\MC9003243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681" y="4725144"/>
            <a:ext cx="1654150" cy="1851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LVFO2N70\MC90039755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166" y="348008"/>
            <a:ext cx="1584176" cy="16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672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814" y="404664"/>
            <a:ext cx="8229600" cy="1600200"/>
          </a:xfrm>
        </p:spPr>
        <p:txBody>
          <a:bodyPr/>
          <a:lstStyle/>
          <a:p>
            <a:r>
              <a:rPr lang="cs-CZ" dirty="0" err="1"/>
              <a:t>w</a:t>
            </a:r>
            <a:r>
              <a:rPr lang="cs-CZ" dirty="0" err="1" smtClean="0"/>
              <a:t>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3777283"/>
          </a:xfrm>
          <a:ln w="3175">
            <a:solidFill>
              <a:srgbClr val="3333FF"/>
            </a:solidFill>
          </a:ln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I/</a:t>
            </a:r>
            <a:r>
              <a:rPr lang="cs-CZ" dirty="0" err="1" smtClean="0"/>
              <a:t>you</a:t>
            </a:r>
            <a:r>
              <a:rPr lang="cs-CZ" dirty="0" smtClean="0"/>
              <a:t>/</a:t>
            </a:r>
            <a:r>
              <a:rPr lang="cs-CZ" dirty="0" err="1" smtClean="0"/>
              <a:t>we</a:t>
            </a:r>
            <a:r>
              <a:rPr lang="cs-CZ" dirty="0" smtClean="0"/>
              <a:t>/</a:t>
            </a:r>
            <a:r>
              <a:rPr lang="cs-CZ" dirty="0" err="1" smtClean="0"/>
              <a:t>they</a:t>
            </a:r>
            <a:r>
              <a:rPr lang="cs-CZ" dirty="0" smtClean="0"/>
              <a:t>        </a:t>
            </a: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  (‘</a:t>
            </a:r>
            <a:r>
              <a:rPr lang="cs-CZ" dirty="0" err="1" smtClean="0">
                <a:solidFill>
                  <a:srgbClr val="FF0000"/>
                </a:solidFill>
              </a:rPr>
              <a:t>ll</a:t>
            </a:r>
            <a:r>
              <a:rPr lang="cs-CZ" dirty="0" smtClean="0">
                <a:solidFill>
                  <a:srgbClr val="FF0000"/>
                </a:solidFill>
              </a:rPr>
              <a:t> )  </a:t>
            </a:r>
            <a:r>
              <a:rPr lang="cs-CZ" dirty="0" smtClean="0"/>
              <a:t>                  do…</a:t>
            </a:r>
          </a:p>
          <a:p>
            <a:pPr marL="0" indent="0">
              <a:buNone/>
            </a:pPr>
            <a:r>
              <a:rPr lang="cs-CZ" dirty="0" smtClean="0"/>
              <a:t>      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will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not (</a:t>
            </a:r>
            <a:r>
              <a:rPr lang="cs-CZ" dirty="0" err="1">
                <a:solidFill>
                  <a:srgbClr val="FF0000"/>
                </a:solidFill>
              </a:rPr>
              <a:t>won‘t</a:t>
            </a:r>
            <a:r>
              <a:rPr lang="cs-CZ" dirty="0" smtClean="0">
                <a:solidFill>
                  <a:srgbClr val="FF0000"/>
                </a:solidFill>
              </a:rPr>
              <a:t>)</a:t>
            </a:r>
            <a:r>
              <a:rPr lang="cs-CZ" dirty="0" smtClean="0"/>
              <a:t>         </a:t>
            </a:r>
            <a:r>
              <a:rPr lang="cs-CZ" dirty="0" err="1" smtClean="0"/>
              <a:t>lend</a:t>
            </a:r>
            <a:r>
              <a:rPr lang="cs-CZ" dirty="0" smtClean="0"/>
              <a:t>…</a:t>
            </a:r>
          </a:p>
          <a:p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/</a:t>
            </a:r>
            <a:r>
              <a:rPr lang="cs-CZ" dirty="0" err="1" smtClean="0"/>
              <a:t>it</a:t>
            </a:r>
            <a:r>
              <a:rPr lang="cs-CZ" dirty="0" smtClean="0"/>
              <a:t>)                                                  </a:t>
            </a:r>
            <a:r>
              <a:rPr lang="cs-CZ" dirty="0" err="1" smtClean="0"/>
              <a:t>phone</a:t>
            </a:r>
            <a:r>
              <a:rPr lang="cs-CZ" dirty="0" smtClean="0"/>
              <a:t>…</a:t>
            </a:r>
          </a:p>
          <a:p>
            <a:pPr marL="0" indent="0">
              <a:buNone/>
            </a:pPr>
            <a:r>
              <a:rPr lang="cs-CZ" dirty="0"/>
              <a:t>  </a:t>
            </a:r>
            <a:r>
              <a:rPr lang="cs-CZ" dirty="0" smtClean="0"/>
              <a:t>                                                                     </a:t>
            </a:r>
            <a:r>
              <a:rPr lang="cs-CZ" dirty="0" err="1" smtClean="0"/>
              <a:t>invite</a:t>
            </a:r>
            <a:r>
              <a:rPr lang="cs-CZ" dirty="0" smtClean="0"/>
              <a:t>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</a:t>
            </a:r>
            <a:r>
              <a:rPr lang="cs-CZ" dirty="0" err="1" smtClean="0"/>
              <a:t>leave</a:t>
            </a:r>
            <a:r>
              <a:rPr lang="cs-CZ" dirty="0" smtClean="0"/>
              <a:t>…</a:t>
            </a:r>
            <a:endParaRPr lang="cs-CZ" dirty="0"/>
          </a:p>
        </p:txBody>
      </p:sp>
      <p:pic>
        <p:nvPicPr>
          <p:cNvPr id="1027" name="Picture 3" descr="C:\Users\pc\AppData\Local\Microsoft\Windows\Temporary Internet Files\Content.IE5\LVFO2N70\MP9004484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168322"/>
            <a:ext cx="2682298" cy="2145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LAK7K1R4\MP90042656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494" y="188640"/>
            <a:ext cx="2708920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549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will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 w="3175">
            <a:solidFill>
              <a:srgbClr val="3333FF"/>
            </a:solidFill>
          </a:ln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/>
              <a:t>will</a:t>
            </a:r>
            <a:r>
              <a:rPr lang="cs-CZ" dirty="0" smtClean="0"/>
              <a:t>    I/</a:t>
            </a:r>
            <a:r>
              <a:rPr lang="cs-CZ" dirty="0" err="1" smtClean="0"/>
              <a:t>you</a:t>
            </a:r>
            <a:r>
              <a:rPr lang="cs-CZ" dirty="0" smtClean="0"/>
              <a:t>/</a:t>
            </a:r>
            <a:r>
              <a:rPr lang="cs-CZ" dirty="0" err="1" smtClean="0"/>
              <a:t>we</a:t>
            </a:r>
            <a:r>
              <a:rPr lang="cs-CZ" dirty="0" smtClean="0"/>
              <a:t>/</a:t>
            </a:r>
            <a:r>
              <a:rPr lang="cs-CZ" dirty="0" err="1" smtClean="0"/>
              <a:t>they</a:t>
            </a:r>
            <a:r>
              <a:rPr lang="cs-CZ" dirty="0" smtClean="0"/>
              <a:t>    </a:t>
            </a:r>
            <a:r>
              <a:rPr lang="cs-CZ" dirty="0" err="1" smtClean="0"/>
              <a:t>eat</a:t>
            </a:r>
            <a:r>
              <a:rPr lang="cs-CZ" dirty="0" smtClean="0"/>
              <a:t> …?</a:t>
            </a:r>
          </a:p>
          <a:p>
            <a:pPr marL="0" indent="0">
              <a:buNone/>
            </a:pPr>
            <a:r>
              <a:rPr lang="cs-CZ" dirty="0" smtClean="0"/>
              <a:t>             he /</a:t>
            </a:r>
            <a:r>
              <a:rPr lang="cs-CZ" dirty="0" err="1" smtClean="0"/>
              <a:t>she</a:t>
            </a:r>
            <a:r>
              <a:rPr lang="cs-CZ" dirty="0" smtClean="0"/>
              <a:t>/</a:t>
            </a:r>
            <a:r>
              <a:rPr lang="cs-CZ" dirty="0" err="1" smtClean="0"/>
              <a:t>it</a:t>
            </a:r>
            <a:r>
              <a:rPr lang="cs-CZ" dirty="0" smtClean="0"/>
              <a:t>             </a:t>
            </a:r>
            <a:r>
              <a:rPr lang="cs-CZ" dirty="0" err="1" smtClean="0"/>
              <a:t>be</a:t>
            </a:r>
            <a:r>
              <a:rPr lang="cs-CZ" dirty="0" smtClean="0"/>
              <a:t> …?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r>
              <a:rPr lang="cs-CZ" dirty="0" err="1" smtClean="0"/>
              <a:t>win</a:t>
            </a:r>
            <a:r>
              <a:rPr lang="cs-CZ" dirty="0" smtClean="0"/>
              <a:t> …?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</a:t>
            </a:r>
            <a:endParaRPr lang="cs-CZ" dirty="0"/>
          </a:p>
        </p:txBody>
      </p:sp>
      <p:pic>
        <p:nvPicPr>
          <p:cNvPr id="3074" name="Picture 2" descr="C:\Users\pc\AppData\Local\Microsoft\Windows\Temporary Internet Files\Content.IE5\8050OUB5\MP90040255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630" y="1052736"/>
            <a:ext cx="2917463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c\AppData\Local\Microsoft\Windows\Temporary Internet Files\Content.IE5\LAK7K1R4\MC900408433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914775"/>
            <a:ext cx="1752600" cy="192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pc\AppData\Local\Microsoft\Windows\Temporary Internet Files\Content.IE5\LAK7K1R4\MC900439840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645024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121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shall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solidFill>
              <a:srgbClr val="3333FF"/>
            </a:solidFill>
          </a:ln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dirty="0" err="1"/>
              <a:t>s</a:t>
            </a:r>
            <a:r>
              <a:rPr lang="cs-CZ" dirty="0" err="1" smtClean="0"/>
              <a:t>hall</a:t>
            </a:r>
            <a:r>
              <a:rPr lang="cs-CZ" dirty="0" smtClean="0"/>
              <a:t> = </a:t>
            </a:r>
            <a:r>
              <a:rPr lang="cs-CZ" dirty="0" err="1" smtClean="0"/>
              <a:t>will</a:t>
            </a:r>
            <a:endParaRPr lang="cs-CZ" dirty="0"/>
          </a:p>
          <a:p>
            <a:pPr marL="0" indent="0">
              <a:buNone/>
            </a:pPr>
            <a:r>
              <a:rPr lang="cs-CZ" u="sng" dirty="0" err="1" smtClean="0"/>
              <a:t>Shall</a:t>
            </a:r>
            <a:r>
              <a:rPr lang="cs-CZ" dirty="0" smtClean="0"/>
              <a:t> se </a:t>
            </a:r>
            <a:r>
              <a:rPr lang="cs-CZ" u="sng" dirty="0" smtClean="0"/>
              <a:t>používá</a:t>
            </a:r>
            <a:r>
              <a:rPr lang="cs-CZ" dirty="0" smtClean="0"/>
              <a:t> s </a:t>
            </a:r>
            <a:r>
              <a:rPr lang="cs-CZ" dirty="0" smtClean="0">
                <a:solidFill>
                  <a:srgbClr val="00B050"/>
                </a:solidFill>
              </a:rPr>
              <a:t>I/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>
                <a:solidFill>
                  <a:srgbClr val="00B050"/>
                </a:solidFill>
              </a:rPr>
              <a:t>.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b="1" dirty="0" err="1" smtClean="0"/>
              <a:t>shall</a:t>
            </a:r>
            <a:r>
              <a:rPr lang="cs-CZ" dirty="0" smtClean="0"/>
              <a:t> (= I </a:t>
            </a:r>
            <a:r>
              <a:rPr lang="cs-CZ" dirty="0" err="1" smtClean="0"/>
              <a:t>will</a:t>
            </a:r>
            <a:r>
              <a:rPr lang="cs-CZ" dirty="0" smtClean="0"/>
              <a:t>)                            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/>
              <a:t> </a:t>
            </a:r>
            <a:r>
              <a:rPr lang="cs-CZ" b="1" dirty="0" err="1" smtClean="0"/>
              <a:t>shall</a:t>
            </a:r>
            <a:r>
              <a:rPr lang="cs-CZ" dirty="0" smtClean="0"/>
              <a:t> (=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)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b="1" dirty="0" err="1" smtClean="0"/>
              <a:t>shall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 </a:t>
            </a:r>
            <a:r>
              <a:rPr lang="cs-CZ" dirty="0" err="1" smtClean="0"/>
              <a:t>late</a:t>
            </a:r>
            <a:r>
              <a:rPr lang="cs-CZ" dirty="0" smtClean="0"/>
              <a:t> </a:t>
            </a:r>
            <a:r>
              <a:rPr lang="cs-CZ" dirty="0" err="1" smtClean="0"/>
              <a:t>tomorrow</a:t>
            </a:r>
            <a:r>
              <a:rPr lang="cs-CZ" dirty="0" smtClean="0"/>
              <a:t>.         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/>
              <a:t> </a:t>
            </a:r>
            <a:r>
              <a:rPr lang="cs-CZ" b="1" dirty="0" err="1" smtClean="0"/>
              <a:t>shall</a:t>
            </a:r>
            <a:r>
              <a:rPr lang="cs-CZ" dirty="0" smtClean="0"/>
              <a:t> </a:t>
            </a:r>
            <a:r>
              <a:rPr lang="cs-CZ" dirty="0" err="1" smtClean="0"/>
              <a:t>win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 smtClean="0"/>
              <a:t>    = </a:t>
            </a:r>
            <a:r>
              <a:rPr lang="cs-CZ" dirty="0" smtClean="0">
                <a:solidFill>
                  <a:srgbClr val="00B050"/>
                </a:solidFill>
              </a:rPr>
              <a:t>I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late</a:t>
            </a:r>
            <a:r>
              <a:rPr lang="cs-CZ" dirty="0" smtClean="0"/>
              <a:t> </a:t>
            </a:r>
            <a:r>
              <a:rPr lang="cs-CZ" dirty="0" err="1" smtClean="0"/>
              <a:t>tomorrow</a:t>
            </a:r>
            <a:r>
              <a:rPr lang="cs-CZ" dirty="0" smtClean="0"/>
              <a:t>.          = 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/>
              <a:t> </a:t>
            </a:r>
            <a:r>
              <a:rPr lang="cs-CZ" dirty="0" err="1" smtClean="0"/>
              <a:t>will</a:t>
            </a:r>
            <a:r>
              <a:rPr lang="cs-CZ" dirty="0" smtClean="0"/>
              <a:t> </a:t>
            </a:r>
            <a:r>
              <a:rPr lang="cs-CZ" dirty="0" err="1" smtClean="0"/>
              <a:t>win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u="sng" dirty="0" err="1" smtClean="0"/>
              <a:t>Shall</a:t>
            </a:r>
            <a:r>
              <a:rPr lang="cs-CZ" dirty="0" smtClean="0"/>
              <a:t> se </a:t>
            </a:r>
            <a:r>
              <a:rPr lang="cs-CZ" u="sng" dirty="0" smtClean="0"/>
              <a:t>nepoužívá</a:t>
            </a:r>
            <a:r>
              <a:rPr lang="cs-CZ" dirty="0" smtClean="0"/>
              <a:t> s </a:t>
            </a:r>
            <a:r>
              <a:rPr lang="cs-CZ" u="sng" dirty="0" err="1" smtClean="0">
                <a:solidFill>
                  <a:srgbClr val="00B0F0"/>
                </a:solidFill>
              </a:rPr>
              <a:t>you</a:t>
            </a:r>
            <a:r>
              <a:rPr lang="cs-CZ" u="sng" dirty="0" smtClean="0">
                <a:solidFill>
                  <a:srgbClr val="00B0F0"/>
                </a:solidFill>
              </a:rPr>
              <a:t>/</a:t>
            </a:r>
            <a:r>
              <a:rPr lang="cs-CZ" u="sng" dirty="0" err="1" smtClean="0">
                <a:solidFill>
                  <a:srgbClr val="00B0F0"/>
                </a:solidFill>
              </a:rPr>
              <a:t>they</a:t>
            </a:r>
            <a:r>
              <a:rPr lang="cs-CZ" u="sng" dirty="0" smtClean="0">
                <a:solidFill>
                  <a:srgbClr val="00B0F0"/>
                </a:solidFill>
              </a:rPr>
              <a:t>/he/</a:t>
            </a:r>
            <a:r>
              <a:rPr lang="cs-CZ" u="sng" dirty="0" err="1" smtClean="0">
                <a:solidFill>
                  <a:srgbClr val="00B0F0"/>
                </a:solidFill>
              </a:rPr>
              <a:t>she</a:t>
            </a:r>
            <a:r>
              <a:rPr lang="cs-CZ" u="sng" dirty="0" smtClean="0">
                <a:solidFill>
                  <a:srgbClr val="00B0F0"/>
                </a:solidFill>
              </a:rPr>
              <a:t>/</a:t>
            </a:r>
            <a:r>
              <a:rPr lang="cs-CZ" u="sng" dirty="0" err="1" smtClean="0">
                <a:solidFill>
                  <a:srgbClr val="00B0F0"/>
                </a:solidFill>
              </a:rPr>
              <a:t>it</a:t>
            </a:r>
            <a:r>
              <a:rPr lang="cs-CZ" u="sng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Shall</a:t>
            </a:r>
            <a:r>
              <a:rPr lang="cs-CZ" dirty="0" smtClean="0"/>
              <a:t> se často </a:t>
            </a:r>
            <a:r>
              <a:rPr lang="cs-CZ" dirty="0"/>
              <a:t>užívá v </a:t>
            </a:r>
            <a:r>
              <a:rPr lang="cs-CZ" dirty="0" smtClean="0"/>
              <a:t>otázce k vyjádření nabídky nebo návrhu.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Shall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I </a:t>
            </a:r>
            <a:r>
              <a:rPr lang="cs-CZ" dirty="0" smtClean="0"/>
              <a:t>open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?                </a:t>
            </a:r>
            <a:r>
              <a:rPr lang="cs-CZ" b="1" dirty="0" err="1" smtClean="0"/>
              <a:t>Shall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00B050"/>
                </a:solidFill>
              </a:rPr>
              <a:t>we</a:t>
            </a:r>
            <a:r>
              <a:rPr lang="cs-CZ" dirty="0" smtClean="0"/>
              <a:t> go? Just a </a:t>
            </a:r>
            <a:r>
              <a:rPr lang="cs-CZ" dirty="0" err="1" smtClean="0"/>
              <a:t>minute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u="sng" dirty="0"/>
          </a:p>
        </p:txBody>
      </p:sp>
      <p:pic>
        <p:nvPicPr>
          <p:cNvPr id="4098" name="Picture 2" descr="C:\Users\pc\AppData\Local\Microsoft\Windows\Temporary Internet Files\Content.IE5\JGRX34T0\MC9003893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229200"/>
            <a:ext cx="743407" cy="925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pc\AppData\Local\Microsoft\Windows\Temporary Internet Files\Content.IE5\JGRX34T0\MP90043068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850179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421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628800"/>
            <a:ext cx="8229600" cy="1600200"/>
          </a:xfrm>
        </p:spPr>
        <p:txBody>
          <a:bodyPr/>
          <a:lstStyle/>
          <a:p>
            <a:r>
              <a:rPr lang="cs-CZ" dirty="0" err="1"/>
              <a:t>Thank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attention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614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12776"/>
            <a:ext cx="8229600" cy="16002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36724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4000" b="1" dirty="0">
                <a:solidFill>
                  <a:srgbClr val="3333FF"/>
                </a:solidFill>
              </a:rPr>
              <a:t>Zdroj: vlastní tvorba</a:t>
            </a:r>
          </a:p>
          <a:p>
            <a:r>
              <a:rPr lang="pl-PL" sz="4000" b="1" dirty="0" smtClean="0">
                <a:solidFill>
                  <a:srgbClr val="3333FF"/>
                </a:solidFill>
              </a:rPr>
              <a:t>Obrázky </a:t>
            </a:r>
            <a:r>
              <a:rPr lang="pl-PL" sz="4000" b="1" dirty="0">
                <a:solidFill>
                  <a:srgbClr val="3333FF"/>
                </a:solidFill>
              </a:rPr>
              <a:t>– kliparty office- www.office.com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449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107</TotalTime>
  <Words>344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Exekutivní</vt:lpstr>
      <vt:lpstr>Prezentace aplikace PowerPoint</vt:lpstr>
      <vt:lpstr>Prezentace aplikace PowerPoint</vt:lpstr>
      <vt:lpstr>Will/shall</vt:lpstr>
      <vt:lpstr>will</vt:lpstr>
      <vt:lpstr>will</vt:lpstr>
      <vt:lpstr>will</vt:lpstr>
      <vt:lpstr>shall</vt:lpstr>
      <vt:lpstr>Thank you for your attention.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Will/shall</dc:title>
  <dc:creator>pc</dc:creator>
  <cp:lastModifiedBy>EU12</cp:lastModifiedBy>
  <cp:revision>18</cp:revision>
  <dcterms:created xsi:type="dcterms:W3CDTF">2013-05-27T16:09:32Z</dcterms:created>
  <dcterms:modified xsi:type="dcterms:W3CDTF">2013-06-06T17:54:39Z</dcterms:modified>
</cp:coreProperties>
</file>