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78" r:id="rId5"/>
    <p:sldId id="292" r:id="rId6"/>
    <p:sldId id="293" r:id="rId7"/>
    <p:sldId id="294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Obchodní rejstřík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20.3.2013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123406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CSA_OPVK15_037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rejstřík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17. 4.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Studenti si osvojí znalosti v souvislosti s obchodním</a:t>
                      </a:r>
                      <a:r>
                        <a:rPr lang="cs-CZ" sz="1600" baseline="0" dirty="0" smtClean="0"/>
                        <a:t> rejstříkem, znají jeho účel, vědí které informace v něm najdou.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rejstřík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403797"/>
            <a:ext cx="8007530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400" b="1" dirty="0" smtClean="0"/>
              <a:t>Obchodní rejstřík</a:t>
            </a:r>
          </a:p>
          <a:p>
            <a:pPr lvl="0"/>
            <a:endParaRPr lang="cs-CZ" sz="800" b="1" dirty="0" smtClean="0"/>
          </a:p>
          <a:p>
            <a:pPr lvl="0"/>
            <a:r>
              <a:rPr lang="cs-CZ" dirty="0" smtClean="0"/>
              <a:t>Veřejný seznam, který eviduje zákonem stanovené náležitosti o podnikatelích.</a:t>
            </a:r>
          </a:p>
          <a:p>
            <a:pPr lvl="0"/>
            <a:r>
              <a:rPr lang="cs-CZ" dirty="0" smtClean="0"/>
              <a:t> </a:t>
            </a:r>
          </a:p>
          <a:p>
            <a:pPr lvl="0"/>
            <a:r>
              <a:rPr lang="cs-CZ" b="1" dirty="0" smtClean="0"/>
              <a:t>Obchodní rejstřík je veden u Krajských soudů</a:t>
            </a:r>
            <a:endParaRPr lang="cs-CZ" dirty="0" smtClean="0"/>
          </a:p>
          <a:p>
            <a:pPr lvl="1"/>
            <a:r>
              <a:rPr lang="cs-CZ" dirty="0" smtClean="0"/>
              <a:t> - je veden v elektronické podobě </a:t>
            </a:r>
          </a:p>
          <a:p>
            <a:pPr lvl="1"/>
            <a:endParaRPr lang="cs-CZ" dirty="0" smtClean="0"/>
          </a:p>
          <a:p>
            <a:pPr lvl="0"/>
            <a:r>
              <a:rPr lang="cs-CZ" sz="2000" b="1" dirty="0" smtClean="0"/>
              <a:t>Funkce: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Evidence podnikatelů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Poskytuje informace o obchodních partnerech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 Ochrana 3. osob tzv. principem publicity</a:t>
            </a:r>
          </a:p>
          <a:p>
            <a:pPr lvl="2"/>
            <a:r>
              <a:rPr lang="cs-CZ" dirty="0" smtClean="0"/>
              <a:t>  = Sbírka je přístupná každému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65915" y="2181497"/>
            <a:ext cx="6842547" cy="2625634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>
                <a:solidFill>
                  <a:schemeClr val="tx1"/>
                </a:solidFill>
              </a:rPr>
              <a:t>Zapisované osoby: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→ Obchodní společnosti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→ Družstva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→ Státní podniky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→ Zahraniční osoby podnikající na území ČR</a:t>
            </a:r>
            <a:br>
              <a:rPr lang="cs-CZ" b="0" dirty="0" smtClean="0">
                <a:solidFill>
                  <a:schemeClr val="tx1"/>
                </a:solidFill>
              </a:rPr>
            </a:br>
            <a:r>
              <a:rPr lang="cs-CZ" b="0" dirty="0" smtClean="0">
                <a:solidFill>
                  <a:schemeClr val="tx1"/>
                </a:solidFill>
              </a:rPr>
              <a:t>  → Ti, kterým to ukládá zákon 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Obchodní rejstřík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rejstřík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2411" y="1464773"/>
            <a:ext cx="683923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Zapisované skutečnosti:</a:t>
            </a:r>
          </a:p>
          <a:p>
            <a:pPr lvl="0"/>
            <a:endParaRPr lang="cs-CZ" sz="12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 Základní údaje o podnikateli (firma, sídlo, IČO, předmět podnikání, právní forma, statutární orgán,…)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 Údaje o společnících, zakladatelích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 Výše vkladu, základní kapitál</a:t>
            </a:r>
          </a:p>
          <a:p>
            <a:pPr lvl="1"/>
            <a:endParaRPr lang="cs-CZ" sz="800" dirty="0" smtClean="0"/>
          </a:p>
          <a:p>
            <a:pPr lvl="0">
              <a:buFont typeface="Arial" pitchFamily="34" charset="0"/>
              <a:buChar char="•"/>
            </a:pPr>
            <a:r>
              <a:rPr lang="cs-CZ" sz="2400" b="1" dirty="0" smtClean="0"/>
              <a:t>Existence právně významných vztahů: </a:t>
            </a:r>
            <a:endParaRPr lang="cs-CZ" sz="2400" dirty="0" smtClean="0"/>
          </a:p>
          <a:p>
            <a:pPr lvl="1"/>
            <a:r>
              <a:rPr lang="cs-CZ" sz="2400" dirty="0" smtClean="0"/>
              <a:t>	V likvidaci, exekuce, zrušení společnosti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rejstřík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09897" y="1384663"/>
            <a:ext cx="7393577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400" b="1" dirty="0" smtClean="0"/>
          </a:p>
          <a:p>
            <a:pPr lvl="0"/>
            <a:r>
              <a:rPr lang="cs-CZ" sz="2400" b="1" dirty="0" smtClean="0"/>
              <a:t>K obchodnímu rejstříku patří i sbírka listin:</a:t>
            </a:r>
          </a:p>
          <a:p>
            <a:pPr lvl="0"/>
            <a:endParaRPr lang="cs-CZ" sz="10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Zakladatelská smlouva/listina</a:t>
            </a:r>
          </a:p>
          <a:p>
            <a:pPr lvl="1"/>
            <a:endParaRPr lang="cs-CZ" sz="8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Notářský zápis o založení družstva</a:t>
            </a:r>
          </a:p>
          <a:p>
            <a:pPr lvl="1"/>
            <a:endParaRPr lang="cs-CZ" sz="8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Změny – dodatky smluv, veškeré změnové listiny</a:t>
            </a:r>
          </a:p>
          <a:p>
            <a:pPr lvl="1"/>
            <a:endParaRPr lang="cs-CZ" sz="8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Rozhodnutí o volbě nebo jmenování osob do funkce</a:t>
            </a:r>
          </a:p>
          <a:p>
            <a:pPr lvl="1"/>
            <a:endParaRPr lang="cs-CZ" sz="800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Účetní závěrky a zprávy auditora</a:t>
            </a:r>
          </a:p>
          <a:p>
            <a:pPr lvl="1"/>
            <a:r>
              <a:rPr lang="cs-CZ" sz="800" dirty="0" smtClean="0"/>
              <a:t> 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 Rozhodnutí o zrušení právnické osoby</a:t>
            </a:r>
          </a:p>
          <a:p>
            <a:pPr lvl="1"/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rejstřík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23405" y="1720840"/>
            <a:ext cx="702781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2800" b="1" dirty="0" smtClean="0"/>
          </a:p>
          <a:p>
            <a:pPr lvl="0"/>
            <a:r>
              <a:rPr lang="cs-CZ" sz="2800" b="1" dirty="0" smtClean="0"/>
              <a:t>Důsledky zápisu</a:t>
            </a:r>
          </a:p>
          <a:p>
            <a:pPr lvl="0"/>
            <a:endParaRPr lang="cs-CZ" sz="1200" dirty="0" smtClean="0"/>
          </a:p>
          <a:p>
            <a:pPr lvl="1"/>
            <a:r>
              <a:rPr lang="cs-CZ" sz="2400" dirty="0" smtClean="0"/>
              <a:t>- Podnikatel se stává protokolovaným </a:t>
            </a:r>
          </a:p>
          <a:p>
            <a:pPr lvl="1"/>
            <a:r>
              <a:rPr lang="cs-CZ" sz="2400" dirty="0" smtClean="0"/>
              <a:t>- Nově založená společnost </a:t>
            </a:r>
            <a:r>
              <a:rPr lang="cs-CZ" sz="2400" b="1" dirty="0" smtClean="0"/>
              <a:t>vzniká</a:t>
            </a:r>
            <a:r>
              <a:rPr lang="cs-CZ" sz="2400" dirty="0" smtClean="0"/>
              <a:t> zápisem do OR</a:t>
            </a:r>
          </a:p>
          <a:p>
            <a:pPr lvl="1"/>
            <a:r>
              <a:rPr lang="cs-CZ" sz="2400" dirty="0" smtClean="0"/>
              <a:t>- Má povinnost vést podvojné účetnictví 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rejstřík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620</TotalTime>
  <Words>287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Obchodní rejstřík</vt:lpstr>
      <vt:lpstr>Tento učební materiál vznikl za podpory OPVK 1.5</vt:lpstr>
      <vt:lpstr>Obchodní rejstřík</vt:lpstr>
      <vt:lpstr>Zapisované osoby:   → Obchodní společnosti   → Družstva   → Státní podniky   → Zahraniční osoby podnikající na území ČR   → Ti, kterým to ukládá zákon </vt:lpstr>
      <vt:lpstr>Obchodní rejstřík</vt:lpstr>
      <vt:lpstr>Obchodní rejstřík</vt:lpstr>
      <vt:lpstr>Obchodní rejstřík</vt:lpstr>
      <vt:lpstr>Obchodní rejstřík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U3</cp:lastModifiedBy>
  <cp:revision>76</cp:revision>
  <dcterms:created xsi:type="dcterms:W3CDTF">2012-10-31T11:13:41Z</dcterms:created>
  <dcterms:modified xsi:type="dcterms:W3CDTF">2013-05-29T08:35:27Z</dcterms:modified>
</cp:coreProperties>
</file>