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VY_32_INOVACE_10_ČJ2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Souhrnné procvičování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VY_32_INOVACE_10_ČJ2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Souhrnné procvičování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33012081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7544" y="6237312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258050" algn="l"/>
              </a:tabLst>
            </a:pPr>
            <a:r>
              <a:rPr lang="cs-CZ" dirty="0" smtClean="0"/>
              <a:t>14.2.2012 	2.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2. třídy ZŠ</a:t>
            </a:r>
          </a:p>
          <a:p>
            <a:r>
              <a:rPr lang="cs-CZ" dirty="0" smtClean="0"/>
              <a:t>procvičuje získané pravopisné vědomosti</a:t>
            </a:r>
          </a:p>
          <a:p>
            <a:r>
              <a:rPr lang="cs-CZ" dirty="0" smtClean="0"/>
              <a:t>je vhodný pro použití na interaktivní tabuli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0048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ROZDĚL SLOVA VE VĚTÁCH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dirty="0" err="1" smtClean="0">
                <a:solidFill>
                  <a:srgbClr val="FF0000"/>
                </a:solidFill>
              </a:rPr>
              <a:t>Vlesepobíhajísrnyazajíci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Maminkapečeavaří</a:t>
            </a:r>
            <a:r>
              <a:rPr lang="cs-CZ" sz="40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sz="40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cs-CZ" sz="4000" dirty="0" err="1" smtClean="0">
                <a:solidFill>
                  <a:srgbClr val="92D050"/>
                </a:solidFill>
              </a:rPr>
              <a:t>Oprázdnináchpojedemekmoři</a:t>
            </a:r>
            <a:r>
              <a:rPr lang="cs-CZ" sz="40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.</a:t>
            </a:r>
            <a:endParaRPr lang="cs-CZ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418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PŘEPIŠ - POZOR </a:t>
            </a:r>
            <a:r>
              <a:rPr lang="cs-CZ" b="1" u="sng" dirty="0" smtClean="0"/>
              <a:t>NA VELKÁ PÍSMENA !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PANÍ KOCOURKOVÁ MÁ KOCOURKA MIKEŠE.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JANA NOVÁKOVÁ MÁ KAMARÁDKU BĚLU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VESELOU.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PAVEL MRÁZ  SE BUDE STĚHOVAT.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5392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DOPLŇUJ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h_l</a:t>
            </a:r>
            <a:endParaRPr lang="cs-CZ" sz="4000" dirty="0" smtClean="0">
              <a:solidFill>
                <a:srgbClr val="FF0000"/>
              </a:solidFill>
            </a:endParaRPr>
          </a:p>
          <a:p>
            <a:r>
              <a:rPr lang="cs-CZ" sz="4000" dirty="0" smtClean="0">
                <a:solidFill>
                  <a:srgbClr val="FF0000"/>
                </a:solidFill>
              </a:rPr>
              <a:t>_</a:t>
            </a:r>
            <a:r>
              <a:rPr lang="cs-CZ" sz="4000" dirty="0" err="1" smtClean="0">
                <a:solidFill>
                  <a:srgbClr val="FF0000"/>
                </a:solidFill>
              </a:rPr>
              <a:t>loha</a:t>
            </a:r>
            <a:endParaRPr lang="cs-CZ" sz="4000" dirty="0" smtClean="0">
              <a:solidFill>
                <a:srgbClr val="FF0000"/>
              </a:solidFill>
            </a:endParaRPr>
          </a:p>
          <a:p>
            <a:r>
              <a:rPr lang="cs-CZ" sz="4000" dirty="0" err="1" smtClean="0">
                <a:solidFill>
                  <a:srgbClr val="FF0000"/>
                </a:solidFill>
              </a:rPr>
              <a:t>sl_nce</a:t>
            </a:r>
            <a:endParaRPr lang="cs-CZ" sz="4000" dirty="0" smtClean="0">
              <a:solidFill>
                <a:srgbClr val="FF0000"/>
              </a:solidFill>
            </a:endParaRPr>
          </a:p>
          <a:p>
            <a:r>
              <a:rPr lang="cs-CZ" sz="4000" dirty="0" err="1">
                <a:solidFill>
                  <a:srgbClr val="FF0000"/>
                </a:solidFill>
              </a:rPr>
              <a:t>d</a:t>
            </a:r>
            <a:r>
              <a:rPr lang="cs-CZ" sz="4000" dirty="0" err="1" smtClean="0">
                <a:solidFill>
                  <a:srgbClr val="FF0000"/>
                </a:solidFill>
              </a:rPr>
              <a:t>ol</a:t>
            </a:r>
            <a:r>
              <a:rPr lang="cs-CZ" sz="4000" dirty="0" smtClean="0">
                <a:solidFill>
                  <a:srgbClr val="FF0000"/>
                </a:solidFill>
              </a:rPr>
              <a:t>_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_</a:t>
            </a:r>
            <a:r>
              <a:rPr lang="cs-CZ" sz="4000" dirty="0" err="1" smtClean="0">
                <a:solidFill>
                  <a:srgbClr val="FF0000"/>
                </a:solidFill>
              </a:rPr>
              <a:t>čebnice</a:t>
            </a:r>
            <a:endParaRPr lang="cs-CZ" sz="4000" dirty="0" smtClean="0">
              <a:solidFill>
                <a:srgbClr val="FF0000"/>
              </a:solidFill>
            </a:endParaRPr>
          </a:p>
          <a:p>
            <a:r>
              <a:rPr lang="cs-CZ" sz="4000" dirty="0" err="1">
                <a:solidFill>
                  <a:srgbClr val="FF0000"/>
                </a:solidFill>
              </a:rPr>
              <a:t>d</a:t>
            </a:r>
            <a:r>
              <a:rPr lang="cs-CZ" sz="4000" dirty="0" err="1" smtClean="0">
                <a:solidFill>
                  <a:srgbClr val="FF0000"/>
                </a:solidFill>
              </a:rPr>
              <a:t>_m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>
                <a:solidFill>
                  <a:srgbClr val="0070C0"/>
                </a:solidFill>
              </a:rPr>
              <a:t>H_nek</a:t>
            </a:r>
            <a:endParaRPr lang="cs-CZ" sz="4000" dirty="0" smtClean="0">
              <a:solidFill>
                <a:srgbClr val="0070C0"/>
              </a:solidFill>
            </a:endParaRPr>
          </a:p>
          <a:p>
            <a:r>
              <a:rPr lang="cs-CZ" sz="4000" dirty="0" err="1" smtClean="0">
                <a:solidFill>
                  <a:srgbClr val="0070C0"/>
                </a:solidFill>
              </a:rPr>
              <a:t>ž_žala</a:t>
            </a:r>
            <a:endParaRPr lang="cs-CZ" sz="4000" dirty="0" smtClean="0">
              <a:solidFill>
                <a:srgbClr val="0070C0"/>
              </a:solidFill>
            </a:endParaRPr>
          </a:p>
          <a:p>
            <a:r>
              <a:rPr lang="cs-CZ" sz="4000" dirty="0" err="1" smtClean="0">
                <a:solidFill>
                  <a:srgbClr val="0070C0"/>
                </a:solidFill>
              </a:rPr>
              <a:t>koš_k</a:t>
            </a:r>
            <a:endParaRPr lang="cs-CZ" sz="4000" dirty="0" smtClean="0">
              <a:solidFill>
                <a:srgbClr val="0070C0"/>
              </a:solidFill>
            </a:endParaRPr>
          </a:p>
          <a:p>
            <a:r>
              <a:rPr lang="cs-CZ" sz="4000" dirty="0">
                <a:solidFill>
                  <a:srgbClr val="0070C0"/>
                </a:solidFill>
              </a:rPr>
              <a:t>o</a:t>
            </a:r>
            <a:r>
              <a:rPr lang="cs-CZ" sz="4000" dirty="0" smtClean="0">
                <a:solidFill>
                  <a:srgbClr val="0070C0"/>
                </a:solidFill>
              </a:rPr>
              <a:t>řech_</a:t>
            </a:r>
          </a:p>
          <a:p>
            <a:r>
              <a:rPr lang="cs-CZ" sz="4000" dirty="0" err="1" smtClean="0">
                <a:solidFill>
                  <a:srgbClr val="0070C0"/>
                </a:solidFill>
              </a:rPr>
              <a:t>t_kadlo</a:t>
            </a:r>
            <a:endParaRPr lang="cs-CZ" sz="4000" dirty="0" smtClean="0">
              <a:solidFill>
                <a:srgbClr val="0070C0"/>
              </a:solidFill>
            </a:endParaRPr>
          </a:p>
          <a:p>
            <a:r>
              <a:rPr lang="cs-CZ" sz="4000" dirty="0" err="1">
                <a:solidFill>
                  <a:srgbClr val="0070C0"/>
                </a:solidFill>
              </a:rPr>
              <a:t>j</a:t>
            </a:r>
            <a:r>
              <a:rPr lang="cs-CZ" sz="4000" dirty="0" err="1" smtClean="0">
                <a:solidFill>
                  <a:srgbClr val="0070C0"/>
                </a:solidFill>
              </a:rPr>
              <a:t>_trn_ce</a:t>
            </a:r>
            <a:endParaRPr lang="cs-CZ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6358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ZNAMÉNKA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Helenka pomáhá vařit__</a:t>
            </a:r>
            <a:endParaRPr lang="cs-CZ" sz="4000" dirty="0"/>
          </a:p>
          <a:p>
            <a:r>
              <a:rPr lang="cs-CZ" sz="4000" dirty="0" smtClean="0">
                <a:solidFill>
                  <a:srgbClr val="FF0000"/>
                </a:solidFill>
              </a:rPr>
              <a:t>Co asi bude k obědu__</a:t>
            </a:r>
            <a:endParaRPr lang="cs-CZ" sz="4000" dirty="0">
              <a:solidFill>
                <a:srgbClr val="00B050"/>
              </a:solidFill>
            </a:endParaRPr>
          </a:p>
          <a:p>
            <a:r>
              <a:rPr lang="cs-CZ" sz="4000" dirty="0" smtClean="0">
                <a:solidFill>
                  <a:srgbClr val="00B050"/>
                </a:solidFill>
              </a:rPr>
              <a:t>Nespal se__</a:t>
            </a:r>
            <a:endParaRPr lang="cs-CZ" sz="4000" dirty="0" smtClean="0">
              <a:solidFill>
                <a:srgbClr val="FFFF00"/>
              </a:solidFill>
            </a:endParaRPr>
          </a:p>
          <a:p>
            <a:r>
              <a:rPr lang="cs-CZ" sz="4000" dirty="0" smtClean="0">
                <a:solidFill>
                  <a:srgbClr val="FFFF00"/>
                </a:solidFill>
              </a:rPr>
              <a:t>Kéž by byly řízky__</a:t>
            </a:r>
            <a:endParaRPr lang="cs-CZ" sz="4000" dirty="0" smtClean="0">
              <a:solidFill>
                <a:srgbClr val="0070C0"/>
              </a:solidFill>
            </a:endParaRPr>
          </a:p>
          <a:p>
            <a:r>
              <a:rPr lang="cs-CZ" sz="4000" dirty="0" smtClean="0">
                <a:solidFill>
                  <a:srgbClr val="0070C0"/>
                </a:solidFill>
              </a:rPr>
              <a:t>Oběd byl moc dobrý__</a:t>
            </a:r>
            <a:endParaRPr lang="cs-CZ" sz="4000" dirty="0" smtClean="0">
              <a:solidFill>
                <a:srgbClr val="FFC000"/>
              </a:solidFill>
            </a:endParaRPr>
          </a:p>
          <a:p>
            <a:r>
              <a:rPr lang="cs-CZ" sz="4000" dirty="0" smtClean="0">
                <a:solidFill>
                  <a:srgbClr val="FFC000"/>
                </a:solidFill>
              </a:rPr>
              <a:t>Pomůžeš </a:t>
            </a:r>
            <a:r>
              <a:rPr lang="cs-CZ" sz="4000" smtClean="0">
                <a:solidFill>
                  <a:srgbClr val="FFC000"/>
                </a:solidFill>
              </a:rPr>
              <a:t>mamince uklidit__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841820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64</TotalTime>
  <Words>128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</vt:lpstr>
      <vt:lpstr>Prezentace aplikace PowerPoint</vt:lpstr>
      <vt:lpstr>ANOTACE</vt:lpstr>
      <vt:lpstr>ROZDĚL SLOVA VE VĚTÁCH</vt:lpstr>
      <vt:lpstr>PŘEPIŠ - POZOR NA VELKÁ PÍSMENA !</vt:lpstr>
      <vt:lpstr>DOPLŇUJ</vt:lpstr>
      <vt:lpstr>DOPLŇ ZNAMÉNKA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 Königsmarková</dc:creator>
  <cp:lastModifiedBy>Učitel</cp:lastModifiedBy>
  <cp:revision>10</cp:revision>
  <dcterms:created xsi:type="dcterms:W3CDTF">2012-01-22T20:37:14Z</dcterms:created>
  <dcterms:modified xsi:type="dcterms:W3CDTF">2012-03-17T10:26:41Z</dcterms:modified>
</cp:coreProperties>
</file>