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117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Česká poezie 1. </a:t>
            </a:r>
            <a:r>
              <a:rPr lang="cs-CZ" dirty="0" err="1" smtClean="0">
                <a:solidFill>
                  <a:schemeClr val="tx2"/>
                </a:solidFill>
              </a:rPr>
              <a:t>pol</a:t>
            </a:r>
            <a:r>
              <a:rPr lang="cs-CZ" dirty="0" smtClean="0">
                <a:solidFill>
                  <a:schemeClr val="tx2"/>
                </a:solidFill>
              </a:rPr>
              <a:t>. 20. století - přehled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20. 04. 2012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6583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CSA_OPVK15_12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</a:t>
                      </a:r>
                      <a:r>
                        <a:rPr lang="cs-CZ" sz="1600" baseline="0" dirty="0" smtClean="0"/>
                        <a:t>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Česká literatura 1. poloviny</a:t>
                      </a:r>
                      <a:r>
                        <a:rPr lang="cs-CZ" sz="1600" baseline="0" dirty="0" smtClean="0"/>
                        <a:t> 20. století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Česká poezie</a:t>
                      </a:r>
                      <a:r>
                        <a:rPr lang="cs-CZ" sz="1600" baseline="0" dirty="0" smtClean="0"/>
                        <a:t> 1. poloviny 20. století - přehled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Taťána Krčálová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26. 04. 2012, 3.A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 minut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Projektor, PC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Pochopit vývoj a</a:t>
                      </a:r>
                      <a:r>
                        <a:rPr lang="cs-CZ" sz="1600" baseline="0" dirty="0" smtClean="0"/>
                        <a:t> historické souvislosti vzniku uměleckých směrů 1. poloviny 20. století.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173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Anarchističtí buřiči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3411"/>
            <a:ext cx="8229600" cy="5598545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Anarchističtí buřiči</a:t>
            </a:r>
            <a:r>
              <a:rPr lang="cs-CZ" dirty="0" smtClean="0"/>
              <a:t>, „básníci života a vzdoru“, je označení pro skupinu mladé generace českých spisovatelů, která začala tvořit na přelomu 19. a 20. století.</a:t>
            </a:r>
            <a:endParaRPr lang="cs-CZ" b="1" dirty="0" smtClean="0"/>
          </a:p>
          <a:p>
            <a:r>
              <a:rPr lang="cs-CZ" dirty="0" smtClean="0"/>
              <a:t>Tvorba jejích představitelů byla výrazně ovlivněna myšlenkami </a:t>
            </a:r>
            <a:r>
              <a:rPr lang="cs-CZ" b="1" dirty="0" smtClean="0"/>
              <a:t>anarchismu</a:t>
            </a:r>
            <a:r>
              <a:rPr lang="cs-CZ" dirty="0" smtClean="0"/>
              <a:t> (úsilí o neomezenou svobodu člověka a odmítání autority státu), </a:t>
            </a:r>
            <a:r>
              <a:rPr lang="cs-CZ" b="1" dirty="0" smtClean="0"/>
              <a:t>antimilitarismu</a:t>
            </a:r>
            <a:r>
              <a:rPr lang="cs-CZ" dirty="0" smtClean="0"/>
              <a:t> (odmítání války) a </a:t>
            </a:r>
            <a:r>
              <a:rPr lang="cs-CZ" b="1" dirty="0" smtClean="0"/>
              <a:t>vitalismu</a:t>
            </a:r>
            <a:r>
              <a:rPr lang="cs-CZ" dirty="0" smtClean="0"/>
              <a:t> (oslava života a přírody). </a:t>
            </a:r>
          </a:p>
          <a:p>
            <a:r>
              <a:rPr lang="cs-CZ" dirty="0" smtClean="0"/>
              <a:t>Vedli tulácký život, měli </a:t>
            </a:r>
            <a:r>
              <a:rPr lang="cs-CZ" b="1" u="sng" dirty="0" smtClean="0"/>
              <a:t>bohémský</a:t>
            </a:r>
            <a:r>
              <a:rPr lang="cs-CZ" dirty="0" smtClean="0"/>
              <a:t> přístup k životu.</a:t>
            </a:r>
          </a:p>
          <a:p>
            <a:r>
              <a:rPr lang="cs-CZ" dirty="0" smtClean="0"/>
              <a:t>V jejich díle se objevují anarchistické, dekadentní prvky, satanismus, vitalismus.</a:t>
            </a:r>
          </a:p>
          <a:p>
            <a:r>
              <a:rPr lang="cs-CZ" dirty="0" smtClean="0"/>
              <a:t>V poezii používali hovorové i slangové prvky.</a:t>
            </a:r>
          </a:p>
          <a:p>
            <a:endParaRPr lang="cs-CZ" dirty="0" smtClean="0"/>
          </a:p>
          <a:p>
            <a:r>
              <a:rPr lang="cs-CZ" dirty="0" smtClean="0"/>
              <a:t>Často se setkávali v Neumannově vile na Olšanech.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190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Buřiči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Představitelé</a:t>
            </a:r>
          </a:p>
          <a:p>
            <a:r>
              <a:rPr lang="cs-CZ" dirty="0" smtClean="0"/>
              <a:t>Viktor </a:t>
            </a:r>
            <a:r>
              <a:rPr lang="cs-CZ" dirty="0" err="1" smtClean="0"/>
              <a:t>Dyk</a:t>
            </a:r>
            <a:endParaRPr lang="cs-CZ" dirty="0" smtClean="0"/>
          </a:p>
          <a:p>
            <a:r>
              <a:rPr lang="cs-CZ" dirty="0" smtClean="0"/>
              <a:t>František </a:t>
            </a:r>
            <a:r>
              <a:rPr lang="cs-CZ" dirty="0" err="1" smtClean="0"/>
              <a:t>Gellner</a:t>
            </a:r>
            <a:endParaRPr lang="cs-CZ" dirty="0" smtClean="0"/>
          </a:p>
          <a:p>
            <a:r>
              <a:rPr lang="cs-CZ" dirty="0" smtClean="0"/>
              <a:t>Fráňa Šrámek</a:t>
            </a:r>
          </a:p>
          <a:p>
            <a:r>
              <a:rPr lang="cs-CZ" dirty="0" smtClean="0"/>
              <a:t>Karel Toman</a:t>
            </a:r>
          </a:p>
          <a:p>
            <a:r>
              <a:rPr lang="cs-CZ" dirty="0" smtClean="0"/>
              <a:t>Stanislav Kostka Neumann</a:t>
            </a:r>
          </a:p>
          <a:p>
            <a:r>
              <a:rPr lang="cs-CZ" dirty="0" smtClean="0"/>
              <a:t>Petr </a:t>
            </a:r>
            <a:r>
              <a:rPr lang="cs-CZ" dirty="0" err="1" smtClean="0"/>
              <a:t>Bezruč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158"/>
          </a:xfrm>
        </p:spPr>
        <p:txBody>
          <a:bodyPr/>
          <a:lstStyle/>
          <a:p>
            <a:r>
              <a:rPr lang="cs-CZ" dirty="0" smtClean="0"/>
              <a:t>Proletářská 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004"/>
            <a:ext cx="8229600" cy="5936471"/>
          </a:xfrm>
        </p:spPr>
        <p:txBody>
          <a:bodyPr>
            <a:noAutofit/>
          </a:bodyPr>
          <a:lstStyle/>
          <a:p>
            <a:r>
              <a:rPr lang="cs-CZ" dirty="0" smtClean="0"/>
              <a:t>Český literární směr 20. let 20. století. </a:t>
            </a:r>
          </a:p>
          <a:p>
            <a:r>
              <a:rPr lang="cs-CZ" b="1" u="sng" dirty="0" smtClean="0"/>
              <a:t>Základy - 1922 Jiří Wolker ve stati </a:t>
            </a:r>
            <a:r>
              <a:rPr lang="cs-CZ" b="1" i="1" u="sng" dirty="0" smtClean="0"/>
              <a:t>Proletářská umění</a:t>
            </a:r>
            <a:r>
              <a:rPr lang="cs-CZ" b="1" u="sng" dirty="0" smtClean="0"/>
              <a:t>. Zobrazuje především dělnickou třídu, její útlak a vykořisťování.</a:t>
            </a:r>
            <a:endParaRPr lang="cs-CZ" dirty="0" smtClean="0"/>
          </a:p>
          <a:p>
            <a:r>
              <a:rPr lang="cs-CZ" dirty="0" smtClean="0"/>
              <a:t>Typickými znaky je nenávist k válce, touha po spravedlivém světě. </a:t>
            </a:r>
          </a:p>
          <a:p>
            <a:r>
              <a:rPr lang="cs-CZ" dirty="0" smtClean="0"/>
              <a:t>Mnoho mladých básníků sympatizuje s levicí.</a:t>
            </a:r>
          </a:p>
          <a:p>
            <a:r>
              <a:rPr lang="cs-CZ" dirty="0" smtClean="0"/>
              <a:t>V duchu proletářské poezie vzniká první </a:t>
            </a:r>
            <a:r>
              <a:rPr lang="cs-CZ" dirty="0" err="1" smtClean="0"/>
              <a:t>avandgardní</a:t>
            </a:r>
            <a:r>
              <a:rPr lang="cs-CZ" dirty="0" smtClean="0"/>
              <a:t> skupina </a:t>
            </a:r>
            <a:r>
              <a:rPr lang="cs-CZ" b="1" u="sng" dirty="0" smtClean="0"/>
              <a:t>Devětsil</a:t>
            </a:r>
            <a:r>
              <a:rPr lang="cs-CZ" dirty="0" smtClean="0"/>
              <a:t> .</a:t>
            </a:r>
          </a:p>
          <a:p>
            <a:r>
              <a:rPr lang="cs-CZ" dirty="0" smtClean="0"/>
              <a:t>Končí smrtí Wolkera. Přesto najdeme proletářská díla i u Seiferta a Biebla.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Proletářská poezie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Představitelé</a:t>
            </a:r>
          </a:p>
          <a:p>
            <a:r>
              <a:rPr lang="cs-CZ" dirty="0" smtClean="0"/>
              <a:t>Jiří Wolker</a:t>
            </a:r>
          </a:p>
          <a:p>
            <a:r>
              <a:rPr lang="cs-CZ" dirty="0" smtClean="0"/>
              <a:t>S. K. Neumann</a:t>
            </a:r>
          </a:p>
          <a:p>
            <a:r>
              <a:rPr lang="cs-CZ" dirty="0" smtClean="0"/>
              <a:t>Josef Hora</a:t>
            </a:r>
          </a:p>
          <a:p>
            <a:r>
              <a:rPr lang="cs-CZ" dirty="0" smtClean="0"/>
              <a:t>Jindřich Hořejší</a:t>
            </a:r>
          </a:p>
          <a:p>
            <a:r>
              <a:rPr lang="cs-CZ" dirty="0" smtClean="0"/>
              <a:t>Jaroslav Seifert</a:t>
            </a:r>
          </a:p>
          <a:p>
            <a:r>
              <a:rPr lang="cs-CZ" dirty="0" smtClean="0"/>
              <a:t>Konstantin Biebl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35170"/>
          </a:xfrm>
        </p:spPr>
        <p:txBody>
          <a:bodyPr>
            <a:normAutofit/>
          </a:bodyPr>
          <a:lstStyle/>
          <a:p>
            <a:r>
              <a:rPr lang="cs-CZ" dirty="0" smtClean="0"/>
              <a:t>Poetismus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07366"/>
            <a:ext cx="8229600" cy="5857336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Poetismus</a:t>
            </a:r>
            <a:r>
              <a:rPr lang="cs-CZ" dirty="0" smtClean="0"/>
              <a:t> je původem literární směr, který vznikl v Československu a nikdy se nerozšířil za hranice naší země, tudíž se jedná o výlučně </a:t>
            </a:r>
            <a:r>
              <a:rPr lang="cs-CZ" b="1" u="sng" dirty="0" smtClean="0"/>
              <a:t>český avantgardní směr.</a:t>
            </a:r>
          </a:p>
          <a:p>
            <a:r>
              <a:rPr lang="cs-CZ" dirty="0" smtClean="0"/>
              <a:t>Poetismus nechtěl být pouze literárním programem, ale měl ambice stát se způsobem jak se dívat na život, aby byl básní.</a:t>
            </a:r>
          </a:p>
          <a:p>
            <a:r>
              <a:rPr lang="cs-CZ" dirty="0" smtClean="0"/>
              <a:t>Cílem poetismu bylo úplné </a:t>
            </a:r>
            <a:r>
              <a:rPr lang="cs-CZ" b="1" u="sng" dirty="0" smtClean="0"/>
              <a:t>oproštění se od politiky</a:t>
            </a:r>
            <a:r>
              <a:rPr lang="cs-CZ" dirty="0" smtClean="0"/>
              <a:t> a optimistický pohled na svět. Z toho vyplynul i jeho styl rozvíjející lyriku a hravost.</a:t>
            </a:r>
          </a:p>
          <a:p>
            <a:r>
              <a:rPr lang="cs-CZ" dirty="0" smtClean="0"/>
              <a:t>Byla odstraněna interpunkce.</a:t>
            </a:r>
          </a:p>
          <a:p>
            <a:r>
              <a:rPr lang="cs-CZ" dirty="0" smtClean="0"/>
              <a:t>Jeho hlavními tématy se staly </a:t>
            </a:r>
            <a:r>
              <a:rPr lang="cs-CZ" b="1" u="sng" dirty="0" smtClean="0"/>
              <a:t>pocity štěstí </a:t>
            </a:r>
            <a:br>
              <a:rPr lang="cs-CZ" b="1" u="sng" dirty="0" smtClean="0"/>
            </a:br>
            <a:r>
              <a:rPr lang="cs-CZ" b="1" u="sng" dirty="0" smtClean="0"/>
              <a:t>a radosti</a:t>
            </a:r>
            <a:r>
              <a:rPr lang="cs-CZ" dirty="0" smtClean="0"/>
              <a:t>, emotivní stránka byla pro poetismus velmi důležitá.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158"/>
          </a:xfrm>
        </p:spPr>
        <p:txBody>
          <a:bodyPr/>
          <a:lstStyle/>
          <a:p>
            <a:r>
              <a:rPr lang="cs-CZ" dirty="0" smtClean="0"/>
              <a:t>Poetismus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4566"/>
            <a:ext cx="8229600" cy="5556909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Poetismus má kořeny v </a:t>
            </a:r>
            <a:r>
              <a:rPr lang="cs-CZ" b="1" u="sng" dirty="0" smtClean="0"/>
              <a:t>proletářské poezii</a:t>
            </a:r>
            <a:r>
              <a:rPr lang="cs-CZ" dirty="0" smtClean="0"/>
              <a:t>, vznikl </a:t>
            </a:r>
            <a:br>
              <a:rPr lang="cs-CZ" dirty="0" smtClean="0"/>
            </a:br>
            <a:r>
              <a:rPr lang="cs-CZ" dirty="0" smtClean="0"/>
              <a:t>v prostředí avantgardní skupiny </a:t>
            </a:r>
            <a:r>
              <a:rPr lang="cs-CZ" b="1" u="sng" dirty="0" smtClean="0"/>
              <a:t>Devětsil</a:t>
            </a:r>
            <a:r>
              <a:rPr lang="cs-CZ" dirty="0" smtClean="0"/>
              <a:t>, za rok vzniku bývá uváděn letopočet </a:t>
            </a:r>
            <a:r>
              <a:rPr lang="cs-CZ" b="1" u="sng" dirty="0" smtClean="0"/>
              <a:t>1923</a:t>
            </a:r>
            <a:r>
              <a:rPr lang="cs-CZ" dirty="0" smtClean="0"/>
              <a:t>, ačkoli termín </a:t>
            </a:r>
            <a:r>
              <a:rPr lang="cs-CZ" i="1" dirty="0" smtClean="0"/>
              <a:t>poetismus</a:t>
            </a:r>
            <a:r>
              <a:rPr lang="cs-CZ" dirty="0" smtClean="0"/>
              <a:t> byl poprvé patrně použit až o rok později (1924).</a:t>
            </a:r>
          </a:p>
          <a:p>
            <a:r>
              <a:rPr lang="cs-CZ" dirty="0" smtClean="0"/>
              <a:t>Roku </a:t>
            </a:r>
            <a:r>
              <a:rPr lang="cs-CZ" b="1" u="sng" dirty="0" smtClean="0"/>
              <a:t>1924 uveřejnil K. </a:t>
            </a:r>
            <a:r>
              <a:rPr lang="cs-CZ" b="1" u="sng" dirty="0" err="1" smtClean="0"/>
              <a:t>Teige</a:t>
            </a:r>
            <a:r>
              <a:rPr lang="cs-CZ" b="1" u="sng" dirty="0" smtClean="0"/>
              <a:t> v brněnském časopise </a:t>
            </a:r>
            <a:r>
              <a:rPr lang="cs-CZ" b="1" i="1" u="sng" dirty="0" smtClean="0"/>
              <a:t>Host do domu</a:t>
            </a:r>
            <a:r>
              <a:rPr lang="cs-CZ" b="1" u="sng" dirty="0" smtClean="0"/>
              <a:t> první ucelený náčrt poetismu (stať poetismus). </a:t>
            </a:r>
          </a:p>
          <a:p>
            <a:endParaRPr lang="cs-CZ" b="1" u="sng" dirty="0" smtClean="0"/>
          </a:p>
          <a:p>
            <a:r>
              <a:rPr lang="cs-CZ" dirty="0" smtClean="0"/>
              <a:t>V roce 1928 byl v </a:t>
            </a:r>
            <a:r>
              <a:rPr lang="cs-CZ" i="1" dirty="0" err="1" smtClean="0"/>
              <a:t>Revui</a:t>
            </a:r>
            <a:r>
              <a:rPr lang="cs-CZ" i="1" dirty="0" smtClean="0"/>
              <a:t> Devětsilu</a:t>
            </a:r>
            <a:r>
              <a:rPr lang="cs-CZ" dirty="0" smtClean="0"/>
              <a:t> (č. 9) vydán Manifest poetismu, který vyšel pod názvem </a:t>
            </a:r>
            <a:r>
              <a:rPr lang="cs-CZ" i="1" dirty="0" smtClean="0"/>
              <a:t>Poetismus</a:t>
            </a:r>
            <a:r>
              <a:rPr lang="cs-CZ" dirty="0" smtClean="0"/>
              <a:t> a skládal se ze tří částí:</a:t>
            </a:r>
          </a:p>
          <a:p>
            <a:endParaRPr lang="cs-CZ" dirty="0" smtClean="0"/>
          </a:p>
          <a:p>
            <a:r>
              <a:rPr lang="cs-CZ" dirty="0" smtClean="0"/>
              <a:t>Poetismus se v naší literatuře objevoval až do </a:t>
            </a:r>
            <a:br>
              <a:rPr lang="cs-CZ" dirty="0" smtClean="0"/>
            </a:br>
            <a:r>
              <a:rPr lang="cs-CZ" dirty="0" smtClean="0"/>
              <a:t>2. světové války.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38170"/>
          </a:xfrm>
        </p:spPr>
        <p:txBody>
          <a:bodyPr/>
          <a:lstStyle/>
          <a:p>
            <a:r>
              <a:rPr lang="cs-CZ" dirty="0" smtClean="0"/>
              <a:t>Surrealismus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12808"/>
            <a:ext cx="8229600" cy="5495026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Surrealismus</a:t>
            </a:r>
            <a:r>
              <a:rPr lang="cs-CZ" u="sng" dirty="0" smtClean="0"/>
              <a:t> </a:t>
            </a:r>
            <a:r>
              <a:rPr lang="cs-CZ" dirty="0" smtClean="0"/>
              <a:t>(výslovnost </a:t>
            </a:r>
            <a:r>
              <a:rPr lang="cs-CZ" i="1" dirty="0" err="1" smtClean="0"/>
              <a:t>syrealismus</a:t>
            </a:r>
            <a:r>
              <a:rPr lang="cs-CZ" dirty="0" smtClean="0"/>
              <a:t>) je evropský umělecký směr, ale také životní styl, který usiluje o osvobození mysli, zdůrazňuje podvědomí. Snaží se o zachycení snů, představ, pocitů a myšlenek.</a:t>
            </a:r>
          </a:p>
          <a:p>
            <a:r>
              <a:rPr lang="cs-CZ" dirty="0" smtClean="0"/>
              <a:t>První impulsy surrealismus dostal od </a:t>
            </a:r>
            <a:r>
              <a:rPr lang="cs-CZ" b="1" u="sng" dirty="0" smtClean="0"/>
              <a:t>André Bretona</a:t>
            </a:r>
            <a:r>
              <a:rPr lang="cs-CZ" dirty="0" smtClean="0"/>
              <a:t>, jeho prudký rozvoj umožnil Salvador </a:t>
            </a:r>
            <a:r>
              <a:rPr lang="cs-CZ" dirty="0" err="1" smtClean="0"/>
              <a:t>Dalí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Surrealismus je stále aktivní směr, ačkoli se od původních myšlenek značně vzdálil.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Surrealismus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73192"/>
            <a:ext cx="8229600" cy="4952971"/>
          </a:xfrm>
        </p:spPr>
        <p:txBody>
          <a:bodyPr>
            <a:normAutofit/>
          </a:bodyPr>
          <a:lstStyle/>
          <a:p>
            <a:r>
              <a:rPr lang="cs-CZ" b="1" dirty="0" smtClean="0"/>
              <a:t>Čeští surrealističtí autoři:</a:t>
            </a:r>
            <a:endParaRPr lang="cs-CZ" dirty="0" smtClean="0"/>
          </a:p>
          <a:p>
            <a:r>
              <a:rPr lang="cs-CZ" i="1" dirty="0" smtClean="0"/>
              <a:t>Předválečné generace:</a:t>
            </a:r>
            <a:endParaRPr lang="cs-CZ" dirty="0" smtClean="0"/>
          </a:p>
          <a:p>
            <a:r>
              <a:rPr lang="cs-CZ" b="1" u="sng" dirty="0" smtClean="0"/>
              <a:t>Konstantin Biebl</a:t>
            </a:r>
          </a:p>
          <a:p>
            <a:r>
              <a:rPr lang="cs-CZ" b="1" u="sng" dirty="0" smtClean="0"/>
              <a:t>Vítězslav Nezval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Anarchističtí buřiči.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2012-04-12]. Dostupné z: http://</a:t>
            </a:r>
            <a:r>
              <a:rPr lang="cs-CZ" dirty="0" smtClean="0"/>
              <a:t>cs.wikipedia.org/wiki/Anarchisti%C4%8Dt%C3%AD_bu%C5%99i%C4%8Di</a:t>
            </a:r>
          </a:p>
          <a:p>
            <a:r>
              <a:rPr lang="cs-CZ" dirty="0" smtClean="0"/>
              <a:t>Proletářská poezie.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2012-04-12]. Dostupné z: http://cs.wikipedia.org/wiki/Prolet%C3%A1%C5%99sk%C3%A1_poezie 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Poetismus. 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2012-04-12]. Dostupné z: http://cs.wikipedia.org/wiki/Poetismus </a:t>
            </a:r>
            <a:endParaRPr lang="cs-CZ" dirty="0" smtClean="0"/>
          </a:p>
          <a:p>
            <a:r>
              <a:rPr lang="cs-CZ" dirty="0" smtClean="0"/>
              <a:t>Surrealismus. </a:t>
            </a:r>
            <a:r>
              <a:rPr lang="cs-CZ" dirty="0" smtClean="0"/>
              <a:t>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2012-04-12]. Dostupné z: </a:t>
            </a:r>
            <a:r>
              <a:rPr lang="cs-CZ" dirty="0" smtClean="0"/>
              <a:t>http</a:t>
            </a:r>
            <a:r>
              <a:rPr lang="cs-CZ" dirty="0" smtClean="0"/>
              <a:t>://cs.wikipedia.org/wiki/Surrealismus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45</TotalTime>
  <Words>663</Words>
  <Application>Microsoft Office PowerPoint</Application>
  <PresentationFormat>Předvádění na obrazovce (4:3)</PresentationFormat>
  <Paragraphs>100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PREZENTACE_VOSHK_logolinkEU</vt:lpstr>
      <vt:lpstr>Česká poezie 1. pol. 20. století - přehled</vt:lpstr>
      <vt:lpstr>Tento učební materiál vznikl za podpory OPVK 1.5</vt:lpstr>
      <vt:lpstr>Anarchističtí buřiči</vt:lpstr>
      <vt:lpstr>Buřiči</vt:lpstr>
      <vt:lpstr>Proletářská poezie</vt:lpstr>
      <vt:lpstr>Proletářská poezie</vt:lpstr>
      <vt:lpstr>Poetismus</vt:lpstr>
      <vt:lpstr>Poetismus</vt:lpstr>
      <vt:lpstr>Surrealismus</vt:lpstr>
      <vt:lpstr>Surrealismus</vt:lpstr>
      <vt:lpstr>Odkazy</vt:lpstr>
      <vt:lpstr>Odkazy</vt:lpstr>
    </vt:vector>
  </TitlesOfParts>
  <Company>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vos sos hk</dc:creator>
  <cp:lastModifiedBy>An</cp:lastModifiedBy>
  <cp:revision>10</cp:revision>
  <dcterms:created xsi:type="dcterms:W3CDTF">2012-04-25T07:07:26Z</dcterms:created>
  <dcterms:modified xsi:type="dcterms:W3CDTF">2013-05-28T11:33:41Z</dcterms:modified>
</cp:coreProperties>
</file>