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104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Procvičování </a:t>
          </a:r>
          <a:r>
            <a:rPr lang="cs-CZ" sz="2000" dirty="0" err="1" smtClean="0"/>
            <a:t>bě</a:t>
          </a:r>
          <a:r>
            <a:rPr lang="cs-CZ" sz="2000" dirty="0" smtClean="0"/>
            <a:t>, </a:t>
          </a:r>
          <a:r>
            <a:rPr lang="cs-CZ" sz="2000" dirty="0" err="1" smtClean="0"/>
            <a:t>pě</a:t>
          </a:r>
          <a:r>
            <a:rPr lang="cs-CZ" sz="2000" dirty="0" smtClean="0"/>
            <a:t>, </a:t>
          </a:r>
          <a:r>
            <a:rPr lang="cs-CZ" sz="2000" dirty="0" err="1" smtClean="0"/>
            <a:t>vě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Procvičování </a:t>
          </a:r>
          <a:r>
            <a:rPr lang="cs-CZ" sz="2000" kern="1200" dirty="0" err="1" smtClean="0"/>
            <a:t>bě</a:t>
          </a:r>
          <a:r>
            <a:rPr lang="cs-CZ" sz="2000" kern="1200" dirty="0" smtClean="0"/>
            <a:t>, </a:t>
          </a:r>
          <a:r>
            <a:rPr lang="cs-CZ" sz="2000" kern="1200" dirty="0" err="1" smtClean="0"/>
            <a:t>pě</a:t>
          </a:r>
          <a:r>
            <a:rPr lang="cs-CZ" sz="2000" kern="1200" dirty="0" smtClean="0"/>
            <a:t>, </a:t>
          </a:r>
          <a:r>
            <a:rPr lang="cs-CZ" sz="2000" kern="1200" dirty="0" err="1" smtClean="0"/>
            <a:t>vě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9041074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623731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58050" algn="l"/>
              </a:tabLst>
            </a:pPr>
            <a:r>
              <a:rPr lang="cs-CZ" dirty="0" smtClean="0"/>
              <a:t>14.2.2012 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2. třídy ZŠ</a:t>
            </a:r>
          </a:p>
          <a:p>
            <a:r>
              <a:rPr lang="cs-CZ" dirty="0" smtClean="0"/>
              <a:t>procvičuje používání skupin </a:t>
            </a:r>
            <a:r>
              <a:rPr lang="cs-CZ" dirty="0" err="1" smtClean="0"/>
              <a:t>bě</a:t>
            </a:r>
            <a:r>
              <a:rPr lang="cs-CZ" dirty="0" smtClean="0"/>
              <a:t>, </a:t>
            </a:r>
            <a:r>
              <a:rPr lang="cs-CZ" dirty="0" err="1" smtClean="0"/>
              <a:t>pě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endParaRPr lang="cs-CZ" dirty="0" smtClean="0"/>
          </a:p>
          <a:p>
            <a:r>
              <a:rPr lang="cs-CZ" dirty="0" smtClean="0"/>
              <a:t>je vhodný pro použití na interaktivní tabuli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51355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SPOJ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BĚLÁSEK						VĚC</a:t>
            </a:r>
          </a:p>
          <a:p>
            <a:pPr marL="0" indent="0">
              <a:buNone/>
            </a:pPr>
            <a:r>
              <a:rPr lang="cs-CZ" dirty="0" smtClean="0"/>
              <a:t>VĚTA				</a:t>
            </a:r>
            <a:r>
              <a:rPr lang="cs-CZ" dirty="0" smtClean="0">
                <a:solidFill>
                  <a:srgbClr val="FF0000"/>
                </a:solidFill>
              </a:rPr>
              <a:t>BĚ</a:t>
            </a:r>
            <a:r>
              <a:rPr lang="cs-CZ" dirty="0" smtClean="0"/>
              <a:t>			POUPĚ</a:t>
            </a:r>
          </a:p>
          <a:p>
            <a:pPr marL="0" indent="0">
              <a:buNone/>
            </a:pPr>
            <a:r>
              <a:rPr lang="cs-CZ" dirty="0" smtClean="0"/>
              <a:t>PĚNA 						BĚŽET</a:t>
            </a:r>
          </a:p>
          <a:p>
            <a:pPr marL="0" indent="0">
              <a:buNone/>
            </a:pPr>
            <a:r>
              <a:rPr lang="cs-CZ" dirty="0" smtClean="0"/>
              <a:t>HRÁBĚ		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PĚ</a:t>
            </a:r>
            <a:r>
              <a:rPr lang="cs-CZ" dirty="0" smtClean="0"/>
              <a:t>			VĚNEC</a:t>
            </a:r>
          </a:p>
          <a:p>
            <a:pPr marL="0" indent="0">
              <a:buNone/>
            </a:pPr>
            <a:r>
              <a:rPr lang="cs-CZ" dirty="0" smtClean="0"/>
              <a:t>BĚTKA						PĚVEC</a:t>
            </a:r>
          </a:p>
          <a:p>
            <a:pPr marL="0" indent="0">
              <a:buNone/>
            </a:pPr>
            <a:r>
              <a:rPr lang="cs-CZ" dirty="0" smtClean="0"/>
              <a:t>SPĚCHAT			</a:t>
            </a:r>
            <a:r>
              <a:rPr lang="cs-CZ" dirty="0" smtClean="0">
                <a:solidFill>
                  <a:srgbClr val="92D050"/>
                </a:solidFill>
              </a:rPr>
              <a:t>VĚ</a:t>
            </a:r>
            <a:r>
              <a:rPr lang="cs-CZ" dirty="0" smtClean="0"/>
              <a:t>			VĚŠÁK</a:t>
            </a:r>
          </a:p>
          <a:p>
            <a:pPr marL="0" indent="0">
              <a:buNone/>
            </a:pPr>
            <a:r>
              <a:rPr lang="cs-CZ" dirty="0" smtClean="0"/>
              <a:t>OBĚD						HOLOUBĚ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7738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A NAPIŠ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sv_tlo</a:t>
            </a:r>
            <a:r>
              <a:rPr lang="cs-CZ" dirty="0" smtClean="0"/>
              <a:t>…………...	práv_..................</a:t>
            </a:r>
          </a:p>
          <a:p>
            <a:r>
              <a:rPr lang="cs-CZ" dirty="0" err="1"/>
              <a:t>o</a:t>
            </a:r>
            <a:r>
              <a:rPr lang="cs-CZ" dirty="0" err="1" smtClean="0"/>
              <a:t>b_d</a:t>
            </a:r>
            <a:r>
              <a:rPr lang="cs-CZ" dirty="0" smtClean="0"/>
              <a:t>……………..	</a:t>
            </a:r>
            <a:r>
              <a:rPr lang="cs-CZ" dirty="0" err="1"/>
              <a:t>h</a:t>
            </a:r>
            <a:r>
              <a:rPr lang="cs-CZ" dirty="0" err="1" smtClean="0"/>
              <a:t>říb</a:t>
            </a:r>
            <a:r>
              <a:rPr lang="cs-CZ" dirty="0" smtClean="0"/>
              <a:t>_...................</a:t>
            </a:r>
          </a:p>
          <a:p>
            <a:r>
              <a:rPr lang="cs-CZ" dirty="0" err="1"/>
              <a:t>b</a:t>
            </a:r>
            <a:r>
              <a:rPr lang="cs-CZ" dirty="0" err="1" smtClean="0"/>
              <a:t>_há</a:t>
            </a:r>
            <a:r>
              <a:rPr lang="cs-CZ" dirty="0" smtClean="0"/>
              <a:t>……………..	</a:t>
            </a:r>
            <a:r>
              <a:rPr lang="cs-CZ" dirty="0" err="1" smtClean="0"/>
              <a:t>zp_v</a:t>
            </a:r>
            <a:r>
              <a:rPr lang="cs-CZ" dirty="0" smtClean="0"/>
              <a:t>………………….</a:t>
            </a:r>
          </a:p>
          <a:p>
            <a:r>
              <a:rPr lang="cs-CZ" dirty="0" err="1"/>
              <a:t>p</a:t>
            </a:r>
            <a:r>
              <a:rPr lang="cs-CZ" dirty="0" err="1" smtClean="0"/>
              <a:t>_t</a:t>
            </a:r>
            <a:r>
              <a:rPr lang="cs-CZ" dirty="0" smtClean="0"/>
              <a:t>………………..	</a:t>
            </a:r>
            <a:r>
              <a:rPr lang="cs-CZ" dirty="0" err="1" smtClean="0"/>
              <a:t>b_žet</a:t>
            </a:r>
            <a:r>
              <a:rPr lang="cs-CZ" dirty="0" smtClean="0"/>
              <a:t>…………………</a:t>
            </a:r>
          </a:p>
          <a:p>
            <a:r>
              <a:rPr lang="cs-CZ" dirty="0" err="1"/>
              <a:t>p</a:t>
            </a:r>
            <a:r>
              <a:rPr lang="cs-CZ" dirty="0" err="1" smtClean="0"/>
              <a:t>_na</a:t>
            </a:r>
            <a:r>
              <a:rPr lang="cs-CZ" dirty="0" smtClean="0"/>
              <a:t>……………..	</a:t>
            </a:r>
            <a:r>
              <a:rPr lang="cs-CZ" dirty="0" err="1" smtClean="0"/>
              <a:t>v_třík</a:t>
            </a:r>
            <a:r>
              <a:rPr lang="cs-CZ" dirty="0" smtClean="0"/>
              <a:t>…………………</a:t>
            </a:r>
          </a:p>
          <a:p>
            <a:r>
              <a:rPr lang="cs-CZ" dirty="0" err="1"/>
              <a:t>v</a:t>
            </a:r>
            <a:r>
              <a:rPr lang="cs-CZ" dirty="0" err="1" smtClean="0"/>
              <a:t>_dec</a:t>
            </a:r>
            <a:r>
              <a:rPr lang="cs-CZ" dirty="0" smtClean="0"/>
              <a:t>…………….	</a:t>
            </a:r>
            <a:r>
              <a:rPr lang="cs-CZ" dirty="0" err="1" smtClean="0"/>
              <a:t>b_lásek</a:t>
            </a:r>
            <a:r>
              <a:rPr lang="cs-CZ" dirty="0" smtClean="0"/>
              <a:t>………………</a:t>
            </a:r>
          </a:p>
          <a:p>
            <a:r>
              <a:rPr lang="cs-CZ" dirty="0" err="1"/>
              <a:t>b</a:t>
            </a:r>
            <a:r>
              <a:rPr lang="cs-CZ" dirty="0" err="1" smtClean="0"/>
              <a:t>_loba</a:t>
            </a:r>
            <a:r>
              <a:rPr lang="cs-CZ" dirty="0" smtClean="0"/>
              <a:t>……………	</a:t>
            </a:r>
            <a:r>
              <a:rPr lang="cs-CZ" dirty="0" err="1" smtClean="0"/>
              <a:t>pov_st</a:t>
            </a:r>
            <a:r>
              <a:rPr lang="cs-CZ" dirty="0" smtClean="0"/>
              <a:t>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2730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- BĚ, PĚ, VĚ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Aft>
                <a:spcPts val="3500"/>
              </a:spcAft>
              <a:buNone/>
            </a:pPr>
            <a:r>
              <a:rPr lang="cs-CZ" dirty="0" smtClean="0"/>
              <a:t>--</a:t>
            </a:r>
            <a:r>
              <a:rPr lang="cs-CZ" dirty="0" err="1" smtClean="0"/>
              <a:t>tka</a:t>
            </a:r>
            <a:r>
              <a:rPr lang="cs-CZ" dirty="0" smtClean="0"/>
              <a:t> kreslí obrázek. V </a:t>
            </a:r>
            <a:r>
              <a:rPr lang="cs-CZ" dirty="0" err="1" smtClean="0"/>
              <a:t>trá</a:t>
            </a:r>
            <a:r>
              <a:rPr lang="cs-CZ" dirty="0" smtClean="0"/>
              <a:t>-- leze mravenec. </a:t>
            </a:r>
          </a:p>
          <a:p>
            <a:pPr marL="0" indent="0">
              <a:spcAft>
                <a:spcPts val="3500"/>
              </a:spcAft>
              <a:buNone/>
            </a:pPr>
            <a:r>
              <a:rPr lang="cs-CZ" dirty="0" smtClean="0"/>
              <a:t>--</a:t>
            </a:r>
            <a:r>
              <a:rPr lang="cs-CZ" dirty="0" err="1" smtClean="0"/>
              <a:t>nkavy</a:t>
            </a:r>
            <a:r>
              <a:rPr lang="cs-CZ" dirty="0" smtClean="0"/>
              <a:t> sta--jí hnízdo. V cukrárně si koupím</a:t>
            </a:r>
          </a:p>
          <a:p>
            <a:pPr marL="0" indent="0">
              <a:spcAft>
                <a:spcPts val="3500"/>
              </a:spcAft>
              <a:buNone/>
            </a:pPr>
            <a:r>
              <a:rPr lang="cs-CZ" dirty="0" smtClean="0"/>
              <a:t> --</a:t>
            </a:r>
            <a:r>
              <a:rPr lang="cs-CZ" dirty="0" err="1" smtClean="0"/>
              <a:t>trník</a:t>
            </a:r>
            <a:r>
              <a:rPr lang="cs-CZ" dirty="0" smtClean="0"/>
              <a:t>. Na nebi svítí h--</a:t>
            </a:r>
            <a:r>
              <a:rPr lang="cs-CZ" dirty="0" err="1" smtClean="0"/>
              <a:t>dička</a:t>
            </a:r>
            <a:r>
              <a:rPr lang="cs-CZ" dirty="0" smtClean="0"/>
              <a:t>. Co bude dnes k </a:t>
            </a:r>
          </a:p>
          <a:p>
            <a:pPr marL="0" indent="0">
              <a:spcBef>
                <a:spcPts val="2000"/>
              </a:spcBef>
              <a:spcAft>
                <a:spcPts val="3500"/>
              </a:spcAft>
              <a:buNone/>
            </a:pPr>
            <a:r>
              <a:rPr lang="cs-CZ" dirty="0" smtClean="0"/>
              <a:t>o--</a:t>
            </a:r>
            <a:r>
              <a:rPr lang="cs-CZ" dirty="0" err="1" smtClean="0"/>
              <a:t>du</a:t>
            </a:r>
            <a:r>
              <a:rPr lang="cs-CZ" dirty="0" smtClean="0"/>
              <a:t>? Strýček bydlí na Mora--. Pampelišky mají žluté k--ty.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7707130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59</TotalTime>
  <Words>120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ŠABLONA</vt:lpstr>
      <vt:lpstr>Prezentace aplikace PowerPoint</vt:lpstr>
      <vt:lpstr>ANOTACE</vt:lpstr>
      <vt:lpstr>SPOJ</vt:lpstr>
      <vt:lpstr>DOPLŇ A NAPIŠ</vt:lpstr>
      <vt:lpstr>DOPLŇ - BĚ, PĚ, VĚ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 Königsmarková</dc:creator>
  <cp:lastModifiedBy>Aleš Polívka</cp:lastModifiedBy>
  <cp:revision>12</cp:revision>
  <dcterms:created xsi:type="dcterms:W3CDTF">2012-01-22T19:13:44Z</dcterms:created>
  <dcterms:modified xsi:type="dcterms:W3CDTF">2012-03-15T18:46:39Z</dcterms:modified>
</cp:coreProperties>
</file>