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77" r:id="rId3"/>
    <p:sldId id="278" r:id="rId4"/>
    <p:sldId id="279" r:id="rId5"/>
    <p:sldId id="280" r:id="rId6"/>
    <p:sldId id="281" r:id="rId7"/>
    <p:sldId id="282" r:id="rId8"/>
    <p:sldId id="283" r:id="rId9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CPIV" initials="C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9821" autoAdjust="0"/>
  </p:normalViewPr>
  <p:slideViewPr>
    <p:cSldViewPr snapToGrid="0" snapToObjects="1" showGuides="1">
      <p:cViewPr varScale="1">
        <p:scale>
          <a:sx n="34" d="100"/>
          <a:sy n="34" d="100"/>
        </p:scale>
        <p:origin x="-1171" y="-72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3287DD-D57B-4A1F-9A73-518CE20E56B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F93ED0-A090-4B25-BFB4-D3E26E4B731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C2DA01-25A2-453B-9157-4DFAE34F9D0B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FDC0C-3A26-48DB-87D7-83B1F6FAD78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2A6BD5-CA47-44D9-82C7-409235B9B760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4F671A-DDCF-44AC-BD3C-D1B119FFC017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BDB3F-3C61-44A8-A00E-BBC446DB773E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E29B9-A11C-43EE-AB4D-F23D8AC2F776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C4392-EAEE-4A71-B94E-60A8E803C5F9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BA124-D45F-4B4C-A75E-51D07D51DD3F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3" name="Přímá spojovací čára 12"/>
          <p:cNvCxnSpPr/>
          <p:nvPr userDrawn="1"/>
        </p:nvCxnSpPr>
        <p:spPr>
          <a:xfrm>
            <a:off x="0" y="6237312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wrap="square" lIns="36000" tIns="36000" rIns="36000" bIns="36000" anchor="b" anchorCtr="0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pic>
        <p:nvPicPr>
          <p:cNvPr id="8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DB285-905C-491D-B33F-3DF0BB194B43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3C0D9-14C9-4E9E-A947-67C4C2765C59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AB4C33-5242-411D-A384-3FD9F2D5119A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D8145-5D9A-4621-8A72-AF39B82773C6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80A10-4C89-4D38-8B9D-FB3DFCFB3EDF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391EB4-D25D-466E-A395-748B3D6DFF75}" type="datetime1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9161AD-CE0D-4BCB-8C8C-A6C26A0B30B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536169" cy="1470025"/>
          </a:xfrm>
        </p:spPr>
        <p:txBody>
          <a:bodyPr>
            <a:normAutofit/>
          </a:bodyPr>
          <a:lstStyle/>
          <a:p>
            <a:pPr algn="l"/>
            <a:r>
              <a:rPr lang="cs-CZ" dirty="0" smtClean="0">
                <a:solidFill>
                  <a:schemeClr val="tx2"/>
                </a:solidFill>
              </a:rPr>
              <a:t>Karel Toman</a:t>
            </a:r>
            <a:endParaRPr lang="cs-CZ" dirty="0">
              <a:solidFill>
                <a:schemeClr val="tx2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09. 05. 2012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511048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a 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smtClean="0"/>
                        <a:t>CSA_OPVK15_017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Český jazyk</a:t>
                      </a:r>
                      <a:r>
                        <a:rPr lang="cs-CZ" sz="1600" baseline="0" dirty="0" smtClean="0"/>
                        <a:t> a literatura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Česká literatura 1. poloviny 20. století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Karel Toman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Mgr. Taťána Krčálová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10. 05. 2012, 3.A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12 minut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Projektor, PC</a:t>
                      </a:r>
                    </a:p>
                    <a:p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/>
                        <a:t>Seznámit se se</a:t>
                      </a:r>
                      <a:r>
                        <a:rPr lang="cs-CZ" sz="1600" baseline="0" dirty="0" smtClean="0"/>
                        <a:t> životem a tvorbou Karla Tomana, pochopit smysl básně Únor.</a:t>
                      </a:r>
                      <a:endParaRPr lang="cs-CZ" sz="1600" dirty="0" smtClean="0"/>
                    </a:p>
                    <a:p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5190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Život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26544"/>
            <a:ext cx="8229600" cy="5581290"/>
          </a:xfrm>
        </p:spPr>
        <p:txBody>
          <a:bodyPr/>
          <a:lstStyle/>
          <a:p>
            <a:r>
              <a:rPr lang="cs-CZ" b="1" dirty="0" smtClean="0"/>
              <a:t>Karel Toman</a:t>
            </a:r>
            <a:r>
              <a:rPr lang="cs-CZ" dirty="0" smtClean="0"/>
              <a:t>, vlastním jménem </a:t>
            </a:r>
            <a:r>
              <a:rPr lang="cs-CZ" b="1" dirty="0" smtClean="0"/>
              <a:t>Antonín Bernášek</a:t>
            </a:r>
            <a:r>
              <a:rPr lang="cs-CZ" dirty="0" smtClean="0"/>
              <a:t>,</a:t>
            </a:r>
          </a:p>
          <a:p>
            <a:r>
              <a:rPr lang="cs-CZ" dirty="0" smtClean="0"/>
              <a:t>*25. února 1877,</a:t>
            </a:r>
          </a:p>
          <a:p>
            <a:r>
              <a:rPr lang="cs-CZ" dirty="0" smtClean="0"/>
              <a:t>† </a:t>
            </a:r>
            <a:r>
              <a:rPr lang="cs-CZ" dirty="0" err="1" smtClean="0"/>
              <a:t>Kokovice</a:t>
            </a:r>
            <a:r>
              <a:rPr lang="cs-CZ" dirty="0" smtClean="0"/>
              <a:t> – 12. června 1946, Praha</a:t>
            </a:r>
          </a:p>
          <a:p>
            <a:r>
              <a:rPr lang="cs-CZ" dirty="0" smtClean="0"/>
              <a:t>český básník, novinář</a:t>
            </a:r>
          </a:p>
          <a:p>
            <a:r>
              <a:rPr lang="cs-CZ" dirty="0" smtClean="0"/>
              <a:t>překladatel z francouzštiny,</a:t>
            </a:r>
          </a:p>
          <a:p>
            <a:r>
              <a:rPr lang="cs-CZ" dirty="0" smtClean="0"/>
              <a:t>představitel tzv. generace anarchistických buřičů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69158"/>
          </a:xfrm>
        </p:spPr>
        <p:txBody>
          <a:bodyPr/>
          <a:lstStyle/>
          <a:p>
            <a:r>
              <a:rPr lang="cs-CZ" dirty="0" smtClean="0"/>
              <a:t>Život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43796"/>
            <a:ext cx="8229600" cy="552090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Narodil se v rolnické rodině v </a:t>
            </a:r>
            <a:r>
              <a:rPr lang="cs-CZ" dirty="0" err="1" smtClean="0"/>
              <a:t>Kokovicích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u Slaného. </a:t>
            </a:r>
          </a:p>
          <a:p>
            <a:r>
              <a:rPr lang="cs-CZ" dirty="0" smtClean="0"/>
              <a:t>Na podzim 1896 přichází mladý básník do Prahy na práva. Studia však nedokončil, pracoval na několika úřednických postech. </a:t>
            </a:r>
          </a:p>
          <a:p>
            <a:r>
              <a:rPr lang="cs-CZ" dirty="0" smtClean="0"/>
              <a:t>Od roku 1917 byl redaktorem </a:t>
            </a:r>
            <a:r>
              <a:rPr lang="cs-CZ" i="1" dirty="0" smtClean="0"/>
              <a:t>Národních listů</a:t>
            </a:r>
            <a:r>
              <a:rPr lang="cs-CZ" dirty="0" smtClean="0"/>
              <a:t>. Publikoval v časopisech </a:t>
            </a:r>
            <a:r>
              <a:rPr lang="cs-CZ" i="1" dirty="0" smtClean="0"/>
              <a:t>Niva</a:t>
            </a:r>
            <a:r>
              <a:rPr lang="cs-CZ" dirty="0" smtClean="0"/>
              <a:t>, </a:t>
            </a:r>
            <a:r>
              <a:rPr lang="cs-CZ" i="1" dirty="0" smtClean="0"/>
              <a:t>Lumír</a:t>
            </a:r>
            <a:r>
              <a:rPr lang="cs-CZ" dirty="0" smtClean="0"/>
              <a:t>, </a:t>
            </a:r>
            <a:r>
              <a:rPr lang="cs-CZ" i="1" dirty="0" smtClean="0"/>
              <a:t>Země</a:t>
            </a:r>
            <a:r>
              <a:rPr lang="cs-CZ" dirty="0" smtClean="0"/>
              <a:t> a </a:t>
            </a:r>
            <a:r>
              <a:rPr lang="cs-CZ" i="1" dirty="0" smtClean="0"/>
              <a:t>Lípa</a:t>
            </a:r>
            <a:r>
              <a:rPr lang="cs-CZ" dirty="0" smtClean="0"/>
              <a:t>. Po první světové válce spolupracoval s </a:t>
            </a:r>
            <a:r>
              <a:rPr lang="cs-CZ" i="1" dirty="0" smtClean="0"/>
              <a:t>Lidovými novinami</a:t>
            </a:r>
            <a:r>
              <a:rPr lang="cs-CZ" dirty="0" smtClean="0"/>
              <a:t>.</a:t>
            </a:r>
          </a:p>
          <a:p>
            <a:r>
              <a:rPr lang="cs-CZ" dirty="0" smtClean="0"/>
              <a:t>Na pražském Břevnově, kde v závěru života bydlel, byla po něm po jeho smrti pojmenována ulice, dříve nazvaná </a:t>
            </a:r>
            <a:r>
              <a:rPr lang="cs-CZ" i="1" dirty="0" smtClean="0"/>
              <a:t>K </a:t>
            </a:r>
            <a:r>
              <a:rPr lang="cs-CZ" i="1" dirty="0" err="1" smtClean="0"/>
              <a:t>Ladronce</a:t>
            </a:r>
            <a:r>
              <a:rPr lang="cs-CZ" i="1" dirty="0" smtClean="0"/>
              <a:t>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46649"/>
            <a:ext cx="8229600" cy="690113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Tvorba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9292"/>
            <a:ext cx="8229600" cy="5116872"/>
          </a:xfrm>
        </p:spPr>
        <p:txBody>
          <a:bodyPr>
            <a:normAutofit fontScale="92500"/>
          </a:bodyPr>
          <a:lstStyle/>
          <a:p>
            <a:r>
              <a:rPr lang="cs-CZ" b="1" u="sng" dirty="0" smtClean="0"/>
              <a:t>dekadence</a:t>
            </a:r>
            <a:r>
              <a:rPr lang="cs-CZ" dirty="0" smtClean="0"/>
              <a:t> </a:t>
            </a:r>
          </a:p>
          <a:p>
            <a:r>
              <a:rPr lang="cs-CZ" b="1" u="sng" dirty="0" smtClean="0"/>
              <a:t>impresionistické a vitalistické tendence</a:t>
            </a:r>
            <a:r>
              <a:rPr lang="cs-CZ" dirty="0" smtClean="0"/>
              <a:t> své vlastní generace. </a:t>
            </a:r>
          </a:p>
          <a:p>
            <a:r>
              <a:rPr lang="cs-CZ" dirty="0" smtClean="0"/>
              <a:t>Tvorba shrnuje zkušenosti z tehdejšího společenského dění, soustředí se především na sociální hnutí, první světovou válku, revoluce.</a:t>
            </a:r>
          </a:p>
          <a:p>
            <a:r>
              <a:rPr lang="cs-CZ" dirty="0" smtClean="0"/>
              <a:t>Byl básníkem zkratkovitého slohu: bezprostřední prožitek stylizovaný tímto způsobem soustřeďuje v sobě rozpornou složitost života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34653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9291"/>
            <a:ext cx="8229600" cy="5712183"/>
          </a:xfrm>
        </p:spPr>
        <p:txBody>
          <a:bodyPr>
            <a:normAutofit fontScale="77500" lnSpcReduction="20000"/>
          </a:bodyPr>
          <a:lstStyle/>
          <a:p>
            <a:r>
              <a:rPr lang="cs-CZ" b="1" u="sng" dirty="0" smtClean="0"/>
              <a:t>Torzo život</a:t>
            </a:r>
            <a:r>
              <a:rPr lang="cs-CZ" i="1" dirty="0" smtClean="0"/>
              <a:t>a</a:t>
            </a:r>
            <a:r>
              <a:rPr lang="cs-CZ" dirty="0" smtClean="0"/>
              <a:t> (1902) – vyjádření bolesti a krize člověka, který zápasí o své osvobození; život je viděn ve dvojím ostrém lomu, bolesti a rozkoše; tragický ráz milostných veršů</a:t>
            </a:r>
          </a:p>
          <a:p>
            <a:r>
              <a:rPr lang="cs-CZ" b="1" u="sng" dirty="0" smtClean="0"/>
              <a:t>Sluneční hodiny (</a:t>
            </a:r>
            <a:r>
              <a:rPr lang="cs-CZ" dirty="0" smtClean="0"/>
              <a:t>1913) – barvité a konkrétní záběry přírody; země zdrojem utrpení i obnovované víry a naděje; objevují se biblické narážky, odmítání moralismu. Reakce na soudobé politické události, prohlubují snahu zachytit prožitek prověřený časovým odstupem.</a:t>
            </a:r>
          </a:p>
          <a:p>
            <a:r>
              <a:rPr lang="cs-CZ" b="1" u="sng" dirty="0" smtClean="0"/>
              <a:t>Měsíce </a:t>
            </a:r>
            <a:r>
              <a:rPr lang="cs-CZ" dirty="0" smtClean="0"/>
              <a:t>(1918) – příroda v koloběhu roku; 12 básní – každá o jednom měsíci v roce; </a:t>
            </a:r>
          </a:p>
          <a:p>
            <a:r>
              <a:rPr lang="cs-CZ" b="1" u="sng" dirty="0" smtClean="0"/>
              <a:t>Hlas ticha </a:t>
            </a:r>
            <a:r>
              <a:rPr lang="cs-CZ" dirty="0" smtClean="0"/>
              <a:t>(1923) – obdoba Veršů rodinných a jiných; reakce na domácí společenské rozpory v prvních letech republiky; verše o revolučním Rusku</a:t>
            </a:r>
          </a:p>
          <a:p>
            <a:r>
              <a:rPr lang="cs-CZ" b="1" u="sng" dirty="0" smtClean="0"/>
              <a:t>Stoletý kalendář </a:t>
            </a:r>
            <a:r>
              <a:rPr lang="cs-CZ" dirty="0" smtClean="0"/>
              <a:t>(1926) – poslední Tomanova sbírka. Do popředí zde vstupuje napětí domova a tuláctví.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26543"/>
          </a:xfrm>
        </p:spPr>
        <p:txBody>
          <a:bodyPr>
            <a:normAutofit/>
          </a:bodyPr>
          <a:lstStyle/>
          <a:p>
            <a:r>
              <a:rPr lang="cs-CZ" dirty="0" smtClean="0"/>
              <a:t>Měsíce (1918)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-1" y="733245"/>
            <a:ext cx="5439747" cy="5988230"/>
          </a:xfrm>
        </p:spPr>
        <p:txBody>
          <a:bodyPr>
            <a:normAutofit/>
          </a:bodyPr>
          <a:lstStyle/>
          <a:p>
            <a:r>
              <a:rPr lang="cs-CZ" sz="2000" b="1" u="sng" dirty="0" smtClean="0"/>
              <a:t>Únor</a:t>
            </a:r>
          </a:p>
          <a:p>
            <a:r>
              <a:rPr lang="cs-CZ" sz="2000" dirty="0" smtClean="0"/>
              <a:t>Kdo ticho miluješ a samotu</a:t>
            </a:r>
          </a:p>
          <a:p>
            <a:r>
              <a:rPr lang="cs-CZ" sz="2000" dirty="0" smtClean="0"/>
              <a:t>A v lesích hlubokých a v míru sněžných polí</a:t>
            </a:r>
          </a:p>
          <a:p>
            <a:r>
              <a:rPr lang="cs-CZ" sz="2000" dirty="0" smtClean="0"/>
              <a:t>Nasloucháš rytmu života,</a:t>
            </a:r>
          </a:p>
          <a:p>
            <a:r>
              <a:rPr lang="cs-CZ" sz="2000" dirty="0" smtClean="0"/>
              <a:t>Zda někdy neslyšíš</a:t>
            </a:r>
          </a:p>
          <a:p>
            <a:r>
              <a:rPr lang="cs-CZ" sz="2000" dirty="0" smtClean="0"/>
              <a:t>Hlas hlubin?</a:t>
            </a:r>
          </a:p>
          <a:p>
            <a:endParaRPr lang="cs-CZ" sz="2000" dirty="0" smtClean="0"/>
          </a:p>
          <a:p>
            <a:r>
              <a:rPr lang="cs-CZ" sz="2000" dirty="0" smtClean="0"/>
              <a:t>Zní z dálky karneval vražd, krve, umírání.</a:t>
            </a:r>
          </a:p>
          <a:p>
            <a:r>
              <a:rPr lang="cs-CZ" sz="2000" dirty="0" smtClean="0"/>
              <a:t>Mlčení země bolí.</a:t>
            </a:r>
          </a:p>
          <a:p>
            <a:r>
              <a:rPr lang="cs-CZ" sz="2000" dirty="0" smtClean="0"/>
              <a:t>Však dole</a:t>
            </a:r>
          </a:p>
          <a:p>
            <a:r>
              <a:rPr lang="cs-CZ" sz="2000" dirty="0" smtClean="0"/>
              <a:t>Tep srdce chvěje se a skrytý pramen z temnot</a:t>
            </a:r>
          </a:p>
          <a:p>
            <a:r>
              <a:rPr lang="cs-CZ" sz="2000" dirty="0" smtClean="0"/>
              <a:t>Dere se k světlu.</a:t>
            </a:r>
          </a:p>
          <a:p>
            <a:endParaRPr lang="cs-CZ" sz="2000" dirty="0" smtClean="0"/>
          </a:p>
          <a:p>
            <a:r>
              <a:rPr lang="cs-CZ" sz="2000" dirty="0" smtClean="0"/>
              <a:t>A píseň mladých vod</a:t>
            </a:r>
          </a:p>
          <a:p>
            <a:r>
              <a:rPr lang="cs-CZ" sz="2000" dirty="0" smtClean="0"/>
              <a:t>Tvé srdce opije a hlavu štěstím zmámí,</a:t>
            </a:r>
          </a:p>
          <a:p>
            <a:r>
              <a:rPr lang="cs-CZ" sz="2000" dirty="0" smtClean="0"/>
              <a:t>Že v zoufalství snad, ve víře však nejsme sami.</a:t>
            </a:r>
            <a:endParaRPr lang="cs-CZ" sz="20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5439747" y="1026544"/>
            <a:ext cx="3247052" cy="5329806"/>
          </a:xfrm>
        </p:spPr>
        <p:txBody>
          <a:bodyPr>
            <a:normAutofit/>
          </a:bodyPr>
          <a:lstStyle/>
          <a:p>
            <a:r>
              <a:rPr lang="cs-CZ" u="sng" dirty="0" smtClean="0"/>
              <a:t>Otázky a úkoly k básni:</a:t>
            </a:r>
          </a:p>
          <a:p>
            <a:r>
              <a:rPr lang="cs-CZ" dirty="0" smtClean="0"/>
              <a:t>1. Najít metafory.</a:t>
            </a:r>
          </a:p>
          <a:p>
            <a:r>
              <a:rPr lang="cs-CZ" dirty="0" smtClean="0"/>
              <a:t>2. Charakterizovat celkové vyznění básně.</a:t>
            </a:r>
          </a:p>
          <a:p>
            <a:r>
              <a:rPr lang="cs-CZ" dirty="0" smtClean="0"/>
              <a:t>3. Určit literární druh a </a:t>
            </a:r>
            <a:r>
              <a:rPr lang="cs-CZ" smtClean="0"/>
              <a:t>žánr básně.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Odkazy, literatura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mtClean="0"/>
              <a:t>Karel Toman. </a:t>
            </a:r>
            <a:r>
              <a:rPr lang="cs-CZ" dirty="0" smtClean="0"/>
              <a:t>In: </a:t>
            </a:r>
            <a:r>
              <a:rPr lang="cs-CZ" i="1" dirty="0" err="1" smtClean="0"/>
              <a:t>Wikipedia</a:t>
            </a:r>
            <a:r>
              <a:rPr lang="cs-CZ" i="1" dirty="0" smtClean="0"/>
              <a:t>: </a:t>
            </a:r>
            <a:r>
              <a:rPr lang="cs-CZ" i="1" dirty="0" err="1" smtClean="0"/>
              <a:t>the</a:t>
            </a:r>
            <a:r>
              <a:rPr lang="cs-CZ" i="1" dirty="0" smtClean="0"/>
              <a:t> free </a:t>
            </a:r>
            <a:r>
              <a:rPr lang="cs-CZ" i="1" dirty="0" err="1" smtClean="0"/>
              <a:t>encyclopedia</a:t>
            </a:r>
            <a:r>
              <a:rPr lang="cs-CZ" dirty="0" smtClean="0"/>
              <a:t> [online]. San </a:t>
            </a:r>
            <a:r>
              <a:rPr lang="cs-CZ" dirty="0" err="1" smtClean="0"/>
              <a:t>Francisco</a:t>
            </a:r>
            <a:r>
              <a:rPr lang="cs-CZ" dirty="0" smtClean="0"/>
              <a:t> (CA): </a:t>
            </a:r>
            <a:r>
              <a:rPr lang="cs-CZ" dirty="0" err="1" smtClean="0"/>
              <a:t>Wikimedia</a:t>
            </a:r>
            <a:r>
              <a:rPr lang="cs-CZ" dirty="0" smtClean="0"/>
              <a:t> </a:t>
            </a:r>
            <a:r>
              <a:rPr lang="cs-CZ" dirty="0" err="1" smtClean="0"/>
              <a:t>Foundation</a:t>
            </a:r>
            <a:r>
              <a:rPr lang="cs-CZ" dirty="0" smtClean="0"/>
              <a:t>, 2001- [cit. 2012-04-20]. Dostupné z: http://</a:t>
            </a:r>
            <a:r>
              <a:rPr lang="cs-CZ" dirty="0" smtClean="0"/>
              <a:t>cs.wikipedia.org/wiki/Karel_Toman</a:t>
            </a:r>
            <a:endParaRPr lang="cs-CZ" dirty="0" smtClean="0"/>
          </a:p>
          <a:p>
            <a:r>
              <a:rPr lang="cs-CZ" dirty="0" smtClean="0"/>
              <a:t>SOCHROVÁ, Marie. </a:t>
            </a:r>
            <a:r>
              <a:rPr lang="cs-CZ" i="1" dirty="0" smtClean="0"/>
              <a:t>Čítanka III. k literatuře </a:t>
            </a:r>
            <a:br>
              <a:rPr lang="cs-CZ" i="1" dirty="0" smtClean="0"/>
            </a:br>
            <a:r>
              <a:rPr lang="cs-CZ" i="1" dirty="0" smtClean="0"/>
              <a:t>v kostce: [pro střední školy]</a:t>
            </a:r>
            <a:r>
              <a:rPr lang="cs-CZ" dirty="0" smtClean="0"/>
              <a:t>. </a:t>
            </a:r>
            <a:r>
              <a:rPr lang="cs-CZ" dirty="0" err="1" smtClean="0"/>
              <a:t>Vyd</a:t>
            </a:r>
            <a:r>
              <a:rPr lang="cs-CZ" dirty="0" smtClean="0"/>
              <a:t>. 1. Havlíčkův Brod: Fragment, 2002, 239 s. </a:t>
            </a:r>
            <a:br>
              <a:rPr lang="cs-CZ" dirty="0" smtClean="0"/>
            </a:br>
            <a:r>
              <a:rPr lang="cs-CZ" dirty="0" smtClean="0"/>
              <a:t>ISBN 80-7200-384-4.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EZENTACE_VOSHK_logolinkEU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PREZENTACE_VOSHK_logolinkEU</Template>
  <TotalTime>30</TotalTime>
  <Words>493</Words>
  <Application>Microsoft Office PowerPoint</Application>
  <PresentationFormat>Předvádění na obrazovce (4:3)</PresentationFormat>
  <Paragraphs>84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PREZENTACE_VOSHK_logolinkEU</vt:lpstr>
      <vt:lpstr>Karel Toman</vt:lpstr>
      <vt:lpstr>Tento učební materiál vznikl za podpory OPVK 1.5</vt:lpstr>
      <vt:lpstr>Život</vt:lpstr>
      <vt:lpstr>Život</vt:lpstr>
      <vt:lpstr>Tvorba</vt:lpstr>
      <vt:lpstr>Dílo</vt:lpstr>
      <vt:lpstr>Měsíce (1918)</vt:lpstr>
      <vt:lpstr>Odkazy, literatura</vt:lpstr>
    </vt:vector>
  </TitlesOfParts>
  <Company>hk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prezentace</dc:title>
  <dc:creator>vos sos hk</dc:creator>
  <cp:lastModifiedBy>An</cp:lastModifiedBy>
  <cp:revision>9</cp:revision>
  <dcterms:created xsi:type="dcterms:W3CDTF">2012-05-07T11:17:10Z</dcterms:created>
  <dcterms:modified xsi:type="dcterms:W3CDTF">2013-05-28T11:41:30Z</dcterms:modified>
</cp:coreProperties>
</file>