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77" r:id="rId3"/>
    <p:sldId id="278" r:id="rId4"/>
    <p:sldId id="279" r:id="rId5"/>
    <p:sldId id="280" r:id="rId6"/>
    <p:sldId id="281" r:id="rId7"/>
    <p:sldId id="282" r:id="rId8"/>
    <p:sldId id="284" r:id="rId9"/>
    <p:sldId id="285" r:id="rId10"/>
    <p:sldId id="287" r:id="rId11"/>
    <p:sldId id="286" r:id="rId12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143" autoAdjust="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1008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Karolina Světlá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26. 04. 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6583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CSA_OPVK15_004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Český jazyk a literatura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Česká literatura druhé poloviny 19. století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Karolina Světlá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Mgr. Taťána Krčálová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26. 04. 2012, 2.A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 minut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Projektor, PC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se se životem a tvorbou Karoliny Světlé, pochopit její</a:t>
                      </a:r>
                      <a:r>
                        <a:rPr lang="cs-CZ" sz="1600" baseline="0" dirty="0" smtClean="0"/>
                        <a:t> styl umělecký.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Karolina Světlá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5" name="Zástupný symbol pro obsah 4" descr="Karolina_Svetl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674188" y="1233576"/>
            <a:ext cx="3700733" cy="5122774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937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Karolina Světlá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4015"/>
            <a:ext cx="8229600" cy="5727939"/>
          </a:xfrm>
        </p:spPr>
        <p:txBody>
          <a:bodyPr/>
          <a:lstStyle/>
          <a:p>
            <a:r>
              <a:rPr lang="cs-CZ" b="1" dirty="0" smtClean="0"/>
              <a:t>Karolina Světlá</a:t>
            </a:r>
            <a:r>
              <a:rPr lang="cs-CZ" dirty="0" smtClean="0"/>
              <a:t> (vlastním jménem </a:t>
            </a:r>
            <a:r>
              <a:rPr lang="cs-CZ" b="1" dirty="0" smtClean="0"/>
              <a:t>Johana Rottová</a:t>
            </a:r>
            <a:r>
              <a:rPr lang="cs-CZ" dirty="0" smtClean="0"/>
              <a:t>, provdaná </a:t>
            </a:r>
            <a:r>
              <a:rPr lang="cs-CZ" b="1" dirty="0" err="1" smtClean="0"/>
              <a:t>Mužáková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24. února 1830 Praha – 7. září 1899 Praha</a:t>
            </a:r>
          </a:p>
          <a:p>
            <a:endParaRPr lang="cs-CZ" dirty="0" smtClean="0"/>
          </a:p>
          <a:p>
            <a:r>
              <a:rPr lang="cs-CZ" dirty="0" smtClean="0"/>
              <a:t>česká spisovatelka</a:t>
            </a:r>
          </a:p>
          <a:p>
            <a:endParaRPr lang="cs-CZ" dirty="0" smtClean="0"/>
          </a:p>
          <a:p>
            <a:r>
              <a:rPr lang="cs-CZ" dirty="0" smtClean="0"/>
              <a:t>Představitelka generace májovců.</a:t>
            </a:r>
          </a:p>
          <a:p>
            <a:r>
              <a:rPr lang="cs-CZ" dirty="0" smtClean="0"/>
              <a:t>Je považována za zakladatelku českého románu.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9396"/>
            <a:ext cx="8229600" cy="457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86597"/>
            <a:ext cx="8229600" cy="613487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Dílo a život velmi ovlivnilo </a:t>
            </a:r>
            <a:r>
              <a:rPr lang="cs-CZ" b="1" u="sng" dirty="0" smtClean="0"/>
              <a:t>přátelství s Janem Nerudou (s kterým měla milostný vztah) a Boženou Němcovou</a:t>
            </a:r>
          </a:p>
          <a:p>
            <a:r>
              <a:rPr lang="cs-CZ" dirty="0" smtClean="0"/>
              <a:t>Roku 1852 se vdala za Petra Mužáka. </a:t>
            </a:r>
          </a:p>
          <a:p>
            <a:r>
              <a:rPr lang="cs-CZ" dirty="0" smtClean="0"/>
              <a:t>Literárně začala tvořit koncem 50. let, kdy překonávala krizi způsobenou smrtí svého jediného dítěte, dcery Boženky (1853). Manželovo rodiště </a:t>
            </a:r>
            <a:r>
              <a:rPr lang="cs-CZ" b="1" u="sng" dirty="0" smtClean="0"/>
              <a:t>Světlá pod Ještědem </a:t>
            </a:r>
            <a:r>
              <a:rPr lang="cs-CZ" dirty="0" smtClean="0"/>
              <a:t>bylo inspirací pro její pseudonym a život v Podještědí, kam jezdila na léto, pro její tvorbu.</a:t>
            </a:r>
          </a:p>
          <a:p>
            <a:r>
              <a:rPr lang="cs-CZ" dirty="0" smtClean="0"/>
              <a:t>Karolina Světlá byla členkou několika emancipačních spolků. Roku 1871 </a:t>
            </a:r>
            <a:r>
              <a:rPr lang="cs-CZ" b="1" u="sng" dirty="0" smtClean="0"/>
              <a:t>založila tzv. </a:t>
            </a:r>
            <a:r>
              <a:rPr lang="cs-CZ" b="1" i="1" u="sng" dirty="0" smtClean="0"/>
              <a:t>Ženský výrobní spolek český</a:t>
            </a:r>
            <a:r>
              <a:rPr lang="cs-CZ" dirty="0" smtClean="0"/>
              <a:t>, který pak i několik let řídila; cílem spolku byla pomoc dívkám z chudých rodin, vzděláním a prací. Působila i jako novinářka, jejím hlavním tématem bylo postavení ženy ve společnosti.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569343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K. Světlá vytvořila několik tzv. pražských próz, ale nebyly zdaleka tak úspěšné jako její prózy venkovské.</a:t>
            </a:r>
          </a:p>
          <a:p>
            <a:r>
              <a:rPr lang="cs-CZ" b="1" i="1" u="sng" dirty="0" smtClean="0"/>
              <a:t>Černý Petříček</a:t>
            </a:r>
            <a:r>
              <a:rPr lang="cs-CZ" b="1" u="sng" dirty="0" smtClean="0"/>
              <a:t> </a:t>
            </a:r>
            <a:r>
              <a:rPr lang="cs-CZ" dirty="0" smtClean="0"/>
              <a:t>(1871) – líčí zde staropražský život obchodníka na trhu</a:t>
            </a:r>
          </a:p>
          <a:p>
            <a:r>
              <a:rPr lang="cs-CZ" b="1" i="1" u="sng" dirty="0" smtClean="0"/>
              <a:t>Upomínky</a:t>
            </a:r>
            <a:r>
              <a:rPr lang="cs-CZ" dirty="0" smtClean="0"/>
              <a:t> (1874) – pojednává o svém životě </a:t>
            </a:r>
            <a:br>
              <a:rPr lang="cs-CZ" dirty="0" smtClean="0"/>
            </a:br>
            <a:r>
              <a:rPr lang="cs-CZ" dirty="0" smtClean="0"/>
              <a:t>a o životě typické pražské rodiny 30. a 40. let 19. století</a:t>
            </a:r>
          </a:p>
          <a:p>
            <a:r>
              <a:rPr lang="cs-CZ" b="1" i="1" u="sng" dirty="0" smtClean="0"/>
              <a:t>Zvonečková královna</a:t>
            </a:r>
            <a:r>
              <a:rPr lang="cs-CZ" b="1" u="sng" dirty="0" smtClean="0"/>
              <a:t> </a:t>
            </a:r>
            <a:r>
              <a:rPr lang="cs-CZ" dirty="0" smtClean="0"/>
              <a:t>(1872) – výrazně protikatolicky zaměřený román</a:t>
            </a:r>
          </a:p>
          <a:p>
            <a:r>
              <a:rPr lang="cs-CZ" b="1" i="1" u="sng" dirty="0" smtClean="0"/>
              <a:t>První Češka</a:t>
            </a:r>
            <a:r>
              <a:rPr lang="cs-CZ" b="1" u="sng" dirty="0" smtClean="0"/>
              <a:t> </a:t>
            </a:r>
            <a:r>
              <a:rPr lang="cs-CZ" dirty="0" smtClean="0"/>
              <a:t>(1861) – román o těžkém prosazování českého vlastenectví v pražské </a:t>
            </a:r>
            <a:r>
              <a:rPr lang="cs-CZ" dirty="0" err="1" smtClean="0"/>
              <a:t>poněmčelé</a:t>
            </a:r>
            <a:r>
              <a:rPr lang="cs-CZ" dirty="0" smtClean="0"/>
              <a:t> společnosti (částečně autobiografické dílo)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19509"/>
          </a:xfrm>
        </p:spPr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19510"/>
            <a:ext cx="8229600" cy="590196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Její nejslavnější prózy jsou z Podještědí, kam 30 let jezdila každé léto – tzv. ještědské prózy. Největší pozornost věnovala vztahu muže a ženy.</a:t>
            </a:r>
          </a:p>
          <a:p>
            <a:r>
              <a:rPr lang="cs-CZ" dirty="0" smtClean="0"/>
              <a:t>Následujících 5 románů bývá nazýváno </a:t>
            </a:r>
            <a:r>
              <a:rPr lang="cs-CZ" b="1" i="1" u="sng" dirty="0" smtClean="0"/>
              <a:t>Ještědské romány</a:t>
            </a:r>
            <a:r>
              <a:rPr lang="cs-CZ" b="1" u="sng" dirty="0" smtClean="0"/>
              <a:t>. </a:t>
            </a:r>
          </a:p>
          <a:p>
            <a:r>
              <a:rPr lang="cs-CZ" b="1" i="1" u="sng" dirty="0" smtClean="0"/>
              <a:t>Vesnický román</a:t>
            </a:r>
            <a:r>
              <a:rPr lang="cs-CZ" b="1" u="sng" dirty="0" smtClean="0"/>
              <a:t> </a:t>
            </a:r>
            <a:r>
              <a:rPr lang="cs-CZ" dirty="0" smtClean="0"/>
              <a:t>(1867) – tragédie manželství bez lásky. </a:t>
            </a:r>
          </a:p>
          <a:p>
            <a:r>
              <a:rPr lang="cs-CZ" b="1" i="1" u="sng" dirty="0" smtClean="0"/>
              <a:t>Kříž u potoka</a:t>
            </a:r>
            <a:r>
              <a:rPr lang="cs-CZ" b="1" u="sng" dirty="0" smtClean="0"/>
              <a:t> </a:t>
            </a:r>
            <a:r>
              <a:rPr lang="cs-CZ" dirty="0" smtClean="0"/>
              <a:t>(1868) – hlavní hrdinka Eva bojuje za rovnoprávnost, končí tragicky. Obětuje svou lásku, aby zachránila manžela.</a:t>
            </a:r>
          </a:p>
          <a:p>
            <a:r>
              <a:rPr lang="cs-CZ" b="1" u="sng" dirty="0" err="1" smtClean="0"/>
              <a:t>Nemodlenec</a:t>
            </a:r>
            <a:r>
              <a:rPr lang="cs-CZ" dirty="0" smtClean="0"/>
              <a:t> (1873) – proti katolickému náboženskému fanatismu.</a:t>
            </a:r>
          </a:p>
          <a:p>
            <a:r>
              <a:rPr lang="cs-CZ" b="1" i="1" u="sng" dirty="0" smtClean="0"/>
              <a:t>Frantina</a:t>
            </a:r>
            <a:r>
              <a:rPr lang="cs-CZ" dirty="0" smtClean="0"/>
              <a:t> (1870) – Frantina byla zvolena rychtářkou, ve vůdci loupežníků pozná svého vyvoleného a zabije ho sama. </a:t>
            </a:r>
          </a:p>
          <a:p>
            <a:r>
              <a:rPr lang="cs-CZ" b="1" i="1" u="sng" dirty="0" smtClean="0"/>
              <a:t>Kantůrčice</a:t>
            </a:r>
            <a:r>
              <a:rPr lang="cs-CZ" dirty="0" smtClean="0"/>
              <a:t> (1869) – problém postavení ženy ve společnosti</a:t>
            </a:r>
          </a:p>
          <a:p>
            <a:r>
              <a:rPr lang="cs-CZ" b="1" i="1" u="sng" dirty="0" smtClean="0"/>
              <a:t>Hubička a jiné ještědské povídky</a:t>
            </a:r>
            <a:r>
              <a:rPr lang="cs-CZ" b="1" u="sng" dirty="0" smtClean="0"/>
              <a:t> </a:t>
            </a:r>
            <a:r>
              <a:rPr lang="cs-CZ" dirty="0" smtClean="0"/>
              <a:t>– povídku </a:t>
            </a:r>
            <a:r>
              <a:rPr lang="cs-CZ" i="1" dirty="0" smtClean="0"/>
              <a:t>Hubička</a:t>
            </a:r>
            <a:r>
              <a:rPr lang="cs-CZ" dirty="0" smtClean="0"/>
              <a:t> zpracovala Eliška Krásnohorská jako libreto ke stejnojmenné opeře Bedřicha Smetany.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55875"/>
          </a:xfrm>
        </p:spPr>
        <p:txBody>
          <a:bodyPr/>
          <a:lstStyle/>
          <a:p>
            <a:r>
              <a:rPr lang="cs-CZ" b="1" dirty="0" smtClean="0"/>
              <a:t>Povídky</a:t>
            </a:r>
          </a:p>
          <a:p>
            <a:r>
              <a:rPr lang="cs-CZ" dirty="0" smtClean="0"/>
              <a:t>Napsala celou řadu povídek (</a:t>
            </a:r>
            <a:r>
              <a:rPr lang="cs-CZ" i="1" dirty="0" smtClean="0"/>
              <a:t>Společnice</a:t>
            </a:r>
            <a:r>
              <a:rPr lang="cs-CZ" dirty="0" smtClean="0"/>
              <a:t>, </a:t>
            </a:r>
            <a:r>
              <a:rPr lang="cs-CZ" i="1" dirty="0" smtClean="0"/>
              <a:t>Skalák</a:t>
            </a:r>
            <a:r>
              <a:rPr lang="cs-CZ" dirty="0" smtClean="0"/>
              <a:t>, </a:t>
            </a:r>
            <a:r>
              <a:rPr lang="cs-CZ" i="1" dirty="0" smtClean="0"/>
              <a:t>Cikánka</a:t>
            </a:r>
            <a:r>
              <a:rPr lang="cs-CZ" dirty="0" smtClean="0"/>
              <a:t>, </a:t>
            </a:r>
            <a:r>
              <a:rPr lang="cs-CZ" i="1" dirty="0" smtClean="0"/>
              <a:t>Lesní panna</a:t>
            </a:r>
            <a:r>
              <a:rPr lang="cs-CZ" dirty="0" smtClean="0"/>
              <a:t>…)</a:t>
            </a:r>
          </a:p>
          <a:p>
            <a:r>
              <a:rPr lang="cs-CZ" dirty="0" smtClean="0"/>
              <a:t>Uveřejněny v mnoha časopisech (</a:t>
            </a:r>
            <a:r>
              <a:rPr lang="cs-CZ" i="1" dirty="0" smtClean="0"/>
              <a:t>Světozor</a:t>
            </a:r>
            <a:r>
              <a:rPr lang="cs-CZ" dirty="0" smtClean="0"/>
              <a:t>, </a:t>
            </a:r>
            <a:r>
              <a:rPr lang="cs-CZ" i="1" dirty="0" smtClean="0"/>
              <a:t>Lumír</a:t>
            </a:r>
            <a:r>
              <a:rPr lang="cs-CZ" dirty="0" smtClean="0"/>
              <a:t>, </a:t>
            </a:r>
            <a:r>
              <a:rPr lang="cs-CZ" i="1" dirty="0" smtClean="0"/>
              <a:t>Máj</a:t>
            </a:r>
            <a:r>
              <a:rPr lang="cs-CZ" dirty="0" smtClean="0"/>
              <a:t>, </a:t>
            </a:r>
            <a:r>
              <a:rPr lang="cs-CZ" i="1" dirty="0" smtClean="0"/>
              <a:t>Kresby</a:t>
            </a:r>
            <a:r>
              <a:rPr lang="cs-CZ" dirty="0" smtClean="0"/>
              <a:t>, </a:t>
            </a:r>
            <a:r>
              <a:rPr lang="cs-CZ" i="1" dirty="0" smtClean="0"/>
              <a:t>Květy</a:t>
            </a:r>
            <a:r>
              <a:rPr lang="cs-CZ" dirty="0" smtClean="0"/>
              <a:t>…)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9397"/>
            <a:ext cx="8229600" cy="785004"/>
          </a:xfrm>
        </p:spPr>
        <p:txBody>
          <a:bodyPr/>
          <a:lstStyle/>
          <a:p>
            <a:r>
              <a:rPr lang="cs-CZ" dirty="0" smtClean="0"/>
              <a:t>Cikánka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14402"/>
            <a:ext cx="8229600" cy="5211762"/>
          </a:xfrm>
        </p:spPr>
        <p:txBody>
          <a:bodyPr>
            <a:normAutofit/>
          </a:bodyPr>
          <a:lstStyle/>
          <a:p>
            <a:r>
              <a:rPr lang="cs-CZ" sz="1800" dirty="0" smtClean="0"/>
              <a:t>„</a:t>
            </a:r>
            <a:r>
              <a:rPr lang="cs-CZ" sz="1800" i="1" dirty="0" smtClean="0"/>
              <a:t>Máš –li mne za hodného a můžeš-li mne přitom </a:t>
            </a:r>
            <a:r>
              <a:rPr lang="cs-CZ" sz="1800" i="1" dirty="0" err="1" smtClean="0"/>
              <a:t>vyvstát</a:t>
            </a:r>
            <a:r>
              <a:rPr lang="cs-CZ" sz="1800" i="1" dirty="0" smtClean="0"/>
              <a:t>, proč mne tedy nechceš?“ opakoval hoch, </a:t>
            </a:r>
            <a:r>
              <a:rPr lang="cs-CZ" sz="1800" i="1" dirty="0" err="1" smtClean="0"/>
              <a:t>chopiv</a:t>
            </a:r>
            <a:r>
              <a:rPr lang="cs-CZ" sz="1800" i="1" dirty="0" smtClean="0"/>
              <a:t> se i druhé ruky její. </a:t>
            </a:r>
            <a:r>
              <a:rPr lang="cs-CZ" sz="1800" i="1" dirty="0" err="1" smtClean="0"/>
              <a:t>Julina</a:t>
            </a:r>
            <a:r>
              <a:rPr lang="cs-CZ" sz="1800" i="1" dirty="0" smtClean="0"/>
              <a:t> opřela hlavu o jeho rameno a dala se do pláče. „Ach, Tomáši, kdybys věděl-“ zaštkala, „ale darmo mluvit! Jsem tak podivná, že bys ani neuvěřil…politoval bys mne zajisté, kdybys mohl v duši mou </a:t>
            </a:r>
            <a:r>
              <a:rPr lang="cs-CZ" sz="1800" i="1" dirty="0" err="1" smtClean="0"/>
              <a:t>nahlédnouti</a:t>
            </a:r>
            <a:r>
              <a:rPr lang="cs-CZ" sz="1800" i="1" dirty="0" smtClean="0"/>
              <a:t>.“ </a:t>
            </a:r>
          </a:p>
          <a:p>
            <a:r>
              <a:rPr lang="cs-CZ" sz="1800" i="1" dirty="0" smtClean="0"/>
              <a:t>„Co ti schází?“ tázal se hoch soucitně. „Vždyť jsem až dosud žádné nemoci na tobě nepozoroval?“</a:t>
            </a:r>
          </a:p>
          <a:p>
            <a:r>
              <a:rPr lang="cs-CZ" sz="1800" i="1" dirty="0" smtClean="0"/>
              <a:t>„Na těle mi také nic neschází,“ odvětila upírajíc oči, „</a:t>
            </a:r>
            <a:r>
              <a:rPr lang="cs-CZ" sz="1800" i="1" dirty="0" err="1" smtClean="0"/>
              <a:t>skáči</a:t>
            </a:r>
            <a:r>
              <a:rPr lang="cs-CZ" sz="1800" i="1" dirty="0" smtClean="0"/>
              <a:t> jako veverka a jsem veselá jako křepelka. Ale najednou dá se do mne z ničeho nic taková nespokojenost, že mne celý svět omrzí. Co dělám, </a:t>
            </a:r>
            <a:r>
              <a:rPr lang="cs-CZ" sz="1800" i="1" dirty="0" err="1" smtClean="0"/>
              <a:t>dělám</a:t>
            </a:r>
            <a:r>
              <a:rPr lang="cs-CZ" sz="1800" i="1" dirty="0" smtClean="0"/>
              <a:t> opačně a nemohu s tím  přijít k žádnému konci. Stojím a zakoukám se do oblak, do hvězd, bůhvíkam, a myslím bůhvíco – nejvíce ale také hlouposti, za které by se mi celý svět vysmál, kdybych se s nimi projevila. Mně se ale líbí, mne těší, a kdo mne z nich vytrhne, ten je mým nepřítelem. Vím dobře, že bych měla </a:t>
            </a:r>
            <a:r>
              <a:rPr lang="cs-CZ" sz="1800" i="1" dirty="0" err="1" smtClean="0"/>
              <a:t>býti</a:t>
            </a:r>
            <a:r>
              <a:rPr lang="cs-CZ" sz="1800" i="1" dirty="0" smtClean="0"/>
              <a:t> zcela jinou, dbalejší, obratnější, že nejsem zrovna k ničemu, ale řekne-li mně někdo, tu mne tím bodne, a mně je, jako by mně křivdil. Zdá se mi v takové chvíli, že všecky práce, kteréžto se mi ukládají, nejsou pro mne, tak málo jako ten život, jejž mezi vámi vedu, a že ti lidé okolo mne se ani ke mně nehodí……</a:t>
            </a:r>
          </a:p>
          <a:p>
            <a:endParaRPr lang="cs-CZ" sz="1400" i="1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Úkoly k ukázce: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Najděte zastaralá slova a objasněte jejich význam.</a:t>
            </a:r>
          </a:p>
          <a:p>
            <a:r>
              <a:rPr lang="cs-CZ" dirty="0" smtClean="0"/>
              <a:t>2. Popište citové rozpoložení dívky.</a:t>
            </a:r>
          </a:p>
          <a:p>
            <a:r>
              <a:rPr lang="cs-CZ" dirty="0" smtClean="0"/>
              <a:t>3. Charakterizujte jazykové prostředky.</a:t>
            </a:r>
          </a:p>
          <a:p>
            <a:r>
              <a:rPr lang="cs-CZ" dirty="0" smtClean="0"/>
              <a:t>4. Jaký byl vztah chlapce k dívce?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Odkazy,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Karolína Světlá.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2012-04-22]. Dostupné z: http://cs.wikipedia.org/wiki/Karolina_Sv%C4%9Btl%C3%A1 </a:t>
            </a:r>
          </a:p>
          <a:p>
            <a:r>
              <a:rPr lang="cs-CZ" dirty="0" smtClean="0"/>
              <a:t>MARTINKOVÁ, Věra. </a:t>
            </a:r>
            <a:r>
              <a:rPr lang="cs-CZ" i="1" dirty="0" smtClean="0"/>
              <a:t>Čítanka 2: pro 2. ročník středních škol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v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Tripolia</a:t>
            </a:r>
            <a:r>
              <a:rPr lang="cs-CZ" dirty="0" smtClean="0"/>
              <a:t>, </a:t>
            </a:r>
            <a:r>
              <a:rPr lang="cs-CZ" smtClean="0"/>
              <a:t>Celkově 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5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Tripolia</a:t>
            </a:r>
            <a:r>
              <a:rPr lang="cs-CZ" dirty="0" smtClean="0"/>
              <a:t>, 2000, 375 s. Edice českého jazyka a literatury. ISBN 80-864-4805-3.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</Template>
  <TotalTime>136</TotalTime>
  <Words>558</Words>
  <Application>Microsoft Office PowerPoint</Application>
  <PresentationFormat>Předvádění na obrazovce (4:3)</PresentationFormat>
  <Paragraphs>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PREZENTACE_VOSHK_logolinkEU</vt:lpstr>
      <vt:lpstr>Karolina Světlá</vt:lpstr>
      <vt:lpstr>Tento učební materiál vznikl za podpory OPVK 1.5</vt:lpstr>
      <vt:lpstr>Karolina Světlá</vt:lpstr>
      <vt:lpstr>Karolina Světlá</vt:lpstr>
      <vt:lpstr>Život</vt:lpstr>
      <vt:lpstr>Dílo</vt:lpstr>
      <vt:lpstr>Dílo</vt:lpstr>
      <vt:lpstr>Dílo</vt:lpstr>
      <vt:lpstr>Cikánka</vt:lpstr>
      <vt:lpstr>Úkoly k ukázce:</vt:lpstr>
      <vt:lpstr>Odkazy, literatura</vt:lpstr>
    </vt:vector>
  </TitlesOfParts>
  <Company>hk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vos sos hk</dc:creator>
  <cp:lastModifiedBy>An</cp:lastModifiedBy>
  <cp:revision>13</cp:revision>
  <dcterms:created xsi:type="dcterms:W3CDTF">2012-04-25T07:08:17Z</dcterms:created>
  <dcterms:modified xsi:type="dcterms:W3CDTF">2013-05-28T11:24:41Z</dcterms:modified>
</cp:coreProperties>
</file>