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088232" y="2348880"/>
              <a:ext cx="59046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obdélníka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3.,4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., 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rýsování obdélníka.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1916832"/>
            <a:ext cx="6624736" cy="25922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1772816"/>
            <a:ext cx="7772400" cy="2448272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Rýsování </a:t>
            </a:r>
          </a:p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obdélníka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VY_42_INOVACE_30_Rýsování obdélníka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Narýsuj obdélník ABCD.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a = 7 cm, b </a:t>
                      </a:r>
                      <a:r>
                        <a:rPr lang="cs-CZ" baseline="0" dirty="0" smtClean="0"/>
                        <a:t>= 4 </a:t>
                      </a:r>
                      <a:r>
                        <a:rPr lang="cs-CZ" baseline="0" dirty="0" smtClean="0"/>
                        <a:t>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916832"/>
            <a:ext cx="97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Náčrtek: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4686535"/>
            <a:ext cx="309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4755125"/>
            <a:ext cx="317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2780928"/>
            <a:ext cx="308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4960893"/>
            <a:ext cx="636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 cm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619672" y="3140968"/>
            <a:ext cx="3528392" cy="17491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2780928"/>
            <a:ext cx="327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3589102"/>
            <a:ext cx="636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přímku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p.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8613" y="3308350"/>
            <a:ext cx="5945187" cy="24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přímku m, která je kolmá k přímce </a:t>
                      </a:r>
                      <a:r>
                        <a:rPr lang="cs-CZ" dirty="0" smtClean="0"/>
                        <a:t>p.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Bod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A je průsečíkem přímek p, </a:t>
                      </a:r>
                      <a:r>
                        <a:rPr lang="cs-CZ" dirty="0" smtClean="0"/>
                        <a:t>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Narýsuj /AB</a:t>
                      </a:r>
                      <a:r>
                        <a:rPr lang="cs-CZ" dirty="0" smtClean="0"/>
                        <a:t>/ =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7 cm, bod B náleží přímce </a:t>
                      </a:r>
                      <a:r>
                        <a:rPr lang="cs-CZ" baseline="0" dirty="0" smtClean="0"/>
                        <a:t>p.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340768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48072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4807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Sestroj přímku n, která prochází bodem B a je kolmá k přímce p.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00808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6400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Sestroj kolmici n, která je kolmá k přímce</a:t>
                      </a:r>
                      <a:r>
                        <a:rPr lang="cs-CZ" baseline="0" dirty="0" smtClean="0"/>
                        <a:t> p a prochází bodem </a:t>
                      </a:r>
                      <a:r>
                        <a:rPr lang="cs-CZ" baseline="0" dirty="0" smtClean="0"/>
                        <a:t>B.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68760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Pomocí kružítka sestroj na přímce m bod C, /AC</a:t>
                      </a:r>
                      <a:r>
                        <a:rPr lang="cs-CZ" dirty="0" smtClean="0"/>
                        <a:t>/ = </a:t>
                      </a:r>
                      <a:r>
                        <a:rPr lang="cs-CZ" dirty="0" smtClean="0"/>
                        <a:t>4 </a:t>
                      </a:r>
                      <a:r>
                        <a:rPr lang="cs-CZ" dirty="0" smtClean="0"/>
                        <a:t>cm.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6752"/>
            <a:ext cx="59451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Pomocí kružítka sestroj na přímce n bod d, /BD</a:t>
                      </a:r>
                      <a:r>
                        <a:rPr lang="cs-CZ" dirty="0" smtClean="0"/>
                        <a:t>/ = </a:t>
                      </a:r>
                      <a:r>
                        <a:rPr lang="cs-CZ" dirty="0" smtClean="0"/>
                        <a:t>4 </a:t>
                      </a:r>
                      <a:r>
                        <a:rPr lang="cs-CZ" dirty="0" smtClean="0"/>
                        <a:t>cm.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68760"/>
            <a:ext cx="62499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úsečku CD.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Sestrojil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jsi obdélník </a:t>
                      </a:r>
                      <a:r>
                        <a:rPr lang="cs-CZ" baseline="0" dirty="0" smtClean="0"/>
                        <a:t>ABCD.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6249987" cy="504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229</Words>
  <Application>Microsoft Office PowerPoint</Application>
  <PresentationFormat>Předvádění na obrazovce (4:3)</PresentationFormat>
  <Paragraphs>43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expert</cp:lastModifiedBy>
  <cp:revision>2</cp:revision>
  <dcterms:created xsi:type="dcterms:W3CDTF">2012-01-02T05:58:54Z</dcterms:created>
  <dcterms:modified xsi:type="dcterms:W3CDTF">2012-03-19T10:07:09Z</dcterms:modified>
</cp:coreProperties>
</file>