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58" r:id="rId3"/>
    <p:sldId id="260" r:id="rId4"/>
    <p:sldId id="261" r:id="rId5"/>
    <p:sldId id="259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7" d="100"/>
          <a:sy n="67" d="100"/>
        </p:scale>
        <p:origin x="-143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image" Target="../media/image2.jpe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image" Target="../media/image7.jpe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png"/><Relationship Id="rId1" Type="http://schemas.openxmlformats.org/officeDocument/2006/relationships/image" Target="../media/image10.png"/><Relationship Id="rId5" Type="http://schemas.openxmlformats.org/officeDocument/2006/relationships/image" Target="../media/image14.png"/><Relationship Id="rId4" Type="http://schemas.openxmlformats.org/officeDocument/2006/relationships/image" Target="../media/image13.jpe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image" Target="../media/image2.jpe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image" Target="../media/image7.jpe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png"/><Relationship Id="rId1" Type="http://schemas.openxmlformats.org/officeDocument/2006/relationships/image" Target="../media/image10.png"/><Relationship Id="rId5" Type="http://schemas.openxmlformats.org/officeDocument/2006/relationships/image" Target="../media/image14.png"/><Relationship Id="rId4" Type="http://schemas.openxmlformats.org/officeDocument/2006/relationships/image" Target="../media/image13.jpe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923DC78-DAE6-415B-AEE0-A201010DB1B4}" type="doc">
      <dgm:prSet loTypeId="urn:microsoft.com/office/officeart/2005/8/layout/vList3" loCatId="picture" qsTypeId="urn:microsoft.com/office/officeart/2005/8/quickstyle/simple1" qsCatId="simple" csTypeId="urn:microsoft.com/office/officeart/2005/8/colors/accent1_2" csCatId="accent1" phldr="1"/>
      <dgm:spPr/>
    </dgm:pt>
    <dgm:pt modelId="{9FBEB3EA-D16A-4E2C-B00B-29F52BE4BDB3}">
      <dgm:prSet phldrT="[Text]"/>
      <dgm:spPr/>
      <dgm:t>
        <a:bodyPr/>
        <a:lstStyle/>
        <a:p>
          <a:r>
            <a:rPr lang="cs-CZ" dirty="0" smtClean="0"/>
            <a:t>jahody</a:t>
          </a:r>
          <a:endParaRPr lang="cs-CZ" dirty="0"/>
        </a:p>
      </dgm:t>
    </dgm:pt>
    <dgm:pt modelId="{536A4092-D11F-4C23-9EE1-C955355F74D3}" type="parTrans" cxnId="{E0408A27-A4B1-427A-A21C-91C03DCD1A63}">
      <dgm:prSet/>
      <dgm:spPr/>
      <dgm:t>
        <a:bodyPr/>
        <a:lstStyle/>
        <a:p>
          <a:endParaRPr lang="cs-CZ"/>
        </a:p>
      </dgm:t>
    </dgm:pt>
    <dgm:pt modelId="{74807B2A-33C1-48AD-9697-3B5116A6BCEC}" type="sibTrans" cxnId="{E0408A27-A4B1-427A-A21C-91C03DCD1A63}">
      <dgm:prSet/>
      <dgm:spPr/>
      <dgm:t>
        <a:bodyPr/>
        <a:lstStyle/>
        <a:p>
          <a:endParaRPr lang="cs-CZ"/>
        </a:p>
      </dgm:t>
    </dgm:pt>
    <dgm:pt modelId="{0580332D-0467-4CA8-AB48-5036A7123C3F}">
      <dgm:prSet phldrT="[Text]"/>
      <dgm:spPr/>
      <dgm:t>
        <a:bodyPr/>
        <a:lstStyle/>
        <a:p>
          <a:r>
            <a:rPr lang="cs-CZ" dirty="0" smtClean="0"/>
            <a:t>hroznové víno</a:t>
          </a:r>
          <a:endParaRPr lang="cs-CZ" dirty="0"/>
        </a:p>
      </dgm:t>
    </dgm:pt>
    <dgm:pt modelId="{EC6BE079-8E65-4DFE-8C6F-758FFB2F6B28}" type="parTrans" cxnId="{BFD343F1-FBFE-435A-9BD5-86EACC5EB605}">
      <dgm:prSet/>
      <dgm:spPr/>
      <dgm:t>
        <a:bodyPr/>
        <a:lstStyle/>
        <a:p>
          <a:endParaRPr lang="cs-CZ"/>
        </a:p>
      </dgm:t>
    </dgm:pt>
    <dgm:pt modelId="{6BF29C9C-17B9-48F2-A055-2B99F0B8403A}" type="sibTrans" cxnId="{BFD343F1-FBFE-435A-9BD5-86EACC5EB605}">
      <dgm:prSet/>
      <dgm:spPr/>
      <dgm:t>
        <a:bodyPr/>
        <a:lstStyle/>
        <a:p>
          <a:endParaRPr lang="cs-CZ"/>
        </a:p>
      </dgm:t>
    </dgm:pt>
    <dgm:pt modelId="{A9DEDBE3-D017-46C3-BDB1-B35AF0D15D3A}">
      <dgm:prSet phldrT="[Text]"/>
      <dgm:spPr/>
      <dgm:t>
        <a:bodyPr/>
        <a:lstStyle/>
        <a:p>
          <a:r>
            <a:rPr lang="cs-CZ" dirty="0" smtClean="0"/>
            <a:t>maliny</a:t>
          </a:r>
          <a:endParaRPr lang="cs-CZ" dirty="0"/>
        </a:p>
      </dgm:t>
    </dgm:pt>
    <dgm:pt modelId="{EBC3EBFE-2C67-434A-8ADC-43F1E4F83C72}" type="parTrans" cxnId="{ED7F0A3C-59E2-4C1A-AC12-519E61536FD8}">
      <dgm:prSet/>
      <dgm:spPr/>
      <dgm:t>
        <a:bodyPr/>
        <a:lstStyle/>
        <a:p>
          <a:endParaRPr lang="cs-CZ"/>
        </a:p>
      </dgm:t>
    </dgm:pt>
    <dgm:pt modelId="{4A81C636-2D67-486D-B49C-E816F44DD1A7}" type="sibTrans" cxnId="{ED7F0A3C-59E2-4C1A-AC12-519E61536FD8}">
      <dgm:prSet/>
      <dgm:spPr/>
      <dgm:t>
        <a:bodyPr/>
        <a:lstStyle/>
        <a:p>
          <a:endParaRPr lang="cs-CZ"/>
        </a:p>
      </dgm:t>
    </dgm:pt>
    <dgm:pt modelId="{5025E277-29DE-4172-A7B3-86452B352E95}">
      <dgm:prSet phldrT="[Text]"/>
      <dgm:spPr/>
      <dgm:t>
        <a:bodyPr/>
        <a:lstStyle/>
        <a:p>
          <a:r>
            <a:rPr lang="cs-CZ" dirty="0" smtClean="0"/>
            <a:t>borůvky</a:t>
          </a:r>
          <a:endParaRPr lang="cs-CZ" dirty="0"/>
        </a:p>
      </dgm:t>
    </dgm:pt>
    <dgm:pt modelId="{660E0103-26E2-4694-8F15-AF07E2A02012}" type="parTrans" cxnId="{758B435D-994C-4277-BD79-A0E5498E2552}">
      <dgm:prSet/>
      <dgm:spPr/>
      <dgm:t>
        <a:bodyPr/>
        <a:lstStyle/>
        <a:p>
          <a:endParaRPr lang="cs-CZ"/>
        </a:p>
      </dgm:t>
    </dgm:pt>
    <dgm:pt modelId="{F234BE4F-75E0-4A5A-8345-1AEE52AF418A}" type="sibTrans" cxnId="{758B435D-994C-4277-BD79-A0E5498E2552}">
      <dgm:prSet/>
      <dgm:spPr/>
      <dgm:t>
        <a:bodyPr/>
        <a:lstStyle/>
        <a:p>
          <a:endParaRPr lang="cs-CZ"/>
        </a:p>
      </dgm:t>
    </dgm:pt>
    <dgm:pt modelId="{70CC30B0-AC26-4469-824E-32B3EF53CB52}">
      <dgm:prSet phldrT="[Text]"/>
      <dgm:spPr/>
      <dgm:t>
        <a:bodyPr/>
        <a:lstStyle/>
        <a:p>
          <a:r>
            <a:rPr lang="cs-CZ" dirty="0" smtClean="0"/>
            <a:t>angrešt</a:t>
          </a:r>
          <a:endParaRPr lang="cs-CZ" dirty="0"/>
        </a:p>
      </dgm:t>
    </dgm:pt>
    <dgm:pt modelId="{2F8604D0-C9E1-44F2-8005-97F64C023843}" type="parTrans" cxnId="{B6129F83-4D13-40D3-ABC4-9FC482AC253E}">
      <dgm:prSet/>
      <dgm:spPr/>
      <dgm:t>
        <a:bodyPr/>
        <a:lstStyle/>
        <a:p>
          <a:endParaRPr lang="cs-CZ"/>
        </a:p>
      </dgm:t>
    </dgm:pt>
    <dgm:pt modelId="{FF671B16-9196-40E7-AAD7-BDC12D50B8DD}" type="sibTrans" cxnId="{B6129F83-4D13-40D3-ABC4-9FC482AC253E}">
      <dgm:prSet/>
      <dgm:spPr/>
      <dgm:t>
        <a:bodyPr/>
        <a:lstStyle/>
        <a:p>
          <a:endParaRPr lang="cs-CZ"/>
        </a:p>
      </dgm:t>
    </dgm:pt>
    <dgm:pt modelId="{B973593F-2EEA-402F-A4C2-3D0CEBCBE36F}" type="pres">
      <dgm:prSet presAssocID="{9923DC78-DAE6-415B-AEE0-A201010DB1B4}" presName="linearFlow" presStyleCnt="0">
        <dgm:presLayoutVars>
          <dgm:dir/>
          <dgm:resizeHandles val="exact"/>
        </dgm:presLayoutVars>
      </dgm:prSet>
      <dgm:spPr/>
    </dgm:pt>
    <dgm:pt modelId="{13522929-5366-468B-9C40-4B4ACEBF6656}" type="pres">
      <dgm:prSet presAssocID="{9FBEB3EA-D16A-4E2C-B00B-29F52BE4BDB3}" presName="composite" presStyleCnt="0"/>
      <dgm:spPr/>
    </dgm:pt>
    <dgm:pt modelId="{D3506252-BDD0-477A-91CF-8B61588B4C79}" type="pres">
      <dgm:prSet presAssocID="{9FBEB3EA-D16A-4E2C-B00B-29F52BE4BDB3}" presName="imgShp" presStyleLbl="fgImgPlace1" presStyleIdx="0" presStyleCnt="5" custScaleX="99050"/>
      <dgm:spPr>
        <a:blipFill>
          <a:blip xmlns:r="http://schemas.openxmlformats.org/officeDocument/2006/relationships" r:embed="rId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17000" r="-17000"/>
          </a:stretch>
        </a:blipFill>
      </dgm:spPr>
    </dgm:pt>
    <dgm:pt modelId="{E04BB214-DC5F-413C-B57A-F5940AB16B5E}" type="pres">
      <dgm:prSet presAssocID="{9FBEB3EA-D16A-4E2C-B00B-29F52BE4BDB3}" presName="txShp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693CC1D-C4BC-4D4D-A8E1-428A2383D072}" type="pres">
      <dgm:prSet presAssocID="{74807B2A-33C1-48AD-9697-3B5116A6BCEC}" presName="spacing" presStyleCnt="0"/>
      <dgm:spPr/>
    </dgm:pt>
    <dgm:pt modelId="{808F88E8-31AC-41E2-B568-BB94CF4D1B24}" type="pres">
      <dgm:prSet presAssocID="{0580332D-0467-4CA8-AB48-5036A7123C3F}" presName="composite" presStyleCnt="0"/>
      <dgm:spPr/>
    </dgm:pt>
    <dgm:pt modelId="{46EE2953-0092-4BD0-9519-00759D375EB9}" type="pres">
      <dgm:prSet presAssocID="{0580332D-0467-4CA8-AB48-5036A7123C3F}" presName="imgShp" presStyleLbl="fgImgPlace1" presStyleIdx="1" presStyleCnt="5" custLinFactNeighborX="-1277" custLinFactNeighborY="4933"/>
      <dgm:spPr>
        <a:blipFill>
          <a:blip xmlns:r="http://schemas.openxmlformats.org/officeDocument/2006/relationships"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17000" r="-17000"/>
          </a:stretch>
        </a:blipFill>
      </dgm:spPr>
    </dgm:pt>
    <dgm:pt modelId="{B376D551-5C35-4E0B-9C12-6C79B1779DCE}" type="pres">
      <dgm:prSet presAssocID="{0580332D-0467-4CA8-AB48-5036A7123C3F}" presName="txShp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FB9AC9A-87F9-437A-8A1F-98C25781503F}" type="pres">
      <dgm:prSet presAssocID="{6BF29C9C-17B9-48F2-A055-2B99F0B8403A}" presName="spacing" presStyleCnt="0"/>
      <dgm:spPr/>
    </dgm:pt>
    <dgm:pt modelId="{1E10ED1C-7E9D-4077-B132-5D4199710659}" type="pres">
      <dgm:prSet presAssocID="{A9DEDBE3-D017-46C3-BDB1-B35AF0D15D3A}" presName="composite" presStyleCnt="0"/>
      <dgm:spPr/>
    </dgm:pt>
    <dgm:pt modelId="{AC2DB929-C3D1-494E-9A4A-B4856C16AA4B}" type="pres">
      <dgm:prSet presAssocID="{A9DEDBE3-D017-46C3-BDB1-B35AF0D15D3A}" presName="imgShp" presStyleLbl="fgImgPlace1" presStyleIdx="2" presStyleCnt="5"/>
      <dgm:spPr>
        <a:blipFill rotWithShape="1">
          <a:blip xmlns:r="http://schemas.openxmlformats.org/officeDocument/2006/relationships" r:embed="rId3"/>
          <a:stretch>
            <a:fillRect/>
          </a:stretch>
        </a:blipFill>
      </dgm:spPr>
    </dgm:pt>
    <dgm:pt modelId="{AE94331E-7091-470F-B857-D7E527320B20}" type="pres">
      <dgm:prSet presAssocID="{A9DEDBE3-D017-46C3-BDB1-B35AF0D15D3A}" presName="txShp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3572B17-4E06-4375-A601-2A61AAD04EC0}" type="pres">
      <dgm:prSet presAssocID="{4A81C636-2D67-486D-B49C-E816F44DD1A7}" presName="spacing" presStyleCnt="0"/>
      <dgm:spPr/>
    </dgm:pt>
    <dgm:pt modelId="{ADCC81C3-5A82-4AC3-B4E4-E81A4BE8989E}" type="pres">
      <dgm:prSet presAssocID="{5025E277-29DE-4172-A7B3-86452B352E95}" presName="composite" presStyleCnt="0"/>
      <dgm:spPr/>
    </dgm:pt>
    <dgm:pt modelId="{3C560523-6F2C-44A0-9DAE-18456F5186F9}" type="pres">
      <dgm:prSet presAssocID="{5025E277-29DE-4172-A7B3-86452B352E95}" presName="imgShp" presStyleLbl="fgImgPlace1" presStyleIdx="3" presStyleCnt="5"/>
      <dgm:spPr>
        <a:blipFill rotWithShape="1">
          <a:blip xmlns:r="http://schemas.openxmlformats.org/officeDocument/2006/relationships" r:embed="rId4"/>
          <a:stretch>
            <a:fillRect/>
          </a:stretch>
        </a:blipFill>
      </dgm:spPr>
    </dgm:pt>
    <dgm:pt modelId="{7694CCF8-76B5-4F08-9F76-32BDD57CFF88}" type="pres">
      <dgm:prSet presAssocID="{5025E277-29DE-4172-A7B3-86452B352E95}" presName="txShp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5B2B6DA-CF4A-4B9D-BF48-01AEAD7B1A2B}" type="pres">
      <dgm:prSet presAssocID="{F234BE4F-75E0-4A5A-8345-1AEE52AF418A}" presName="spacing" presStyleCnt="0"/>
      <dgm:spPr/>
    </dgm:pt>
    <dgm:pt modelId="{D87F101C-1DC0-4131-82D3-654D4DE09406}" type="pres">
      <dgm:prSet presAssocID="{70CC30B0-AC26-4469-824E-32B3EF53CB52}" presName="composite" presStyleCnt="0"/>
      <dgm:spPr/>
    </dgm:pt>
    <dgm:pt modelId="{7D46AF75-752B-45AD-A810-B71FF0B0E2DF}" type="pres">
      <dgm:prSet presAssocID="{70CC30B0-AC26-4469-824E-32B3EF53CB52}" presName="imgShp" presStyleLbl="fgImgPlace1" presStyleIdx="4" presStyleCnt="5"/>
      <dgm:spPr>
        <a:blipFill rotWithShape="1">
          <a:blip xmlns:r="http://schemas.openxmlformats.org/officeDocument/2006/relationships" r:embed="rId5"/>
          <a:stretch>
            <a:fillRect/>
          </a:stretch>
        </a:blipFill>
      </dgm:spPr>
    </dgm:pt>
    <dgm:pt modelId="{A6672F2E-5E96-400F-9E10-C57F335FB6D7}" type="pres">
      <dgm:prSet presAssocID="{70CC30B0-AC26-4469-824E-32B3EF53CB52}" presName="txShp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58B435D-994C-4277-BD79-A0E5498E2552}" srcId="{9923DC78-DAE6-415B-AEE0-A201010DB1B4}" destId="{5025E277-29DE-4172-A7B3-86452B352E95}" srcOrd="3" destOrd="0" parTransId="{660E0103-26E2-4694-8F15-AF07E2A02012}" sibTransId="{F234BE4F-75E0-4A5A-8345-1AEE52AF418A}"/>
    <dgm:cxn modelId="{07699952-9FBB-499A-9F91-9BC4FFE661A3}" type="presOf" srcId="{A9DEDBE3-D017-46C3-BDB1-B35AF0D15D3A}" destId="{AE94331E-7091-470F-B857-D7E527320B20}" srcOrd="0" destOrd="0" presId="urn:microsoft.com/office/officeart/2005/8/layout/vList3"/>
    <dgm:cxn modelId="{631C4ECF-EE45-40B5-BF91-4F04FCD7A70D}" type="presOf" srcId="{5025E277-29DE-4172-A7B3-86452B352E95}" destId="{7694CCF8-76B5-4F08-9F76-32BDD57CFF88}" srcOrd="0" destOrd="0" presId="urn:microsoft.com/office/officeart/2005/8/layout/vList3"/>
    <dgm:cxn modelId="{B6129F83-4D13-40D3-ABC4-9FC482AC253E}" srcId="{9923DC78-DAE6-415B-AEE0-A201010DB1B4}" destId="{70CC30B0-AC26-4469-824E-32B3EF53CB52}" srcOrd="4" destOrd="0" parTransId="{2F8604D0-C9E1-44F2-8005-97F64C023843}" sibTransId="{FF671B16-9196-40E7-AAD7-BDC12D50B8DD}"/>
    <dgm:cxn modelId="{196DCD42-29AB-4746-885E-CCA83D46E672}" type="presOf" srcId="{9923DC78-DAE6-415B-AEE0-A201010DB1B4}" destId="{B973593F-2EEA-402F-A4C2-3D0CEBCBE36F}" srcOrd="0" destOrd="0" presId="urn:microsoft.com/office/officeart/2005/8/layout/vList3"/>
    <dgm:cxn modelId="{96EDF3F3-0D14-414A-A7B4-D83D060E4150}" type="presOf" srcId="{0580332D-0467-4CA8-AB48-5036A7123C3F}" destId="{B376D551-5C35-4E0B-9C12-6C79B1779DCE}" srcOrd="0" destOrd="0" presId="urn:microsoft.com/office/officeart/2005/8/layout/vList3"/>
    <dgm:cxn modelId="{80E6E519-C26B-434E-AA66-E68B77300479}" type="presOf" srcId="{9FBEB3EA-D16A-4E2C-B00B-29F52BE4BDB3}" destId="{E04BB214-DC5F-413C-B57A-F5940AB16B5E}" srcOrd="0" destOrd="0" presId="urn:microsoft.com/office/officeart/2005/8/layout/vList3"/>
    <dgm:cxn modelId="{BFD343F1-FBFE-435A-9BD5-86EACC5EB605}" srcId="{9923DC78-DAE6-415B-AEE0-A201010DB1B4}" destId="{0580332D-0467-4CA8-AB48-5036A7123C3F}" srcOrd="1" destOrd="0" parTransId="{EC6BE079-8E65-4DFE-8C6F-758FFB2F6B28}" sibTransId="{6BF29C9C-17B9-48F2-A055-2B99F0B8403A}"/>
    <dgm:cxn modelId="{ED7F0A3C-59E2-4C1A-AC12-519E61536FD8}" srcId="{9923DC78-DAE6-415B-AEE0-A201010DB1B4}" destId="{A9DEDBE3-D017-46C3-BDB1-B35AF0D15D3A}" srcOrd="2" destOrd="0" parTransId="{EBC3EBFE-2C67-434A-8ADC-43F1E4F83C72}" sibTransId="{4A81C636-2D67-486D-B49C-E816F44DD1A7}"/>
    <dgm:cxn modelId="{06887DAA-8A35-4C1B-A306-5610A0978D46}" type="presOf" srcId="{70CC30B0-AC26-4469-824E-32B3EF53CB52}" destId="{A6672F2E-5E96-400F-9E10-C57F335FB6D7}" srcOrd="0" destOrd="0" presId="urn:microsoft.com/office/officeart/2005/8/layout/vList3"/>
    <dgm:cxn modelId="{E0408A27-A4B1-427A-A21C-91C03DCD1A63}" srcId="{9923DC78-DAE6-415B-AEE0-A201010DB1B4}" destId="{9FBEB3EA-D16A-4E2C-B00B-29F52BE4BDB3}" srcOrd="0" destOrd="0" parTransId="{536A4092-D11F-4C23-9EE1-C955355F74D3}" sibTransId="{74807B2A-33C1-48AD-9697-3B5116A6BCEC}"/>
    <dgm:cxn modelId="{77593418-8DA9-45AB-B120-4C3BD4B58DA9}" type="presParOf" srcId="{B973593F-2EEA-402F-A4C2-3D0CEBCBE36F}" destId="{13522929-5366-468B-9C40-4B4ACEBF6656}" srcOrd="0" destOrd="0" presId="urn:microsoft.com/office/officeart/2005/8/layout/vList3"/>
    <dgm:cxn modelId="{11EED5BA-F6A2-496A-8385-9C7D6C08E55D}" type="presParOf" srcId="{13522929-5366-468B-9C40-4B4ACEBF6656}" destId="{D3506252-BDD0-477A-91CF-8B61588B4C79}" srcOrd="0" destOrd="0" presId="urn:microsoft.com/office/officeart/2005/8/layout/vList3"/>
    <dgm:cxn modelId="{00312C11-A8F6-4B40-9CCF-ABE2E3650C66}" type="presParOf" srcId="{13522929-5366-468B-9C40-4B4ACEBF6656}" destId="{E04BB214-DC5F-413C-B57A-F5940AB16B5E}" srcOrd="1" destOrd="0" presId="urn:microsoft.com/office/officeart/2005/8/layout/vList3"/>
    <dgm:cxn modelId="{8A12049C-7C17-4078-AEB3-438184892466}" type="presParOf" srcId="{B973593F-2EEA-402F-A4C2-3D0CEBCBE36F}" destId="{B693CC1D-C4BC-4D4D-A8E1-428A2383D072}" srcOrd="1" destOrd="0" presId="urn:microsoft.com/office/officeart/2005/8/layout/vList3"/>
    <dgm:cxn modelId="{DA0439DA-084F-4983-8706-52F73B5C1091}" type="presParOf" srcId="{B973593F-2EEA-402F-A4C2-3D0CEBCBE36F}" destId="{808F88E8-31AC-41E2-B568-BB94CF4D1B24}" srcOrd="2" destOrd="0" presId="urn:microsoft.com/office/officeart/2005/8/layout/vList3"/>
    <dgm:cxn modelId="{805CDC57-5918-41B8-903E-D212C98F6479}" type="presParOf" srcId="{808F88E8-31AC-41E2-B568-BB94CF4D1B24}" destId="{46EE2953-0092-4BD0-9519-00759D375EB9}" srcOrd="0" destOrd="0" presId="urn:microsoft.com/office/officeart/2005/8/layout/vList3"/>
    <dgm:cxn modelId="{307B959B-9712-4DB8-8319-13BFF8E7D945}" type="presParOf" srcId="{808F88E8-31AC-41E2-B568-BB94CF4D1B24}" destId="{B376D551-5C35-4E0B-9C12-6C79B1779DCE}" srcOrd="1" destOrd="0" presId="urn:microsoft.com/office/officeart/2005/8/layout/vList3"/>
    <dgm:cxn modelId="{D42916DA-77D2-45D6-A4BB-888ACBD88136}" type="presParOf" srcId="{B973593F-2EEA-402F-A4C2-3D0CEBCBE36F}" destId="{9FB9AC9A-87F9-437A-8A1F-98C25781503F}" srcOrd="3" destOrd="0" presId="urn:microsoft.com/office/officeart/2005/8/layout/vList3"/>
    <dgm:cxn modelId="{118D6CCD-283E-460D-B382-8D73606CB5C2}" type="presParOf" srcId="{B973593F-2EEA-402F-A4C2-3D0CEBCBE36F}" destId="{1E10ED1C-7E9D-4077-B132-5D4199710659}" srcOrd="4" destOrd="0" presId="urn:microsoft.com/office/officeart/2005/8/layout/vList3"/>
    <dgm:cxn modelId="{98A20D44-3484-4A70-8841-EE13EA89D147}" type="presParOf" srcId="{1E10ED1C-7E9D-4077-B132-5D4199710659}" destId="{AC2DB929-C3D1-494E-9A4A-B4856C16AA4B}" srcOrd="0" destOrd="0" presId="urn:microsoft.com/office/officeart/2005/8/layout/vList3"/>
    <dgm:cxn modelId="{309F4B1D-4ABE-4FE7-8453-BE0A3B0EF019}" type="presParOf" srcId="{1E10ED1C-7E9D-4077-B132-5D4199710659}" destId="{AE94331E-7091-470F-B857-D7E527320B20}" srcOrd="1" destOrd="0" presId="urn:microsoft.com/office/officeart/2005/8/layout/vList3"/>
    <dgm:cxn modelId="{705C2B0F-52D0-4132-87FF-BDEB49706794}" type="presParOf" srcId="{B973593F-2EEA-402F-A4C2-3D0CEBCBE36F}" destId="{A3572B17-4E06-4375-A601-2A61AAD04EC0}" srcOrd="5" destOrd="0" presId="urn:microsoft.com/office/officeart/2005/8/layout/vList3"/>
    <dgm:cxn modelId="{05E1943D-8801-487E-ACF7-7142D3745499}" type="presParOf" srcId="{B973593F-2EEA-402F-A4C2-3D0CEBCBE36F}" destId="{ADCC81C3-5A82-4AC3-B4E4-E81A4BE8989E}" srcOrd="6" destOrd="0" presId="urn:microsoft.com/office/officeart/2005/8/layout/vList3"/>
    <dgm:cxn modelId="{C6843180-A1CD-43DF-90AF-39FE9249D4AB}" type="presParOf" srcId="{ADCC81C3-5A82-4AC3-B4E4-E81A4BE8989E}" destId="{3C560523-6F2C-44A0-9DAE-18456F5186F9}" srcOrd="0" destOrd="0" presId="urn:microsoft.com/office/officeart/2005/8/layout/vList3"/>
    <dgm:cxn modelId="{1121493B-C671-4747-9DF8-5F24CF904DCA}" type="presParOf" srcId="{ADCC81C3-5A82-4AC3-B4E4-E81A4BE8989E}" destId="{7694CCF8-76B5-4F08-9F76-32BDD57CFF88}" srcOrd="1" destOrd="0" presId="urn:microsoft.com/office/officeart/2005/8/layout/vList3"/>
    <dgm:cxn modelId="{C6B20A72-5679-4B89-8304-1422C8F90455}" type="presParOf" srcId="{B973593F-2EEA-402F-A4C2-3D0CEBCBE36F}" destId="{C5B2B6DA-CF4A-4B9D-BF48-01AEAD7B1A2B}" srcOrd="7" destOrd="0" presId="urn:microsoft.com/office/officeart/2005/8/layout/vList3"/>
    <dgm:cxn modelId="{B71CFAD1-5765-4EBC-B690-9550981AF599}" type="presParOf" srcId="{B973593F-2EEA-402F-A4C2-3D0CEBCBE36F}" destId="{D87F101C-1DC0-4131-82D3-654D4DE09406}" srcOrd="8" destOrd="0" presId="urn:microsoft.com/office/officeart/2005/8/layout/vList3"/>
    <dgm:cxn modelId="{F6A678FF-55FD-46F3-ACE1-C702C9AB472F}" type="presParOf" srcId="{D87F101C-1DC0-4131-82D3-654D4DE09406}" destId="{7D46AF75-752B-45AD-A810-B71FF0B0E2DF}" srcOrd="0" destOrd="0" presId="urn:microsoft.com/office/officeart/2005/8/layout/vList3"/>
    <dgm:cxn modelId="{A612B983-C750-4E04-8E83-65E0DA9A3AA3}" type="presParOf" srcId="{D87F101C-1DC0-4131-82D3-654D4DE09406}" destId="{A6672F2E-5E96-400F-9E10-C57F335FB6D7}" srcOrd="1" destOrd="0" presId="urn:microsoft.com/office/officeart/2005/8/layout/vLis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3CE41E2-1268-4BA9-98B0-6EBECD92E8CC}" type="doc">
      <dgm:prSet loTypeId="urn:microsoft.com/office/officeart/2005/8/layout/vList3" loCatId="picture" qsTypeId="urn:microsoft.com/office/officeart/2005/8/quickstyle/simple1" qsCatId="simple" csTypeId="urn:microsoft.com/office/officeart/2005/8/colors/accent1_2" csCatId="accent1" phldr="1"/>
      <dgm:spPr/>
    </dgm:pt>
    <dgm:pt modelId="{5142197E-4BA8-45AA-B6E4-54C12C227406}">
      <dgm:prSet phldrT="[Text]"/>
      <dgm:spPr/>
      <dgm:t>
        <a:bodyPr/>
        <a:lstStyle/>
        <a:p>
          <a:r>
            <a:rPr lang="cs-CZ" dirty="0" smtClean="0"/>
            <a:t>jablko</a:t>
          </a:r>
          <a:endParaRPr lang="cs-CZ" dirty="0"/>
        </a:p>
      </dgm:t>
    </dgm:pt>
    <dgm:pt modelId="{A505856E-780B-4719-9B83-66332C8F5256}" type="parTrans" cxnId="{F85B53BC-52C1-4FAD-A103-33CD1279F9D8}">
      <dgm:prSet/>
      <dgm:spPr/>
      <dgm:t>
        <a:bodyPr/>
        <a:lstStyle/>
        <a:p>
          <a:endParaRPr lang="cs-CZ"/>
        </a:p>
      </dgm:t>
    </dgm:pt>
    <dgm:pt modelId="{A8788AB9-E1AC-4314-8431-97A7792359DC}" type="sibTrans" cxnId="{F85B53BC-52C1-4FAD-A103-33CD1279F9D8}">
      <dgm:prSet/>
      <dgm:spPr/>
      <dgm:t>
        <a:bodyPr/>
        <a:lstStyle/>
        <a:p>
          <a:endParaRPr lang="cs-CZ"/>
        </a:p>
      </dgm:t>
    </dgm:pt>
    <dgm:pt modelId="{4E1CD771-6E7D-474F-952E-5A927E7B3B91}">
      <dgm:prSet phldrT="[Text]"/>
      <dgm:spPr/>
      <dgm:t>
        <a:bodyPr/>
        <a:lstStyle/>
        <a:p>
          <a:r>
            <a:rPr lang="cs-CZ" dirty="0" err="1" smtClean="0"/>
            <a:t>nashi</a:t>
          </a:r>
          <a:endParaRPr lang="cs-CZ" dirty="0"/>
        </a:p>
      </dgm:t>
    </dgm:pt>
    <dgm:pt modelId="{BA5CA135-D86B-452C-8CE8-C8351CA36FD8}" type="parTrans" cxnId="{46844806-5939-4110-A233-F03E2975B48F}">
      <dgm:prSet/>
      <dgm:spPr/>
      <dgm:t>
        <a:bodyPr/>
        <a:lstStyle/>
        <a:p>
          <a:endParaRPr lang="cs-CZ"/>
        </a:p>
      </dgm:t>
    </dgm:pt>
    <dgm:pt modelId="{AFCA8C36-F4C8-448A-8461-129B5552122F}" type="sibTrans" cxnId="{46844806-5939-4110-A233-F03E2975B48F}">
      <dgm:prSet/>
      <dgm:spPr/>
      <dgm:t>
        <a:bodyPr/>
        <a:lstStyle/>
        <a:p>
          <a:endParaRPr lang="cs-CZ"/>
        </a:p>
      </dgm:t>
    </dgm:pt>
    <dgm:pt modelId="{1C5C592E-E566-407B-966B-42338BC7FFCF}">
      <dgm:prSet phldrT="[Text]"/>
      <dgm:spPr/>
      <dgm:t>
        <a:bodyPr/>
        <a:lstStyle/>
        <a:p>
          <a:r>
            <a:rPr lang="cs-CZ" dirty="0" smtClean="0"/>
            <a:t>hruška</a:t>
          </a:r>
          <a:endParaRPr lang="cs-CZ" dirty="0"/>
        </a:p>
      </dgm:t>
    </dgm:pt>
    <dgm:pt modelId="{C1672EC0-1948-4569-8AA7-4A8D3CB48EEA}" type="parTrans" cxnId="{BBD731EF-D529-4F37-BE06-1A016215752B}">
      <dgm:prSet/>
      <dgm:spPr/>
      <dgm:t>
        <a:bodyPr/>
        <a:lstStyle/>
        <a:p>
          <a:endParaRPr lang="cs-CZ"/>
        </a:p>
      </dgm:t>
    </dgm:pt>
    <dgm:pt modelId="{299E4E07-0673-46CD-B99B-326A3374BEDF}" type="sibTrans" cxnId="{BBD731EF-D529-4F37-BE06-1A016215752B}">
      <dgm:prSet/>
      <dgm:spPr/>
      <dgm:t>
        <a:bodyPr/>
        <a:lstStyle/>
        <a:p>
          <a:endParaRPr lang="cs-CZ"/>
        </a:p>
      </dgm:t>
    </dgm:pt>
    <dgm:pt modelId="{64FA1967-32E0-438E-87D3-0AA7A4E8BAA8}" type="pres">
      <dgm:prSet presAssocID="{13CE41E2-1268-4BA9-98B0-6EBECD92E8CC}" presName="linearFlow" presStyleCnt="0">
        <dgm:presLayoutVars>
          <dgm:dir/>
          <dgm:resizeHandles val="exact"/>
        </dgm:presLayoutVars>
      </dgm:prSet>
      <dgm:spPr/>
    </dgm:pt>
    <dgm:pt modelId="{5CA0C911-F404-4F9D-BB4D-0542CE02698C}" type="pres">
      <dgm:prSet presAssocID="{5142197E-4BA8-45AA-B6E4-54C12C227406}" presName="composite" presStyleCnt="0"/>
      <dgm:spPr/>
    </dgm:pt>
    <dgm:pt modelId="{980E9AD6-F428-43CE-B1F7-6DA9706F5F67}" type="pres">
      <dgm:prSet presAssocID="{5142197E-4BA8-45AA-B6E4-54C12C227406}" presName="imgShp" presStyleLbl="fgImgPlace1" presStyleIdx="0" presStyleCnt="3"/>
      <dgm:spPr>
        <a:blipFill>
          <a:blip xmlns:r="http://schemas.openxmlformats.org/officeDocument/2006/relationships" r:embed="rId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17000" r="-17000"/>
          </a:stretch>
        </a:blipFill>
      </dgm:spPr>
    </dgm:pt>
    <dgm:pt modelId="{778CD439-4FA0-49F2-B3CF-C6939A99BDED}" type="pres">
      <dgm:prSet presAssocID="{5142197E-4BA8-45AA-B6E4-54C12C227406}" presName="txShp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1BD0A03-C3ED-4216-A18A-B8FE7F1E1B29}" type="pres">
      <dgm:prSet presAssocID="{A8788AB9-E1AC-4314-8431-97A7792359DC}" presName="spacing" presStyleCnt="0"/>
      <dgm:spPr/>
    </dgm:pt>
    <dgm:pt modelId="{869C87F9-3A3F-468A-BB0D-E8A24D37D757}" type="pres">
      <dgm:prSet presAssocID="{1C5C592E-E566-407B-966B-42338BC7FFCF}" presName="composite" presStyleCnt="0"/>
      <dgm:spPr/>
    </dgm:pt>
    <dgm:pt modelId="{285038E2-C8ED-4B8E-8B2A-F383B1D9A044}" type="pres">
      <dgm:prSet presAssocID="{1C5C592E-E566-407B-966B-42338BC7FFCF}" presName="imgShp" presStyleLbl="fgImgPlace1" presStyleIdx="1" presStyleCnt="3"/>
      <dgm:spPr>
        <a:blipFill>
          <a:blip xmlns:r="http://schemas.openxmlformats.org/officeDocument/2006/relationships"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17000" r="-17000"/>
          </a:stretch>
        </a:blipFill>
      </dgm:spPr>
    </dgm:pt>
    <dgm:pt modelId="{C176FD9A-3AAB-40A7-9064-43D821B5786F}" type="pres">
      <dgm:prSet presAssocID="{1C5C592E-E566-407B-966B-42338BC7FFCF}" presName="txShp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EAE8ECC-4D3D-4FD5-A710-34D99A8587DE}" type="pres">
      <dgm:prSet presAssocID="{299E4E07-0673-46CD-B99B-326A3374BEDF}" presName="spacing" presStyleCnt="0"/>
      <dgm:spPr/>
    </dgm:pt>
    <dgm:pt modelId="{9721EECD-F7E4-4CE1-B8B6-9918928B629F}" type="pres">
      <dgm:prSet presAssocID="{4E1CD771-6E7D-474F-952E-5A927E7B3B91}" presName="composite" presStyleCnt="0"/>
      <dgm:spPr/>
    </dgm:pt>
    <dgm:pt modelId="{8842EDF6-F2B8-4A03-BE58-B2FB46241E23}" type="pres">
      <dgm:prSet presAssocID="{4E1CD771-6E7D-474F-952E-5A927E7B3B91}" presName="imgShp" presStyleLbl="fgImgPlace1" presStyleIdx="2" presStyleCnt="3"/>
      <dgm:spPr>
        <a:blipFill>
          <a:blip xmlns:r="http://schemas.openxmlformats.org/officeDocument/2006/relationships"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17000" r="-17000"/>
          </a:stretch>
        </a:blipFill>
      </dgm:spPr>
    </dgm:pt>
    <dgm:pt modelId="{27B0267D-9C08-453A-B75D-A11E6BF9D12D}" type="pres">
      <dgm:prSet presAssocID="{4E1CD771-6E7D-474F-952E-5A927E7B3B91}" presName="txShp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51F0ECA-51FC-4A30-991A-D9171411D4E5}" type="presOf" srcId="{4E1CD771-6E7D-474F-952E-5A927E7B3B91}" destId="{27B0267D-9C08-453A-B75D-A11E6BF9D12D}" srcOrd="0" destOrd="0" presId="urn:microsoft.com/office/officeart/2005/8/layout/vList3"/>
    <dgm:cxn modelId="{BBD731EF-D529-4F37-BE06-1A016215752B}" srcId="{13CE41E2-1268-4BA9-98B0-6EBECD92E8CC}" destId="{1C5C592E-E566-407B-966B-42338BC7FFCF}" srcOrd="1" destOrd="0" parTransId="{C1672EC0-1948-4569-8AA7-4A8D3CB48EEA}" sibTransId="{299E4E07-0673-46CD-B99B-326A3374BEDF}"/>
    <dgm:cxn modelId="{35E2C468-C190-4F55-82C2-8669B90DAC1A}" type="presOf" srcId="{5142197E-4BA8-45AA-B6E4-54C12C227406}" destId="{778CD439-4FA0-49F2-B3CF-C6939A99BDED}" srcOrd="0" destOrd="0" presId="urn:microsoft.com/office/officeart/2005/8/layout/vList3"/>
    <dgm:cxn modelId="{B81DA019-499B-4210-96EC-F54840350362}" type="presOf" srcId="{13CE41E2-1268-4BA9-98B0-6EBECD92E8CC}" destId="{64FA1967-32E0-438E-87D3-0AA7A4E8BAA8}" srcOrd="0" destOrd="0" presId="urn:microsoft.com/office/officeart/2005/8/layout/vList3"/>
    <dgm:cxn modelId="{2C296607-C89D-40A5-B17B-AE60819AB08D}" type="presOf" srcId="{1C5C592E-E566-407B-966B-42338BC7FFCF}" destId="{C176FD9A-3AAB-40A7-9064-43D821B5786F}" srcOrd="0" destOrd="0" presId="urn:microsoft.com/office/officeart/2005/8/layout/vList3"/>
    <dgm:cxn modelId="{F85B53BC-52C1-4FAD-A103-33CD1279F9D8}" srcId="{13CE41E2-1268-4BA9-98B0-6EBECD92E8CC}" destId="{5142197E-4BA8-45AA-B6E4-54C12C227406}" srcOrd="0" destOrd="0" parTransId="{A505856E-780B-4719-9B83-66332C8F5256}" sibTransId="{A8788AB9-E1AC-4314-8431-97A7792359DC}"/>
    <dgm:cxn modelId="{46844806-5939-4110-A233-F03E2975B48F}" srcId="{13CE41E2-1268-4BA9-98B0-6EBECD92E8CC}" destId="{4E1CD771-6E7D-474F-952E-5A927E7B3B91}" srcOrd="2" destOrd="0" parTransId="{BA5CA135-D86B-452C-8CE8-C8351CA36FD8}" sibTransId="{AFCA8C36-F4C8-448A-8461-129B5552122F}"/>
    <dgm:cxn modelId="{5FD3155A-B9CF-4D5E-87A4-6FF020BCDB3E}" type="presParOf" srcId="{64FA1967-32E0-438E-87D3-0AA7A4E8BAA8}" destId="{5CA0C911-F404-4F9D-BB4D-0542CE02698C}" srcOrd="0" destOrd="0" presId="urn:microsoft.com/office/officeart/2005/8/layout/vList3"/>
    <dgm:cxn modelId="{7BF0F541-5586-4EEE-9E19-338081E41E43}" type="presParOf" srcId="{5CA0C911-F404-4F9D-BB4D-0542CE02698C}" destId="{980E9AD6-F428-43CE-B1F7-6DA9706F5F67}" srcOrd="0" destOrd="0" presId="urn:microsoft.com/office/officeart/2005/8/layout/vList3"/>
    <dgm:cxn modelId="{4FA23D67-886B-4661-870F-A264AC066A15}" type="presParOf" srcId="{5CA0C911-F404-4F9D-BB4D-0542CE02698C}" destId="{778CD439-4FA0-49F2-B3CF-C6939A99BDED}" srcOrd="1" destOrd="0" presId="urn:microsoft.com/office/officeart/2005/8/layout/vList3"/>
    <dgm:cxn modelId="{317FC019-500C-4EAB-B208-162B884F06EE}" type="presParOf" srcId="{64FA1967-32E0-438E-87D3-0AA7A4E8BAA8}" destId="{91BD0A03-C3ED-4216-A18A-B8FE7F1E1B29}" srcOrd="1" destOrd="0" presId="urn:microsoft.com/office/officeart/2005/8/layout/vList3"/>
    <dgm:cxn modelId="{021330F3-15D7-43C5-BAB6-CDB0D0141721}" type="presParOf" srcId="{64FA1967-32E0-438E-87D3-0AA7A4E8BAA8}" destId="{869C87F9-3A3F-468A-BB0D-E8A24D37D757}" srcOrd="2" destOrd="0" presId="urn:microsoft.com/office/officeart/2005/8/layout/vList3"/>
    <dgm:cxn modelId="{6C9EEDC8-2E8F-4F4A-9AFF-53EAFC529334}" type="presParOf" srcId="{869C87F9-3A3F-468A-BB0D-E8A24D37D757}" destId="{285038E2-C8ED-4B8E-8B2A-F383B1D9A044}" srcOrd="0" destOrd="0" presId="urn:microsoft.com/office/officeart/2005/8/layout/vList3"/>
    <dgm:cxn modelId="{74C027D2-9B71-4AF2-B46B-A848295ADAD8}" type="presParOf" srcId="{869C87F9-3A3F-468A-BB0D-E8A24D37D757}" destId="{C176FD9A-3AAB-40A7-9064-43D821B5786F}" srcOrd="1" destOrd="0" presId="urn:microsoft.com/office/officeart/2005/8/layout/vList3"/>
    <dgm:cxn modelId="{B9ED906D-5218-4832-89E6-402D5037C4FB}" type="presParOf" srcId="{64FA1967-32E0-438E-87D3-0AA7A4E8BAA8}" destId="{6EAE8ECC-4D3D-4FD5-A710-34D99A8587DE}" srcOrd="3" destOrd="0" presId="urn:microsoft.com/office/officeart/2005/8/layout/vList3"/>
    <dgm:cxn modelId="{056C0530-9305-42DF-A489-73D7DF1DEBC6}" type="presParOf" srcId="{64FA1967-32E0-438E-87D3-0AA7A4E8BAA8}" destId="{9721EECD-F7E4-4CE1-B8B6-9918928B629F}" srcOrd="4" destOrd="0" presId="urn:microsoft.com/office/officeart/2005/8/layout/vList3"/>
    <dgm:cxn modelId="{928A0103-7E3C-4212-ACF9-1D224A83C0C5}" type="presParOf" srcId="{9721EECD-F7E4-4CE1-B8B6-9918928B629F}" destId="{8842EDF6-F2B8-4A03-BE58-B2FB46241E23}" srcOrd="0" destOrd="0" presId="urn:microsoft.com/office/officeart/2005/8/layout/vList3"/>
    <dgm:cxn modelId="{FE33CF57-310C-4EED-9D92-7EBEE8A64D7C}" type="presParOf" srcId="{9721EECD-F7E4-4CE1-B8B6-9918928B629F}" destId="{27B0267D-9C08-453A-B75D-A11E6BF9D12D}" srcOrd="1" destOrd="0" presId="urn:microsoft.com/office/officeart/2005/8/layout/vLis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5CC47474-6A59-44A4-B658-E9AB5DC2684E}" type="doc">
      <dgm:prSet loTypeId="urn:microsoft.com/office/officeart/2005/8/layout/vList3" loCatId="picture" qsTypeId="urn:microsoft.com/office/officeart/2005/8/quickstyle/simple1" qsCatId="simple" csTypeId="urn:microsoft.com/office/officeart/2005/8/colors/accent1_2" csCatId="accent1" phldr="1"/>
      <dgm:spPr/>
    </dgm:pt>
    <dgm:pt modelId="{F5D5CEF6-8887-40DE-A250-CEA082DBDCC6}">
      <dgm:prSet phldrT="[Text]"/>
      <dgm:spPr/>
      <dgm:t>
        <a:bodyPr/>
        <a:lstStyle/>
        <a:p>
          <a:r>
            <a:rPr lang="cs-CZ" dirty="0" smtClean="0"/>
            <a:t>švestky</a:t>
          </a:r>
          <a:endParaRPr lang="cs-CZ" dirty="0"/>
        </a:p>
      </dgm:t>
    </dgm:pt>
    <dgm:pt modelId="{FF36D17A-0C3C-4534-92E9-B5D1F57393AB}" type="parTrans" cxnId="{949D82FD-CB84-4D52-BA07-76660C72223B}">
      <dgm:prSet/>
      <dgm:spPr/>
      <dgm:t>
        <a:bodyPr/>
        <a:lstStyle/>
        <a:p>
          <a:endParaRPr lang="cs-CZ"/>
        </a:p>
      </dgm:t>
    </dgm:pt>
    <dgm:pt modelId="{6FE401F7-5187-4BD9-9DD7-8950DBAD7348}" type="sibTrans" cxnId="{949D82FD-CB84-4D52-BA07-76660C72223B}">
      <dgm:prSet/>
      <dgm:spPr/>
      <dgm:t>
        <a:bodyPr/>
        <a:lstStyle/>
        <a:p>
          <a:endParaRPr lang="cs-CZ"/>
        </a:p>
      </dgm:t>
    </dgm:pt>
    <dgm:pt modelId="{73AEBE17-D460-43CA-90ED-6A61FDA32413}">
      <dgm:prSet phldrT="[Text]"/>
      <dgm:spPr/>
      <dgm:t>
        <a:bodyPr/>
        <a:lstStyle/>
        <a:p>
          <a:r>
            <a:rPr lang="cs-CZ" dirty="0" smtClean="0"/>
            <a:t>třešně</a:t>
          </a:r>
          <a:endParaRPr lang="cs-CZ" dirty="0"/>
        </a:p>
      </dgm:t>
    </dgm:pt>
    <dgm:pt modelId="{AD01F9F9-F6F6-4755-898D-3DE70FED66DF}" type="parTrans" cxnId="{D9DCC19D-D7B6-4156-8237-C321871825C0}">
      <dgm:prSet/>
      <dgm:spPr/>
      <dgm:t>
        <a:bodyPr/>
        <a:lstStyle/>
        <a:p>
          <a:endParaRPr lang="cs-CZ"/>
        </a:p>
      </dgm:t>
    </dgm:pt>
    <dgm:pt modelId="{89669CFF-8F96-4D0E-A7FB-B2517FC6FCF8}" type="sibTrans" cxnId="{D9DCC19D-D7B6-4156-8237-C321871825C0}">
      <dgm:prSet/>
      <dgm:spPr/>
      <dgm:t>
        <a:bodyPr/>
        <a:lstStyle/>
        <a:p>
          <a:endParaRPr lang="cs-CZ"/>
        </a:p>
      </dgm:t>
    </dgm:pt>
    <dgm:pt modelId="{09245B75-D173-44D5-9E1C-BF3E0D9CAD0F}">
      <dgm:prSet phldrT="[Text]"/>
      <dgm:spPr/>
      <dgm:t>
        <a:bodyPr/>
        <a:lstStyle/>
        <a:p>
          <a:r>
            <a:rPr lang="cs-CZ" dirty="0" smtClean="0"/>
            <a:t>nektarinky</a:t>
          </a:r>
          <a:endParaRPr lang="cs-CZ" dirty="0"/>
        </a:p>
      </dgm:t>
    </dgm:pt>
    <dgm:pt modelId="{2C9CDFEB-7965-46B0-B134-1D631769C568}" type="parTrans" cxnId="{445BFB09-E15A-44AF-9162-DF8BC9D04C4F}">
      <dgm:prSet/>
      <dgm:spPr/>
      <dgm:t>
        <a:bodyPr/>
        <a:lstStyle/>
        <a:p>
          <a:endParaRPr lang="cs-CZ"/>
        </a:p>
      </dgm:t>
    </dgm:pt>
    <dgm:pt modelId="{CD4137D7-10CF-4F4B-83A1-A4C95F7966EC}" type="sibTrans" cxnId="{445BFB09-E15A-44AF-9162-DF8BC9D04C4F}">
      <dgm:prSet/>
      <dgm:spPr/>
      <dgm:t>
        <a:bodyPr/>
        <a:lstStyle/>
        <a:p>
          <a:endParaRPr lang="cs-CZ"/>
        </a:p>
      </dgm:t>
    </dgm:pt>
    <dgm:pt modelId="{0BAD2F2D-DA9D-4980-A742-25A13ACA2609}">
      <dgm:prSet phldrT="[Text]"/>
      <dgm:spPr/>
      <dgm:t>
        <a:bodyPr/>
        <a:lstStyle/>
        <a:p>
          <a:r>
            <a:rPr lang="cs-CZ" dirty="0" smtClean="0"/>
            <a:t>meruňky</a:t>
          </a:r>
          <a:endParaRPr lang="cs-CZ" dirty="0"/>
        </a:p>
      </dgm:t>
    </dgm:pt>
    <dgm:pt modelId="{64C6D9A8-3A92-4196-8CD7-15BDD92E9947}" type="parTrans" cxnId="{0DD238B4-9C94-4625-AFC0-E5372FB4937A}">
      <dgm:prSet/>
      <dgm:spPr/>
      <dgm:t>
        <a:bodyPr/>
        <a:lstStyle/>
        <a:p>
          <a:endParaRPr lang="cs-CZ"/>
        </a:p>
      </dgm:t>
    </dgm:pt>
    <dgm:pt modelId="{CAF8FFBE-CB96-4CFB-B2D5-9567820661A3}" type="sibTrans" cxnId="{0DD238B4-9C94-4625-AFC0-E5372FB4937A}">
      <dgm:prSet/>
      <dgm:spPr/>
      <dgm:t>
        <a:bodyPr/>
        <a:lstStyle/>
        <a:p>
          <a:endParaRPr lang="cs-CZ"/>
        </a:p>
      </dgm:t>
    </dgm:pt>
    <dgm:pt modelId="{70AAF926-93FB-4C54-91C7-9B919AEA9985}">
      <dgm:prSet phldrT="[Text]"/>
      <dgm:spPr/>
      <dgm:t>
        <a:bodyPr/>
        <a:lstStyle/>
        <a:p>
          <a:r>
            <a:rPr lang="cs-CZ" dirty="0" smtClean="0"/>
            <a:t>broskve</a:t>
          </a:r>
          <a:endParaRPr lang="cs-CZ" dirty="0"/>
        </a:p>
      </dgm:t>
    </dgm:pt>
    <dgm:pt modelId="{C5094F2B-CA8B-436D-A3CC-AAF9D85BF046}" type="sibTrans" cxnId="{4A1AB311-E598-40F5-A233-418F57B40D49}">
      <dgm:prSet/>
      <dgm:spPr/>
      <dgm:t>
        <a:bodyPr/>
        <a:lstStyle/>
        <a:p>
          <a:endParaRPr lang="cs-CZ"/>
        </a:p>
      </dgm:t>
    </dgm:pt>
    <dgm:pt modelId="{025F9EC8-8AF2-447F-B3BF-80999F05A9B9}" type="parTrans" cxnId="{4A1AB311-E598-40F5-A233-418F57B40D49}">
      <dgm:prSet/>
      <dgm:spPr/>
      <dgm:t>
        <a:bodyPr/>
        <a:lstStyle/>
        <a:p>
          <a:endParaRPr lang="cs-CZ"/>
        </a:p>
      </dgm:t>
    </dgm:pt>
    <dgm:pt modelId="{5A629203-C0B3-4417-83B3-8D6F2DC4C5EB}" type="pres">
      <dgm:prSet presAssocID="{5CC47474-6A59-44A4-B658-E9AB5DC2684E}" presName="linearFlow" presStyleCnt="0">
        <dgm:presLayoutVars>
          <dgm:dir/>
          <dgm:resizeHandles val="exact"/>
        </dgm:presLayoutVars>
      </dgm:prSet>
      <dgm:spPr/>
    </dgm:pt>
    <dgm:pt modelId="{ED5B482E-D882-434B-AC1A-98A5BC7572DC}" type="pres">
      <dgm:prSet presAssocID="{F5D5CEF6-8887-40DE-A250-CEA082DBDCC6}" presName="composite" presStyleCnt="0"/>
      <dgm:spPr/>
    </dgm:pt>
    <dgm:pt modelId="{F481CB37-A4A0-4C3D-B3F1-092845D2BBF3}" type="pres">
      <dgm:prSet presAssocID="{F5D5CEF6-8887-40DE-A250-CEA082DBDCC6}" presName="imgShp" presStyleLbl="fgImgPlace1" presStyleIdx="0" presStyleCnt="5" custLinFactNeighborX="2300" custLinFactNeighborY="1554"/>
      <dgm:spPr>
        <a:blipFill rotWithShape="1">
          <a:blip xmlns:r="http://schemas.openxmlformats.org/officeDocument/2006/relationships" r:embed="rId1"/>
          <a:stretch>
            <a:fillRect/>
          </a:stretch>
        </a:blipFill>
      </dgm:spPr>
    </dgm:pt>
    <dgm:pt modelId="{60438F73-290A-4B0C-997E-1A6738776F85}" type="pres">
      <dgm:prSet presAssocID="{F5D5CEF6-8887-40DE-A250-CEA082DBDCC6}" presName="txShp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D337E04-F1DF-4FCC-976F-D4308DC76EE0}" type="pres">
      <dgm:prSet presAssocID="{6FE401F7-5187-4BD9-9DD7-8950DBAD7348}" presName="spacing" presStyleCnt="0"/>
      <dgm:spPr/>
    </dgm:pt>
    <dgm:pt modelId="{F6AE720C-ADF8-4953-B71C-DE0545C06592}" type="pres">
      <dgm:prSet presAssocID="{73AEBE17-D460-43CA-90ED-6A61FDA32413}" presName="composite" presStyleCnt="0"/>
      <dgm:spPr/>
    </dgm:pt>
    <dgm:pt modelId="{E735E447-20D6-4C4D-9477-14B2DFD26172}" type="pres">
      <dgm:prSet presAssocID="{73AEBE17-D460-43CA-90ED-6A61FDA32413}" presName="imgShp" presStyleLbl="fgImgPlace1" presStyleIdx="1" presStyleCnt="5" custLinFactNeighborX="2300" custLinFactNeighborY="564"/>
      <dgm:spPr>
        <a:blipFill rotWithShape="1">
          <a:blip xmlns:r="http://schemas.openxmlformats.org/officeDocument/2006/relationships" r:embed="rId2"/>
          <a:stretch>
            <a:fillRect/>
          </a:stretch>
        </a:blipFill>
      </dgm:spPr>
    </dgm:pt>
    <dgm:pt modelId="{910D4D1A-318D-409C-9312-81AE5F311A97}" type="pres">
      <dgm:prSet presAssocID="{73AEBE17-D460-43CA-90ED-6A61FDA32413}" presName="txShp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C776AA0-8BA0-4C09-93EC-CED6E3D8B002}" type="pres">
      <dgm:prSet presAssocID="{89669CFF-8F96-4D0E-A7FB-B2517FC6FCF8}" presName="spacing" presStyleCnt="0"/>
      <dgm:spPr/>
    </dgm:pt>
    <dgm:pt modelId="{88287485-C714-4FEA-9348-58F0742C6D32}" type="pres">
      <dgm:prSet presAssocID="{09245B75-D173-44D5-9E1C-BF3E0D9CAD0F}" presName="composite" presStyleCnt="0"/>
      <dgm:spPr/>
    </dgm:pt>
    <dgm:pt modelId="{2D55086D-E8CC-4142-BAAF-7DC5F9408537}" type="pres">
      <dgm:prSet presAssocID="{09245B75-D173-44D5-9E1C-BF3E0D9CAD0F}" presName="imgShp" presStyleLbl="fgImgPlace1" presStyleIdx="2" presStyleCnt="5"/>
      <dgm:spPr>
        <a:blipFill>
          <a:blip xmlns:r="http://schemas.openxmlformats.org/officeDocument/2006/relationships"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17000" r="-17000"/>
          </a:stretch>
        </a:blipFill>
      </dgm:spPr>
    </dgm:pt>
    <dgm:pt modelId="{1AB7F26F-B940-48E6-A60D-EA9C20437705}" type="pres">
      <dgm:prSet presAssocID="{09245B75-D173-44D5-9E1C-BF3E0D9CAD0F}" presName="txShp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9D8A9FA-C8ED-4942-8E95-C85F3A26BB5F}" type="pres">
      <dgm:prSet presAssocID="{CD4137D7-10CF-4F4B-83A1-A4C95F7966EC}" presName="spacing" presStyleCnt="0"/>
      <dgm:spPr/>
    </dgm:pt>
    <dgm:pt modelId="{89182506-20E1-4D50-8DDD-6B8A8EAAE2D3}" type="pres">
      <dgm:prSet presAssocID="{70AAF926-93FB-4C54-91C7-9B919AEA9985}" presName="composite" presStyleCnt="0"/>
      <dgm:spPr/>
    </dgm:pt>
    <dgm:pt modelId="{FDE07285-8604-41C1-879E-350269948211}" type="pres">
      <dgm:prSet presAssocID="{70AAF926-93FB-4C54-91C7-9B919AEA9985}" presName="imgShp" presStyleLbl="fgImgPlace1" presStyleIdx="3" presStyleCnt="5"/>
      <dgm:spPr>
        <a:blipFill>
          <a:blip xmlns:r="http://schemas.openxmlformats.org/officeDocument/2006/relationships"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17000" r="-17000"/>
          </a:stretch>
        </a:blipFill>
      </dgm:spPr>
    </dgm:pt>
    <dgm:pt modelId="{01A038C3-6B9F-4C94-9151-93DFEA0C26CE}" type="pres">
      <dgm:prSet presAssocID="{70AAF926-93FB-4C54-91C7-9B919AEA9985}" presName="txShp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555601-5569-40EA-AAE3-AEDE0D343E10}" type="pres">
      <dgm:prSet presAssocID="{C5094F2B-CA8B-436D-A3CC-AAF9D85BF046}" presName="spacing" presStyleCnt="0"/>
      <dgm:spPr/>
    </dgm:pt>
    <dgm:pt modelId="{3DF5D68A-0D43-4A33-822E-15E485EE9EFB}" type="pres">
      <dgm:prSet presAssocID="{0BAD2F2D-DA9D-4980-A742-25A13ACA2609}" presName="composite" presStyleCnt="0"/>
      <dgm:spPr/>
    </dgm:pt>
    <dgm:pt modelId="{36DEF356-23A0-4EC9-8866-397E71531A7E}" type="pres">
      <dgm:prSet presAssocID="{0BAD2F2D-DA9D-4980-A742-25A13ACA2609}" presName="imgShp" presStyleLbl="fgImgPlace1" presStyleIdx="4" presStyleCnt="5"/>
      <dgm:spPr>
        <a:blipFill rotWithShape="1">
          <a:blip xmlns:r="http://schemas.openxmlformats.org/officeDocument/2006/relationships" r:embed="rId5"/>
          <a:stretch>
            <a:fillRect/>
          </a:stretch>
        </a:blipFill>
      </dgm:spPr>
    </dgm:pt>
    <dgm:pt modelId="{9F3E3443-2110-4C50-A511-8900EE12F590}" type="pres">
      <dgm:prSet presAssocID="{0BAD2F2D-DA9D-4980-A742-25A13ACA2609}" presName="txShp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45BFB09-E15A-44AF-9162-DF8BC9D04C4F}" srcId="{5CC47474-6A59-44A4-B658-E9AB5DC2684E}" destId="{09245B75-D173-44D5-9E1C-BF3E0D9CAD0F}" srcOrd="2" destOrd="0" parTransId="{2C9CDFEB-7965-46B0-B134-1D631769C568}" sibTransId="{CD4137D7-10CF-4F4B-83A1-A4C95F7966EC}"/>
    <dgm:cxn modelId="{AB462FFB-7BF1-4CB2-95FA-F9ED3CC99421}" type="presOf" srcId="{09245B75-D173-44D5-9E1C-BF3E0D9CAD0F}" destId="{1AB7F26F-B940-48E6-A60D-EA9C20437705}" srcOrd="0" destOrd="0" presId="urn:microsoft.com/office/officeart/2005/8/layout/vList3"/>
    <dgm:cxn modelId="{3C530B10-5F3F-4F59-9AA7-65341EA7F4D2}" type="presOf" srcId="{73AEBE17-D460-43CA-90ED-6A61FDA32413}" destId="{910D4D1A-318D-409C-9312-81AE5F311A97}" srcOrd="0" destOrd="0" presId="urn:microsoft.com/office/officeart/2005/8/layout/vList3"/>
    <dgm:cxn modelId="{E8D3E71F-04EB-4380-BA7E-785F746376F0}" type="presOf" srcId="{F5D5CEF6-8887-40DE-A250-CEA082DBDCC6}" destId="{60438F73-290A-4B0C-997E-1A6738776F85}" srcOrd="0" destOrd="0" presId="urn:microsoft.com/office/officeart/2005/8/layout/vList3"/>
    <dgm:cxn modelId="{9085B715-A31F-4810-84EF-39A46CC6A4A9}" type="presOf" srcId="{0BAD2F2D-DA9D-4980-A742-25A13ACA2609}" destId="{9F3E3443-2110-4C50-A511-8900EE12F590}" srcOrd="0" destOrd="0" presId="urn:microsoft.com/office/officeart/2005/8/layout/vList3"/>
    <dgm:cxn modelId="{4A8ECE78-136B-4D0B-B3E7-2D1556684241}" type="presOf" srcId="{5CC47474-6A59-44A4-B658-E9AB5DC2684E}" destId="{5A629203-C0B3-4417-83B3-8D6F2DC4C5EB}" srcOrd="0" destOrd="0" presId="urn:microsoft.com/office/officeart/2005/8/layout/vList3"/>
    <dgm:cxn modelId="{0DD238B4-9C94-4625-AFC0-E5372FB4937A}" srcId="{5CC47474-6A59-44A4-B658-E9AB5DC2684E}" destId="{0BAD2F2D-DA9D-4980-A742-25A13ACA2609}" srcOrd="4" destOrd="0" parTransId="{64C6D9A8-3A92-4196-8CD7-15BDD92E9947}" sibTransId="{CAF8FFBE-CB96-4CFB-B2D5-9567820661A3}"/>
    <dgm:cxn modelId="{4A1AB311-E598-40F5-A233-418F57B40D49}" srcId="{5CC47474-6A59-44A4-B658-E9AB5DC2684E}" destId="{70AAF926-93FB-4C54-91C7-9B919AEA9985}" srcOrd="3" destOrd="0" parTransId="{025F9EC8-8AF2-447F-B3BF-80999F05A9B9}" sibTransId="{C5094F2B-CA8B-436D-A3CC-AAF9D85BF046}"/>
    <dgm:cxn modelId="{D9DCC19D-D7B6-4156-8237-C321871825C0}" srcId="{5CC47474-6A59-44A4-B658-E9AB5DC2684E}" destId="{73AEBE17-D460-43CA-90ED-6A61FDA32413}" srcOrd="1" destOrd="0" parTransId="{AD01F9F9-F6F6-4755-898D-3DE70FED66DF}" sibTransId="{89669CFF-8F96-4D0E-A7FB-B2517FC6FCF8}"/>
    <dgm:cxn modelId="{949D82FD-CB84-4D52-BA07-76660C72223B}" srcId="{5CC47474-6A59-44A4-B658-E9AB5DC2684E}" destId="{F5D5CEF6-8887-40DE-A250-CEA082DBDCC6}" srcOrd="0" destOrd="0" parTransId="{FF36D17A-0C3C-4534-92E9-B5D1F57393AB}" sibTransId="{6FE401F7-5187-4BD9-9DD7-8950DBAD7348}"/>
    <dgm:cxn modelId="{69147687-F681-48A3-959B-EEBB0D46A011}" type="presOf" srcId="{70AAF926-93FB-4C54-91C7-9B919AEA9985}" destId="{01A038C3-6B9F-4C94-9151-93DFEA0C26CE}" srcOrd="0" destOrd="0" presId="urn:microsoft.com/office/officeart/2005/8/layout/vList3"/>
    <dgm:cxn modelId="{22A3A881-20C6-4977-810A-13B6631C8A96}" type="presParOf" srcId="{5A629203-C0B3-4417-83B3-8D6F2DC4C5EB}" destId="{ED5B482E-D882-434B-AC1A-98A5BC7572DC}" srcOrd="0" destOrd="0" presId="urn:microsoft.com/office/officeart/2005/8/layout/vList3"/>
    <dgm:cxn modelId="{A7242958-7847-4B4E-85F1-113F7714F73B}" type="presParOf" srcId="{ED5B482E-D882-434B-AC1A-98A5BC7572DC}" destId="{F481CB37-A4A0-4C3D-B3F1-092845D2BBF3}" srcOrd="0" destOrd="0" presId="urn:microsoft.com/office/officeart/2005/8/layout/vList3"/>
    <dgm:cxn modelId="{CC670181-E084-489F-953F-A917B93EDA3C}" type="presParOf" srcId="{ED5B482E-D882-434B-AC1A-98A5BC7572DC}" destId="{60438F73-290A-4B0C-997E-1A6738776F85}" srcOrd="1" destOrd="0" presId="urn:microsoft.com/office/officeart/2005/8/layout/vList3"/>
    <dgm:cxn modelId="{6B90BADF-5147-443E-8610-C1906A1F116A}" type="presParOf" srcId="{5A629203-C0B3-4417-83B3-8D6F2DC4C5EB}" destId="{9D337E04-F1DF-4FCC-976F-D4308DC76EE0}" srcOrd="1" destOrd="0" presId="urn:microsoft.com/office/officeart/2005/8/layout/vList3"/>
    <dgm:cxn modelId="{18F3EB26-9189-4B13-B094-EF626698F97B}" type="presParOf" srcId="{5A629203-C0B3-4417-83B3-8D6F2DC4C5EB}" destId="{F6AE720C-ADF8-4953-B71C-DE0545C06592}" srcOrd="2" destOrd="0" presId="urn:microsoft.com/office/officeart/2005/8/layout/vList3"/>
    <dgm:cxn modelId="{3B54B4E9-BB62-4C8B-BF15-8787F7740A4F}" type="presParOf" srcId="{F6AE720C-ADF8-4953-B71C-DE0545C06592}" destId="{E735E447-20D6-4C4D-9477-14B2DFD26172}" srcOrd="0" destOrd="0" presId="urn:microsoft.com/office/officeart/2005/8/layout/vList3"/>
    <dgm:cxn modelId="{8075A5DF-FABA-4EE0-ABBB-B0BD3127A601}" type="presParOf" srcId="{F6AE720C-ADF8-4953-B71C-DE0545C06592}" destId="{910D4D1A-318D-409C-9312-81AE5F311A97}" srcOrd="1" destOrd="0" presId="urn:microsoft.com/office/officeart/2005/8/layout/vList3"/>
    <dgm:cxn modelId="{FABDEEF2-9AC7-4A54-9876-E2CB7BAB975C}" type="presParOf" srcId="{5A629203-C0B3-4417-83B3-8D6F2DC4C5EB}" destId="{1C776AA0-8BA0-4C09-93EC-CED6E3D8B002}" srcOrd="3" destOrd="0" presId="urn:microsoft.com/office/officeart/2005/8/layout/vList3"/>
    <dgm:cxn modelId="{3E332AA8-F6F5-41F9-8B97-736BF78C118F}" type="presParOf" srcId="{5A629203-C0B3-4417-83B3-8D6F2DC4C5EB}" destId="{88287485-C714-4FEA-9348-58F0742C6D32}" srcOrd="4" destOrd="0" presId="urn:microsoft.com/office/officeart/2005/8/layout/vList3"/>
    <dgm:cxn modelId="{5D70840C-58B7-45A5-89D1-D81F649D569C}" type="presParOf" srcId="{88287485-C714-4FEA-9348-58F0742C6D32}" destId="{2D55086D-E8CC-4142-BAAF-7DC5F9408537}" srcOrd="0" destOrd="0" presId="urn:microsoft.com/office/officeart/2005/8/layout/vList3"/>
    <dgm:cxn modelId="{D1672C47-CD80-452C-B066-DC6A925C8F22}" type="presParOf" srcId="{88287485-C714-4FEA-9348-58F0742C6D32}" destId="{1AB7F26F-B940-48E6-A60D-EA9C20437705}" srcOrd="1" destOrd="0" presId="urn:microsoft.com/office/officeart/2005/8/layout/vList3"/>
    <dgm:cxn modelId="{C4126476-308D-42F0-ABD4-D5517EF01F58}" type="presParOf" srcId="{5A629203-C0B3-4417-83B3-8D6F2DC4C5EB}" destId="{A9D8A9FA-C8ED-4942-8E95-C85F3A26BB5F}" srcOrd="5" destOrd="0" presId="urn:microsoft.com/office/officeart/2005/8/layout/vList3"/>
    <dgm:cxn modelId="{7DFB21EE-7967-4755-B9A0-DCE13B87D5E6}" type="presParOf" srcId="{5A629203-C0B3-4417-83B3-8D6F2DC4C5EB}" destId="{89182506-20E1-4D50-8DDD-6B8A8EAAE2D3}" srcOrd="6" destOrd="0" presId="urn:microsoft.com/office/officeart/2005/8/layout/vList3"/>
    <dgm:cxn modelId="{1EB5DA74-395B-48E3-94D5-96C0CD99886D}" type="presParOf" srcId="{89182506-20E1-4D50-8DDD-6B8A8EAAE2D3}" destId="{FDE07285-8604-41C1-879E-350269948211}" srcOrd="0" destOrd="0" presId="urn:microsoft.com/office/officeart/2005/8/layout/vList3"/>
    <dgm:cxn modelId="{4DAF4F7F-3542-4D08-A535-F792113AC055}" type="presParOf" srcId="{89182506-20E1-4D50-8DDD-6B8A8EAAE2D3}" destId="{01A038C3-6B9F-4C94-9151-93DFEA0C26CE}" srcOrd="1" destOrd="0" presId="urn:microsoft.com/office/officeart/2005/8/layout/vList3"/>
    <dgm:cxn modelId="{D995F102-1853-474C-9BE0-49DD97895392}" type="presParOf" srcId="{5A629203-C0B3-4417-83B3-8D6F2DC4C5EB}" destId="{05555601-5569-40EA-AAE3-AEDE0D343E10}" srcOrd="7" destOrd="0" presId="urn:microsoft.com/office/officeart/2005/8/layout/vList3"/>
    <dgm:cxn modelId="{042B59A8-0A43-4117-9E77-8657B79F2B34}" type="presParOf" srcId="{5A629203-C0B3-4417-83B3-8D6F2DC4C5EB}" destId="{3DF5D68A-0D43-4A33-822E-15E485EE9EFB}" srcOrd="8" destOrd="0" presId="urn:microsoft.com/office/officeart/2005/8/layout/vList3"/>
    <dgm:cxn modelId="{F9391E61-E7E8-4C70-8F78-8E6B6AD903B3}" type="presParOf" srcId="{3DF5D68A-0D43-4A33-822E-15E485EE9EFB}" destId="{36DEF356-23A0-4EC9-8866-397E71531A7E}" srcOrd="0" destOrd="0" presId="urn:microsoft.com/office/officeart/2005/8/layout/vList3"/>
    <dgm:cxn modelId="{1AFAD8CA-28E7-4D81-BF6E-894829D2D18D}" type="presParOf" srcId="{3DF5D68A-0D43-4A33-822E-15E485EE9EFB}" destId="{9F3E3443-2110-4C50-A511-8900EE12F590}" srcOrd="1" destOrd="0" presId="urn:microsoft.com/office/officeart/2005/8/layout/vLis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04BB214-DC5F-413C-B57A-F5940AB16B5E}">
      <dsp:nvSpPr>
        <dsp:cNvPr id="0" name=""/>
        <dsp:cNvSpPr/>
      </dsp:nvSpPr>
      <dsp:spPr>
        <a:xfrm rot="10800000">
          <a:off x="1757018" y="2401"/>
          <a:ext cx="6009269" cy="982961"/>
        </a:xfrm>
        <a:prstGeom prst="homePlat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33459" tIns="171450" rIns="320040" bIns="171450" numCol="1" spcCol="1270" anchor="ctr" anchorCtr="0">
          <a:noAutofit/>
        </a:bodyPr>
        <a:lstStyle/>
        <a:p>
          <a:pPr lvl="0" algn="ctr" defTabSz="2000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500" kern="1200" dirty="0" smtClean="0"/>
            <a:t>jahody</a:t>
          </a:r>
          <a:endParaRPr lang="cs-CZ" sz="4500" kern="1200" dirty="0"/>
        </a:p>
      </dsp:txBody>
      <dsp:txXfrm rot="10800000">
        <a:off x="2002758" y="2401"/>
        <a:ext cx="5763529" cy="982961"/>
      </dsp:txXfrm>
    </dsp:sp>
    <dsp:sp modelId="{D3506252-BDD0-477A-91CF-8B61588B4C79}">
      <dsp:nvSpPr>
        <dsp:cNvPr id="0" name=""/>
        <dsp:cNvSpPr/>
      </dsp:nvSpPr>
      <dsp:spPr>
        <a:xfrm>
          <a:off x="1270207" y="2401"/>
          <a:ext cx="973623" cy="982961"/>
        </a:xfrm>
        <a:prstGeom prst="ellipse">
          <a:avLst/>
        </a:prstGeom>
        <a:blipFill>
          <a:blip xmlns:r="http://schemas.openxmlformats.org/officeDocument/2006/relationships" r:embed="rId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17000" r="-17000"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376D551-5C35-4E0B-9C12-6C79B1779DCE}">
      <dsp:nvSpPr>
        <dsp:cNvPr id="0" name=""/>
        <dsp:cNvSpPr/>
      </dsp:nvSpPr>
      <dsp:spPr>
        <a:xfrm rot="10800000">
          <a:off x="1759353" y="1278784"/>
          <a:ext cx="6009269" cy="982961"/>
        </a:xfrm>
        <a:prstGeom prst="homePlat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33459" tIns="171450" rIns="320040" bIns="171450" numCol="1" spcCol="1270" anchor="ctr" anchorCtr="0">
          <a:noAutofit/>
        </a:bodyPr>
        <a:lstStyle/>
        <a:p>
          <a:pPr lvl="0" algn="ctr" defTabSz="2000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500" kern="1200" dirty="0" smtClean="0"/>
            <a:t>hroznové víno</a:t>
          </a:r>
          <a:endParaRPr lang="cs-CZ" sz="4500" kern="1200" dirty="0"/>
        </a:p>
      </dsp:txBody>
      <dsp:txXfrm rot="10800000">
        <a:off x="2005093" y="1278784"/>
        <a:ext cx="5763529" cy="982961"/>
      </dsp:txXfrm>
    </dsp:sp>
    <dsp:sp modelId="{46EE2953-0092-4BD0-9519-00759D375EB9}">
      <dsp:nvSpPr>
        <dsp:cNvPr id="0" name=""/>
        <dsp:cNvSpPr/>
      </dsp:nvSpPr>
      <dsp:spPr>
        <a:xfrm>
          <a:off x="1255320" y="1327273"/>
          <a:ext cx="982961" cy="982961"/>
        </a:xfrm>
        <a:prstGeom prst="ellipse">
          <a:avLst/>
        </a:prstGeom>
        <a:blipFill>
          <a:blip xmlns:r="http://schemas.openxmlformats.org/officeDocument/2006/relationships"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17000" r="-17000"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E94331E-7091-470F-B857-D7E527320B20}">
      <dsp:nvSpPr>
        <dsp:cNvPr id="0" name=""/>
        <dsp:cNvSpPr/>
      </dsp:nvSpPr>
      <dsp:spPr>
        <a:xfrm rot="10800000">
          <a:off x="1759353" y="2555167"/>
          <a:ext cx="6009269" cy="982961"/>
        </a:xfrm>
        <a:prstGeom prst="homePlat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33459" tIns="171450" rIns="320040" bIns="171450" numCol="1" spcCol="1270" anchor="ctr" anchorCtr="0">
          <a:noAutofit/>
        </a:bodyPr>
        <a:lstStyle/>
        <a:p>
          <a:pPr lvl="0" algn="ctr" defTabSz="2000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500" kern="1200" dirty="0" smtClean="0"/>
            <a:t>maliny</a:t>
          </a:r>
          <a:endParaRPr lang="cs-CZ" sz="4500" kern="1200" dirty="0"/>
        </a:p>
      </dsp:txBody>
      <dsp:txXfrm rot="10800000">
        <a:off x="2005093" y="2555167"/>
        <a:ext cx="5763529" cy="982961"/>
      </dsp:txXfrm>
    </dsp:sp>
    <dsp:sp modelId="{AC2DB929-C3D1-494E-9A4A-B4856C16AA4B}">
      <dsp:nvSpPr>
        <dsp:cNvPr id="0" name=""/>
        <dsp:cNvSpPr/>
      </dsp:nvSpPr>
      <dsp:spPr>
        <a:xfrm>
          <a:off x="1267872" y="2555167"/>
          <a:ext cx="982961" cy="982961"/>
        </a:xfrm>
        <a:prstGeom prst="ellipse">
          <a:avLst/>
        </a:prstGeom>
        <a:blipFill rotWithShape="1">
          <a:blip xmlns:r="http://schemas.openxmlformats.org/officeDocument/2006/relationships" r:embed="rId3"/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694CCF8-76B5-4F08-9F76-32BDD57CFF88}">
      <dsp:nvSpPr>
        <dsp:cNvPr id="0" name=""/>
        <dsp:cNvSpPr/>
      </dsp:nvSpPr>
      <dsp:spPr>
        <a:xfrm rot="10800000">
          <a:off x="1759353" y="3831550"/>
          <a:ext cx="6009269" cy="982961"/>
        </a:xfrm>
        <a:prstGeom prst="homePlat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33459" tIns="171450" rIns="320040" bIns="171450" numCol="1" spcCol="1270" anchor="ctr" anchorCtr="0">
          <a:noAutofit/>
        </a:bodyPr>
        <a:lstStyle/>
        <a:p>
          <a:pPr lvl="0" algn="ctr" defTabSz="2000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500" kern="1200" dirty="0" smtClean="0"/>
            <a:t>borůvky</a:t>
          </a:r>
          <a:endParaRPr lang="cs-CZ" sz="4500" kern="1200" dirty="0"/>
        </a:p>
      </dsp:txBody>
      <dsp:txXfrm rot="10800000">
        <a:off x="2005093" y="3831550"/>
        <a:ext cx="5763529" cy="982961"/>
      </dsp:txXfrm>
    </dsp:sp>
    <dsp:sp modelId="{3C560523-6F2C-44A0-9DAE-18456F5186F9}">
      <dsp:nvSpPr>
        <dsp:cNvPr id="0" name=""/>
        <dsp:cNvSpPr/>
      </dsp:nvSpPr>
      <dsp:spPr>
        <a:xfrm>
          <a:off x="1267872" y="3831550"/>
          <a:ext cx="982961" cy="982961"/>
        </a:xfrm>
        <a:prstGeom prst="ellipse">
          <a:avLst/>
        </a:prstGeom>
        <a:blipFill rotWithShape="1">
          <a:blip xmlns:r="http://schemas.openxmlformats.org/officeDocument/2006/relationships" r:embed="rId4"/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6672F2E-5E96-400F-9E10-C57F335FB6D7}">
      <dsp:nvSpPr>
        <dsp:cNvPr id="0" name=""/>
        <dsp:cNvSpPr/>
      </dsp:nvSpPr>
      <dsp:spPr>
        <a:xfrm rot="10800000">
          <a:off x="1759353" y="5107933"/>
          <a:ext cx="6009269" cy="982961"/>
        </a:xfrm>
        <a:prstGeom prst="homePlat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33459" tIns="171450" rIns="320040" bIns="171450" numCol="1" spcCol="1270" anchor="ctr" anchorCtr="0">
          <a:noAutofit/>
        </a:bodyPr>
        <a:lstStyle/>
        <a:p>
          <a:pPr lvl="0" algn="ctr" defTabSz="2000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500" kern="1200" dirty="0" smtClean="0"/>
            <a:t>angrešt</a:t>
          </a:r>
          <a:endParaRPr lang="cs-CZ" sz="4500" kern="1200" dirty="0"/>
        </a:p>
      </dsp:txBody>
      <dsp:txXfrm rot="10800000">
        <a:off x="2005093" y="5107933"/>
        <a:ext cx="5763529" cy="982961"/>
      </dsp:txXfrm>
    </dsp:sp>
    <dsp:sp modelId="{7D46AF75-752B-45AD-A810-B71FF0B0E2DF}">
      <dsp:nvSpPr>
        <dsp:cNvPr id="0" name=""/>
        <dsp:cNvSpPr/>
      </dsp:nvSpPr>
      <dsp:spPr>
        <a:xfrm>
          <a:off x="1267872" y="5107933"/>
          <a:ext cx="982961" cy="982961"/>
        </a:xfrm>
        <a:prstGeom prst="ellipse">
          <a:avLst/>
        </a:prstGeom>
        <a:blipFill rotWithShape="1">
          <a:blip xmlns:r="http://schemas.openxmlformats.org/officeDocument/2006/relationships" r:embed="rId5"/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78CD439-4FA0-49F2-B3CF-C6939A99BDED}">
      <dsp:nvSpPr>
        <dsp:cNvPr id="0" name=""/>
        <dsp:cNvSpPr/>
      </dsp:nvSpPr>
      <dsp:spPr>
        <a:xfrm rot="10800000">
          <a:off x="1911159" y="80"/>
          <a:ext cx="6080760" cy="1518158"/>
        </a:xfrm>
        <a:prstGeom prst="homePlat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69466" tIns="247650" rIns="462280" bIns="247650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500" kern="1200" dirty="0" smtClean="0"/>
            <a:t>jablko</a:t>
          </a:r>
          <a:endParaRPr lang="cs-CZ" sz="6500" kern="1200" dirty="0"/>
        </a:p>
      </dsp:txBody>
      <dsp:txXfrm rot="10800000">
        <a:off x="2290698" y="80"/>
        <a:ext cx="5701221" cy="1518158"/>
      </dsp:txXfrm>
    </dsp:sp>
    <dsp:sp modelId="{980E9AD6-F428-43CE-B1F7-6DA9706F5F67}">
      <dsp:nvSpPr>
        <dsp:cNvPr id="0" name=""/>
        <dsp:cNvSpPr/>
      </dsp:nvSpPr>
      <dsp:spPr>
        <a:xfrm>
          <a:off x="1152080" y="80"/>
          <a:ext cx="1518158" cy="1518158"/>
        </a:xfrm>
        <a:prstGeom prst="ellipse">
          <a:avLst/>
        </a:prstGeom>
        <a:blipFill>
          <a:blip xmlns:r="http://schemas.openxmlformats.org/officeDocument/2006/relationships" r:embed="rId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17000" r="-17000"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176FD9A-3AAB-40A7-9064-43D821B5786F}">
      <dsp:nvSpPr>
        <dsp:cNvPr id="0" name=""/>
        <dsp:cNvSpPr/>
      </dsp:nvSpPr>
      <dsp:spPr>
        <a:xfrm rot="10800000">
          <a:off x="1911159" y="1971420"/>
          <a:ext cx="6080760" cy="1518158"/>
        </a:xfrm>
        <a:prstGeom prst="homePlat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69466" tIns="247650" rIns="462280" bIns="247650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500" kern="1200" dirty="0" smtClean="0"/>
            <a:t>hruška</a:t>
          </a:r>
          <a:endParaRPr lang="cs-CZ" sz="6500" kern="1200" dirty="0"/>
        </a:p>
      </dsp:txBody>
      <dsp:txXfrm rot="10800000">
        <a:off x="2290698" y="1971420"/>
        <a:ext cx="5701221" cy="1518158"/>
      </dsp:txXfrm>
    </dsp:sp>
    <dsp:sp modelId="{285038E2-C8ED-4B8E-8B2A-F383B1D9A044}">
      <dsp:nvSpPr>
        <dsp:cNvPr id="0" name=""/>
        <dsp:cNvSpPr/>
      </dsp:nvSpPr>
      <dsp:spPr>
        <a:xfrm>
          <a:off x="1152080" y="1971420"/>
          <a:ext cx="1518158" cy="1518158"/>
        </a:xfrm>
        <a:prstGeom prst="ellipse">
          <a:avLst/>
        </a:prstGeom>
        <a:blipFill>
          <a:blip xmlns:r="http://schemas.openxmlformats.org/officeDocument/2006/relationships"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17000" r="-17000"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7B0267D-9C08-453A-B75D-A11E6BF9D12D}">
      <dsp:nvSpPr>
        <dsp:cNvPr id="0" name=""/>
        <dsp:cNvSpPr/>
      </dsp:nvSpPr>
      <dsp:spPr>
        <a:xfrm rot="10800000">
          <a:off x="1911159" y="3942760"/>
          <a:ext cx="6080760" cy="1518158"/>
        </a:xfrm>
        <a:prstGeom prst="homePlat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69466" tIns="247650" rIns="462280" bIns="247650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500" kern="1200" dirty="0" err="1" smtClean="0"/>
            <a:t>nashi</a:t>
          </a:r>
          <a:endParaRPr lang="cs-CZ" sz="6500" kern="1200" dirty="0"/>
        </a:p>
      </dsp:txBody>
      <dsp:txXfrm rot="10800000">
        <a:off x="2290698" y="3942760"/>
        <a:ext cx="5701221" cy="1518158"/>
      </dsp:txXfrm>
    </dsp:sp>
    <dsp:sp modelId="{8842EDF6-F2B8-4A03-BE58-B2FB46241E23}">
      <dsp:nvSpPr>
        <dsp:cNvPr id="0" name=""/>
        <dsp:cNvSpPr/>
      </dsp:nvSpPr>
      <dsp:spPr>
        <a:xfrm>
          <a:off x="1152080" y="3942760"/>
          <a:ext cx="1518158" cy="1518158"/>
        </a:xfrm>
        <a:prstGeom prst="ellipse">
          <a:avLst/>
        </a:prstGeom>
        <a:blipFill>
          <a:blip xmlns:r="http://schemas.openxmlformats.org/officeDocument/2006/relationships"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17000" r="-17000"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0438F73-290A-4B0C-997E-1A6738776F85}">
      <dsp:nvSpPr>
        <dsp:cNvPr id="0" name=""/>
        <dsp:cNvSpPr/>
      </dsp:nvSpPr>
      <dsp:spPr>
        <a:xfrm rot="10800000">
          <a:off x="1751865" y="2089"/>
          <a:ext cx="6080760" cy="880980"/>
        </a:xfrm>
        <a:prstGeom prst="homePlat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8488" tIns="152400" rIns="284480" bIns="1524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kern="1200" dirty="0" smtClean="0"/>
            <a:t>švestky</a:t>
          </a:r>
          <a:endParaRPr lang="cs-CZ" sz="4000" kern="1200" dirty="0"/>
        </a:p>
      </dsp:txBody>
      <dsp:txXfrm rot="10800000">
        <a:off x="1972110" y="2089"/>
        <a:ext cx="5860515" cy="880980"/>
      </dsp:txXfrm>
    </dsp:sp>
    <dsp:sp modelId="{F481CB37-A4A0-4C3D-B3F1-092845D2BBF3}">
      <dsp:nvSpPr>
        <dsp:cNvPr id="0" name=""/>
        <dsp:cNvSpPr/>
      </dsp:nvSpPr>
      <dsp:spPr>
        <a:xfrm>
          <a:off x="1331637" y="15780"/>
          <a:ext cx="880980" cy="880980"/>
        </a:xfrm>
        <a:prstGeom prst="ellipse">
          <a:avLst/>
        </a:prstGeom>
        <a:blipFill rotWithShape="1">
          <a:blip xmlns:r="http://schemas.openxmlformats.org/officeDocument/2006/relationships" r:embed="rId1"/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10D4D1A-318D-409C-9312-81AE5F311A97}">
      <dsp:nvSpPr>
        <dsp:cNvPr id="0" name=""/>
        <dsp:cNvSpPr/>
      </dsp:nvSpPr>
      <dsp:spPr>
        <a:xfrm rot="10800000">
          <a:off x="1751865" y="1146049"/>
          <a:ext cx="6080760" cy="880980"/>
        </a:xfrm>
        <a:prstGeom prst="homePlat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8488" tIns="152400" rIns="284480" bIns="1524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kern="1200" dirty="0" smtClean="0"/>
            <a:t>třešně</a:t>
          </a:r>
          <a:endParaRPr lang="cs-CZ" sz="4000" kern="1200" dirty="0"/>
        </a:p>
      </dsp:txBody>
      <dsp:txXfrm rot="10800000">
        <a:off x="1972110" y="1146049"/>
        <a:ext cx="5860515" cy="880980"/>
      </dsp:txXfrm>
    </dsp:sp>
    <dsp:sp modelId="{E735E447-20D6-4C4D-9477-14B2DFD26172}">
      <dsp:nvSpPr>
        <dsp:cNvPr id="0" name=""/>
        <dsp:cNvSpPr/>
      </dsp:nvSpPr>
      <dsp:spPr>
        <a:xfrm>
          <a:off x="1331637" y="1151018"/>
          <a:ext cx="880980" cy="880980"/>
        </a:xfrm>
        <a:prstGeom prst="ellipse">
          <a:avLst/>
        </a:prstGeom>
        <a:blipFill rotWithShape="1">
          <a:blip xmlns:r="http://schemas.openxmlformats.org/officeDocument/2006/relationships" r:embed="rId2"/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AB7F26F-B940-48E6-A60D-EA9C20437705}">
      <dsp:nvSpPr>
        <dsp:cNvPr id="0" name=""/>
        <dsp:cNvSpPr/>
      </dsp:nvSpPr>
      <dsp:spPr>
        <a:xfrm rot="10800000">
          <a:off x="1751865" y="2290009"/>
          <a:ext cx="6080760" cy="880980"/>
        </a:xfrm>
        <a:prstGeom prst="homePlat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8488" tIns="152400" rIns="284480" bIns="1524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kern="1200" dirty="0" smtClean="0"/>
            <a:t>nektarinky</a:t>
          </a:r>
          <a:endParaRPr lang="cs-CZ" sz="4000" kern="1200" dirty="0"/>
        </a:p>
      </dsp:txBody>
      <dsp:txXfrm rot="10800000">
        <a:off x="1972110" y="2290009"/>
        <a:ext cx="5860515" cy="880980"/>
      </dsp:txXfrm>
    </dsp:sp>
    <dsp:sp modelId="{2D55086D-E8CC-4142-BAAF-7DC5F9408537}">
      <dsp:nvSpPr>
        <dsp:cNvPr id="0" name=""/>
        <dsp:cNvSpPr/>
      </dsp:nvSpPr>
      <dsp:spPr>
        <a:xfrm>
          <a:off x="1311374" y="2290009"/>
          <a:ext cx="880980" cy="880980"/>
        </a:xfrm>
        <a:prstGeom prst="ellipse">
          <a:avLst/>
        </a:prstGeom>
        <a:blipFill>
          <a:blip xmlns:r="http://schemas.openxmlformats.org/officeDocument/2006/relationships"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17000" r="-17000"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1A038C3-6B9F-4C94-9151-93DFEA0C26CE}">
      <dsp:nvSpPr>
        <dsp:cNvPr id="0" name=""/>
        <dsp:cNvSpPr/>
      </dsp:nvSpPr>
      <dsp:spPr>
        <a:xfrm rot="10800000">
          <a:off x="1751865" y="3433969"/>
          <a:ext cx="6080760" cy="880980"/>
        </a:xfrm>
        <a:prstGeom prst="homePlat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8488" tIns="152400" rIns="284480" bIns="1524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kern="1200" dirty="0" smtClean="0"/>
            <a:t>broskve</a:t>
          </a:r>
          <a:endParaRPr lang="cs-CZ" sz="4000" kern="1200" dirty="0"/>
        </a:p>
      </dsp:txBody>
      <dsp:txXfrm rot="10800000">
        <a:off x="1972110" y="3433969"/>
        <a:ext cx="5860515" cy="880980"/>
      </dsp:txXfrm>
    </dsp:sp>
    <dsp:sp modelId="{FDE07285-8604-41C1-879E-350269948211}">
      <dsp:nvSpPr>
        <dsp:cNvPr id="0" name=""/>
        <dsp:cNvSpPr/>
      </dsp:nvSpPr>
      <dsp:spPr>
        <a:xfrm>
          <a:off x="1311374" y="3433969"/>
          <a:ext cx="880980" cy="880980"/>
        </a:xfrm>
        <a:prstGeom prst="ellipse">
          <a:avLst/>
        </a:prstGeom>
        <a:blipFill>
          <a:blip xmlns:r="http://schemas.openxmlformats.org/officeDocument/2006/relationships"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17000" r="-17000"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F3E3443-2110-4C50-A511-8900EE12F590}">
      <dsp:nvSpPr>
        <dsp:cNvPr id="0" name=""/>
        <dsp:cNvSpPr/>
      </dsp:nvSpPr>
      <dsp:spPr>
        <a:xfrm rot="10800000">
          <a:off x="1751865" y="4577929"/>
          <a:ext cx="6080760" cy="880980"/>
        </a:xfrm>
        <a:prstGeom prst="homePlat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8488" tIns="152400" rIns="284480" bIns="1524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kern="1200" dirty="0" smtClean="0"/>
            <a:t>meruňky</a:t>
          </a:r>
          <a:endParaRPr lang="cs-CZ" sz="4000" kern="1200" dirty="0"/>
        </a:p>
      </dsp:txBody>
      <dsp:txXfrm rot="10800000">
        <a:off x="1972110" y="4577929"/>
        <a:ext cx="5860515" cy="880980"/>
      </dsp:txXfrm>
    </dsp:sp>
    <dsp:sp modelId="{36DEF356-23A0-4EC9-8866-397E71531A7E}">
      <dsp:nvSpPr>
        <dsp:cNvPr id="0" name=""/>
        <dsp:cNvSpPr/>
      </dsp:nvSpPr>
      <dsp:spPr>
        <a:xfrm>
          <a:off x="1311374" y="4577929"/>
          <a:ext cx="880980" cy="880980"/>
        </a:xfrm>
        <a:prstGeom prst="ellipse">
          <a:avLst/>
        </a:prstGeom>
        <a:blipFill rotWithShape="1">
          <a:blip xmlns:r="http://schemas.openxmlformats.org/officeDocument/2006/relationships" r:embed="rId5"/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3">
  <dgm:title val=""/>
  <dgm:desc val=""/>
  <dgm:catLst>
    <dgm:cat type="list" pri="14000"/>
    <dgm:cat type="convert" pri="3000"/>
    <dgm:cat type="picture" pri="27000"/>
    <dgm:cat type="pictureconvert" pri="27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alg type="lin">
      <dgm:param type="linDir" val="fromT"/>
      <dgm:param type="vertAlign" val="mid"/>
      <dgm:param type="horzAlign" val="ctr"/>
    </dgm:alg>
    <dgm:shape xmlns:r="http://schemas.openxmlformats.org/officeDocument/2006/relationships" r:blip="">
      <dgm:adjLst/>
    </dgm:shape>
    <dgm:presOf/>
    <dgm:constrLst>
      <dgm:constr type="w" for="ch" forName="composite" refType="w"/>
      <dgm:constr type="h" for="ch" forName="composite" refType="h"/>
      <dgm:constr type="h" for="ch" forName="spacing" refType="h" refFor="ch" refForName="composite" fact="0.25"/>
      <dgm:constr type="h" for="ch" forName="spacing" refType="w" op="lte" fact="0.1"/>
      <dgm:constr type="primFontSz" for="des" ptType="node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l" for="ch" forName="imgShp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l" for="ch" forName="txShp" refType="w" refFor="ch" refForName="imgShp" fact="0.5"/>
              <dgm:constr type="lMarg" for="ch" forName="txShp" refType="w" refFor="ch" refForName="imgShp" fact="1.25"/>
            </dgm:constrLst>
          </dgm:if>
          <dgm:else name="Name3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r" for="ch" forName="imgShp" refType="w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r" for="ch" forName="txShp" refType="ctrX" refFor="ch" refForName="imgShp"/>
              <dgm:constr type="rMarg" for="ch" forName="txShp" refType="w" refFor="ch" refForName="imgShp" fact="1.25"/>
            </dgm:constrLst>
          </dgm:else>
        </dgm:choose>
        <dgm:ruleLst/>
        <dgm:layoutNode name="imgShp" styleLbl="fgImgPlac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  <dgm:layoutNode name="txShp">
          <dgm:varLst>
            <dgm:bulletEnabled val="1"/>
          </dgm:varLst>
          <dgm:alg type="tx"/>
          <dgm:choose name="Name4">
            <dgm:if name="Name5" func="var" arg="dir" op="equ" val="norm">
              <dgm:shape xmlns:r="http://schemas.openxmlformats.org/officeDocument/2006/relationships" rot="180" type="homePlate" r:blip="" zOrderOff="-1">
                <dgm:adjLst/>
              </dgm:shape>
            </dgm:if>
            <dgm:else name="Name6">
              <dgm:shape xmlns:r="http://schemas.openxmlformats.org/officeDocument/2006/relationships" type="homePlate" r:blip="" zOrderOff="-1">
                <dgm:adjLst/>
              </dgm:shape>
            </dgm:else>
          </dgm:choose>
          <dgm:presOf axis="desOrSelf" ptType="node"/>
          <dgm:constrLst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Name7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3">
  <dgm:title val=""/>
  <dgm:desc val=""/>
  <dgm:catLst>
    <dgm:cat type="list" pri="14000"/>
    <dgm:cat type="convert" pri="3000"/>
    <dgm:cat type="picture" pri="27000"/>
    <dgm:cat type="pictureconvert" pri="27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alg type="lin">
      <dgm:param type="linDir" val="fromT"/>
      <dgm:param type="vertAlign" val="mid"/>
      <dgm:param type="horzAlign" val="ctr"/>
    </dgm:alg>
    <dgm:shape xmlns:r="http://schemas.openxmlformats.org/officeDocument/2006/relationships" r:blip="">
      <dgm:adjLst/>
    </dgm:shape>
    <dgm:presOf/>
    <dgm:constrLst>
      <dgm:constr type="w" for="ch" forName="composite" refType="w"/>
      <dgm:constr type="h" for="ch" forName="composite" refType="h"/>
      <dgm:constr type="h" for="ch" forName="spacing" refType="h" refFor="ch" refForName="composite" fact="0.25"/>
      <dgm:constr type="h" for="ch" forName="spacing" refType="w" op="lte" fact="0.1"/>
      <dgm:constr type="primFontSz" for="des" ptType="node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l" for="ch" forName="imgShp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l" for="ch" forName="txShp" refType="w" refFor="ch" refForName="imgShp" fact="0.5"/>
              <dgm:constr type="lMarg" for="ch" forName="txShp" refType="w" refFor="ch" refForName="imgShp" fact="1.25"/>
            </dgm:constrLst>
          </dgm:if>
          <dgm:else name="Name3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r" for="ch" forName="imgShp" refType="w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r" for="ch" forName="txShp" refType="ctrX" refFor="ch" refForName="imgShp"/>
              <dgm:constr type="rMarg" for="ch" forName="txShp" refType="w" refFor="ch" refForName="imgShp" fact="1.25"/>
            </dgm:constrLst>
          </dgm:else>
        </dgm:choose>
        <dgm:ruleLst/>
        <dgm:layoutNode name="imgShp" styleLbl="fgImgPlac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  <dgm:layoutNode name="txShp">
          <dgm:varLst>
            <dgm:bulletEnabled val="1"/>
          </dgm:varLst>
          <dgm:alg type="tx"/>
          <dgm:choose name="Name4">
            <dgm:if name="Name5" func="var" arg="dir" op="equ" val="norm">
              <dgm:shape xmlns:r="http://schemas.openxmlformats.org/officeDocument/2006/relationships" rot="180" type="homePlate" r:blip="" zOrderOff="-1">
                <dgm:adjLst/>
              </dgm:shape>
            </dgm:if>
            <dgm:else name="Name6">
              <dgm:shape xmlns:r="http://schemas.openxmlformats.org/officeDocument/2006/relationships" type="homePlate" r:blip="" zOrderOff="-1">
                <dgm:adjLst/>
              </dgm:shape>
            </dgm:else>
          </dgm:choose>
          <dgm:presOf axis="desOrSelf" ptType="node"/>
          <dgm:constrLst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Name7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3">
  <dgm:title val=""/>
  <dgm:desc val=""/>
  <dgm:catLst>
    <dgm:cat type="list" pri="14000"/>
    <dgm:cat type="convert" pri="3000"/>
    <dgm:cat type="picture" pri="27000"/>
    <dgm:cat type="pictureconvert" pri="27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alg type="lin">
      <dgm:param type="linDir" val="fromT"/>
      <dgm:param type="vertAlign" val="mid"/>
      <dgm:param type="horzAlign" val="ctr"/>
    </dgm:alg>
    <dgm:shape xmlns:r="http://schemas.openxmlformats.org/officeDocument/2006/relationships" r:blip="">
      <dgm:adjLst/>
    </dgm:shape>
    <dgm:presOf/>
    <dgm:constrLst>
      <dgm:constr type="w" for="ch" forName="composite" refType="w"/>
      <dgm:constr type="h" for="ch" forName="composite" refType="h"/>
      <dgm:constr type="h" for="ch" forName="spacing" refType="h" refFor="ch" refForName="composite" fact="0.25"/>
      <dgm:constr type="h" for="ch" forName="spacing" refType="w" op="lte" fact="0.1"/>
      <dgm:constr type="primFontSz" for="des" ptType="node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l" for="ch" forName="imgShp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l" for="ch" forName="txShp" refType="w" refFor="ch" refForName="imgShp" fact="0.5"/>
              <dgm:constr type="lMarg" for="ch" forName="txShp" refType="w" refFor="ch" refForName="imgShp" fact="1.25"/>
            </dgm:constrLst>
          </dgm:if>
          <dgm:else name="Name3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r" for="ch" forName="imgShp" refType="w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r" for="ch" forName="txShp" refType="ctrX" refFor="ch" refForName="imgShp"/>
              <dgm:constr type="rMarg" for="ch" forName="txShp" refType="w" refFor="ch" refForName="imgShp" fact="1.25"/>
            </dgm:constrLst>
          </dgm:else>
        </dgm:choose>
        <dgm:ruleLst/>
        <dgm:layoutNode name="imgShp" styleLbl="fgImgPlac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  <dgm:layoutNode name="txShp">
          <dgm:varLst>
            <dgm:bulletEnabled val="1"/>
          </dgm:varLst>
          <dgm:alg type="tx"/>
          <dgm:choose name="Name4">
            <dgm:if name="Name5" func="var" arg="dir" op="equ" val="norm">
              <dgm:shape xmlns:r="http://schemas.openxmlformats.org/officeDocument/2006/relationships" rot="180" type="homePlate" r:blip="" zOrderOff="-1">
                <dgm:adjLst/>
              </dgm:shape>
            </dgm:if>
            <dgm:else name="Name6">
              <dgm:shape xmlns:r="http://schemas.openxmlformats.org/officeDocument/2006/relationships" type="homePlate" r:blip="" zOrderOff="-1">
                <dgm:adjLst/>
              </dgm:shape>
            </dgm:else>
          </dgm:choose>
          <dgm:presOf axis="desOrSelf" ptType="node"/>
          <dgm:constrLst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Name7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12EDCE-05F0-46BD-B062-9FD919D462FA}" type="datetimeFigureOut">
              <a:rPr lang="cs-CZ" smtClean="0"/>
              <a:t>5.6.2011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0B58F4-758F-4783-AC89-898D418C1B0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5940352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12EDCE-05F0-46BD-B062-9FD919D462FA}" type="datetimeFigureOut">
              <a:rPr lang="cs-CZ" smtClean="0"/>
              <a:t>5.6.2011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0B58F4-758F-4783-AC89-898D418C1B0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7975991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12EDCE-05F0-46BD-B062-9FD919D462FA}" type="datetimeFigureOut">
              <a:rPr lang="cs-CZ" smtClean="0"/>
              <a:t>5.6.2011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0B58F4-758F-4783-AC89-898D418C1B0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421295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12EDCE-05F0-46BD-B062-9FD919D462FA}" type="datetimeFigureOut">
              <a:rPr lang="cs-CZ" smtClean="0"/>
              <a:t>5.6.2011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0B58F4-758F-4783-AC89-898D418C1B0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34606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12EDCE-05F0-46BD-B062-9FD919D462FA}" type="datetimeFigureOut">
              <a:rPr lang="cs-CZ" smtClean="0"/>
              <a:t>5.6.2011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0B58F4-758F-4783-AC89-898D418C1B0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20684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12EDCE-05F0-46BD-B062-9FD919D462FA}" type="datetimeFigureOut">
              <a:rPr lang="cs-CZ" smtClean="0"/>
              <a:t>5.6.2011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0B58F4-758F-4783-AC89-898D418C1B0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7305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12EDCE-05F0-46BD-B062-9FD919D462FA}" type="datetimeFigureOut">
              <a:rPr lang="cs-CZ" smtClean="0"/>
              <a:t>5.6.2011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0B58F4-758F-4783-AC89-898D418C1B0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598088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12EDCE-05F0-46BD-B062-9FD919D462FA}" type="datetimeFigureOut">
              <a:rPr lang="cs-CZ" smtClean="0"/>
              <a:t>5.6.2011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0B58F4-758F-4783-AC89-898D418C1B0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12721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12EDCE-05F0-46BD-B062-9FD919D462FA}" type="datetimeFigureOut">
              <a:rPr lang="cs-CZ" smtClean="0"/>
              <a:t>5.6.2011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0B58F4-758F-4783-AC89-898D418C1B0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858476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12EDCE-05F0-46BD-B062-9FD919D462FA}" type="datetimeFigureOut">
              <a:rPr lang="cs-CZ" smtClean="0"/>
              <a:t>5.6.2011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0B58F4-758F-4783-AC89-898D418C1B0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08600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12EDCE-05F0-46BD-B062-9FD919D462FA}" type="datetimeFigureOut">
              <a:rPr lang="cs-CZ" smtClean="0"/>
              <a:t>5.6.2011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0B58F4-758F-4783-AC89-898D418C1B0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34924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E12EDCE-05F0-46BD-B062-9FD919D462FA}" type="datetimeFigureOut">
              <a:rPr lang="cs-CZ" smtClean="0"/>
              <a:t>5.6.2011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20B58F4-758F-4783-AC89-898D418C1B0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059978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684213" y="2127250"/>
            <a:ext cx="7772400" cy="1470025"/>
          </a:xfrm>
        </p:spPr>
        <p:txBody>
          <a:bodyPr/>
          <a:lstStyle/>
          <a:p>
            <a:pPr eaLnBrk="1" hangingPunct="1">
              <a:defRPr/>
            </a:pPr>
            <a:r>
              <a:rPr lang="cs-CZ" sz="3200" b="1" dirty="0" smtClean="0">
                <a:latin typeface="+mn-lt"/>
              </a:rPr>
              <a:t>Druhy </a:t>
            </a:r>
            <a:r>
              <a:rPr lang="cs-CZ" sz="3200" b="1" dirty="0" smtClean="0">
                <a:latin typeface="+mn-lt"/>
              </a:rPr>
              <a:t>dužnatých plodů</a:t>
            </a:r>
            <a:r>
              <a:rPr lang="cs-CZ" sz="3200" b="1" dirty="0" smtClean="0">
                <a:latin typeface="+mn-lt"/>
              </a:rPr>
              <a:t/>
            </a:r>
            <a:br>
              <a:rPr lang="cs-CZ" sz="3200" b="1" dirty="0" smtClean="0">
                <a:latin typeface="+mn-lt"/>
              </a:rPr>
            </a:br>
            <a:r>
              <a:rPr lang="cs-CZ" sz="2000" b="1" dirty="0" smtClean="0">
                <a:latin typeface="+mn-lt"/>
              </a:rPr>
              <a:t>Mgr. </a:t>
            </a:r>
            <a:r>
              <a:rPr lang="cs-CZ" sz="2000" b="1" dirty="0" err="1" smtClean="0">
                <a:latin typeface="+mn-lt"/>
              </a:rPr>
              <a:t>Heppnerová</a:t>
            </a:r>
            <a:r>
              <a:rPr lang="cs-CZ" sz="2000" b="1" dirty="0" smtClean="0">
                <a:latin typeface="+mn-lt"/>
              </a:rPr>
              <a:t> Eva – ZŠ Nádražní 683, Horní Slavkov</a:t>
            </a:r>
            <a:br>
              <a:rPr lang="cs-CZ" sz="2000" b="1" dirty="0" smtClean="0">
                <a:latin typeface="+mn-lt"/>
              </a:rPr>
            </a:br>
            <a:r>
              <a:rPr lang="cs-CZ" sz="2800" b="1" dirty="0" smtClean="0">
                <a:latin typeface="+mn-lt"/>
              </a:rPr>
              <a:t>VY_32_INOVACE_79_Druhy </a:t>
            </a:r>
            <a:r>
              <a:rPr lang="cs-CZ" sz="2800" b="1" smtClean="0">
                <a:latin typeface="+mn-lt"/>
              </a:rPr>
              <a:t>dužnatých plodů</a:t>
            </a:r>
            <a:endParaRPr lang="cs-CZ" sz="2800" dirty="0" smtClean="0">
              <a:latin typeface="+mn-lt"/>
            </a:endParaRPr>
          </a:p>
        </p:txBody>
      </p:sp>
      <p:pic>
        <p:nvPicPr>
          <p:cNvPr id="307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3851275" y="1498600"/>
            <a:ext cx="1225550" cy="64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defRPr/>
            </a:pPr>
            <a:r>
              <a:rPr lang="cs-CZ" dirty="0" smtClean="0">
                <a:latin typeface="+mn-lt"/>
              </a:rPr>
              <a:t>Šablona III/2</a:t>
            </a:r>
          </a:p>
        </p:txBody>
      </p:sp>
    </p:spTree>
    <p:extLst>
      <p:ext uri="{BB962C8B-B14F-4D97-AF65-F5344CB8AC3E}">
        <p14:creationId xmlns:p14="http://schemas.microsoft.com/office/powerpoint/2010/main" val="17435085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49848366"/>
              </p:ext>
            </p:extLst>
          </p:nvPr>
        </p:nvGraphicFramePr>
        <p:xfrm>
          <a:off x="0" y="764704"/>
          <a:ext cx="9036496" cy="609329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Obdélník 5"/>
          <p:cNvSpPr/>
          <p:nvPr/>
        </p:nvSpPr>
        <p:spPr>
          <a:xfrm>
            <a:off x="3292819" y="57398"/>
            <a:ext cx="251222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BOBULE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3483067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3506252-BDD0-477A-91CF-8B61588B4C7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graphicEl>
                                              <a:dgm id="{D3506252-BDD0-477A-91CF-8B61588B4C7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graphicEl>
                                              <a:dgm id="{D3506252-BDD0-477A-91CF-8B61588B4C7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04BB214-DC5F-413C-B57A-F5940AB16B5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>
                                            <p:graphicEl>
                                              <a:dgm id="{E04BB214-DC5F-413C-B57A-F5940AB16B5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graphicEl>
                                              <a:dgm id="{E04BB214-DC5F-413C-B57A-F5940AB16B5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6EE2953-0092-4BD0-9519-00759D375EB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">
                                            <p:graphicEl>
                                              <a:dgm id="{46EE2953-0092-4BD0-9519-00759D375EB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>
                                            <p:graphicEl>
                                              <a:dgm id="{46EE2953-0092-4BD0-9519-00759D375EB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376D551-5C35-4E0B-9C12-6C79B1779DC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4">
                                            <p:graphicEl>
                                              <a:dgm id="{B376D551-5C35-4E0B-9C12-6C79B1779DC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4">
                                            <p:graphicEl>
                                              <a:dgm id="{B376D551-5C35-4E0B-9C12-6C79B1779DC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C2DB929-C3D1-494E-9A4A-B4856C16AA4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">
                                            <p:graphicEl>
                                              <a:dgm id="{AC2DB929-C3D1-494E-9A4A-B4856C16AA4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">
                                            <p:graphicEl>
                                              <a:dgm id="{AC2DB929-C3D1-494E-9A4A-B4856C16AA4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E94331E-7091-470F-B857-D7E527320B2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graphicEl>
                                              <a:dgm id="{AE94331E-7091-470F-B857-D7E527320B2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graphicEl>
                                              <a:dgm id="{AE94331E-7091-470F-B857-D7E527320B2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C560523-6F2C-44A0-9DAE-18456F5186F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graphicEl>
                                              <a:dgm id="{3C560523-6F2C-44A0-9DAE-18456F5186F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graphicEl>
                                              <a:dgm id="{3C560523-6F2C-44A0-9DAE-18456F5186F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694CCF8-76B5-4F08-9F76-32BDD57CFF8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4">
                                            <p:graphicEl>
                                              <a:dgm id="{7694CCF8-76B5-4F08-9F76-32BDD57CFF8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4">
                                            <p:graphicEl>
                                              <a:dgm id="{7694CCF8-76B5-4F08-9F76-32BDD57CFF8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D46AF75-752B-45AD-A810-B71FF0B0E2D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4">
                                            <p:graphicEl>
                                              <a:dgm id="{7D46AF75-752B-45AD-A810-B71FF0B0E2D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4">
                                            <p:graphicEl>
                                              <a:dgm id="{7D46AF75-752B-45AD-A810-B71FF0B0E2D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6672F2E-5E96-400F-9E10-C57F335FB6D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4">
                                            <p:graphicEl>
                                              <a:dgm id="{A6672F2E-5E96-400F-9E10-C57F335FB6D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4">
                                            <p:graphicEl>
                                              <a:dgm id="{A6672F2E-5E96-400F-9E10-C57F335FB6D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one"/>
        </p:bldSub>
      </p:bldGraphic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4121520382"/>
              </p:ext>
            </p:extLst>
          </p:nvPr>
        </p:nvGraphicFramePr>
        <p:xfrm>
          <a:off x="0" y="1397000"/>
          <a:ext cx="9144000" cy="5461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Obdélník 2"/>
          <p:cNvSpPr/>
          <p:nvPr/>
        </p:nvSpPr>
        <p:spPr>
          <a:xfrm>
            <a:off x="3314557" y="302830"/>
            <a:ext cx="274825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MALVICE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5853606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980E9AD6-F428-43CE-B1F7-6DA9706F5F6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graphicEl>
                                              <a:dgm id="{980E9AD6-F428-43CE-B1F7-6DA9706F5F6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graphicEl>
                                              <a:dgm id="{980E9AD6-F428-43CE-B1F7-6DA9706F5F6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778CD439-4FA0-49F2-B3CF-C6939A99BDE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">
                                            <p:graphicEl>
                                              <a:dgm id="{778CD439-4FA0-49F2-B3CF-C6939A99BDE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>
                                            <p:graphicEl>
                                              <a:dgm id="{778CD439-4FA0-49F2-B3CF-C6939A99BDE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285038E2-C8ED-4B8E-8B2A-F383B1D9A04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">
                                            <p:graphicEl>
                                              <a:dgm id="{285038E2-C8ED-4B8E-8B2A-F383B1D9A04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">
                                            <p:graphicEl>
                                              <a:dgm id="{285038E2-C8ED-4B8E-8B2A-F383B1D9A04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C176FD9A-3AAB-40A7-9064-43D821B5786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">
                                            <p:graphicEl>
                                              <a:dgm id="{C176FD9A-3AAB-40A7-9064-43D821B5786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">
                                            <p:graphicEl>
                                              <a:dgm id="{C176FD9A-3AAB-40A7-9064-43D821B5786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8842EDF6-F2B8-4A03-BE58-B2FB46241E2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">
                                            <p:graphicEl>
                                              <a:dgm id="{8842EDF6-F2B8-4A03-BE58-B2FB46241E2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">
                                            <p:graphicEl>
                                              <a:dgm id="{8842EDF6-F2B8-4A03-BE58-B2FB46241E2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27B0267D-9C08-453A-B75D-A11E6BF9D12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graphicEl>
                                              <a:dgm id="{27B0267D-9C08-453A-B75D-A11E6BF9D12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graphicEl>
                                              <a:dgm id="{27B0267D-9C08-453A-B75D-A11E6BF9D12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" grpId="0">
        <p:bldSub>
          <a:bldDgm bld="one"/>
        </p:bldSub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3449445412"/>
              </p:ext>
            </p:extLst>
          </p:nvPr>
        </p:nvGraphicFramePr>
        <p:xfrm>
          <a:off x="0" y="1397000"/>
          <a:ext cx="9144000" cy="5461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Obdélník 2"/>
          <p:cNvSpPr/>
          <p:nvPr/>
        </p:nvSpPr>
        <p:spPr>
          <a:xfrm>
            <a:off x="3095468" y="332656"/>
            <a:ext cx="335104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PECKOVICE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8802482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F481CB37-A4A0-4C3D-B3F1-092845D2BBF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graphicEl>
                                              <a:dgm id="{F481CB37-A4A0-4C3D-B3F1-092845D2BBF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graphicEl>
                                              <a:dgm id="{F481CB37-A4A0-4C3D-B3F1-092845D2BBF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60438F73-290A-4B0C-997E-1A6738776F8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">
                                            <p:graphicEl>
                                              <a:dgm id="{60438F73-290A-4B0C-997E-1A6738776F8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>
                                            <p:graphicEl>
                                              <a:dgm id="{60438F73-290A-4B0C-997E-1A6738776F8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E735E447-20D6-4C4D-9477-14B2DFD2617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">
                                            <p:graphicEl>
                                              <a:dgm id="{E735E447-20D6-4C4D-9477-14B2DFD2617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">
                                            <p:graphicEl>
                                              <a:dgm id="{E735E447-20D6-4C4D-9477-14B2DFD2617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910D4D1A-318D-409C-9312-81AE5F311A9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">
                                            <p:graphicEl>
                                              <a:dgm id="{910D4D1A-318D-409C-9312-81AE5F311A9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">
                                            <p:graphicEl>
                                              <a:dgm id="{910D4D1A-318D-409C-9312-81AE5F311A9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2D55086D-E8CC-4142-BAAF-7DC5F940853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">
                                            <p:graphicEl>
                                              <a:dgm id="{2D55086D-E8CC-4142-BAAF-7DC5F940853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">
                                            <p:graphicEl>
                                              <a:dgm id="{2D55086D-E8CC-4142-BAAF-7DC5F940853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1AB7F26F-B940-48E6-A60D-EA9C2043770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graphicEl>
                                              <a:dgm id="{1AB7F26F-B940-48E6-A60D-EA9C2043770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graphicEl>
                                              <a:dgm id="{1AB7F26F-B940-48E6-A60D-EA9C2043770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FDE07285-8604-41C1-879E-35026994821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>
                                            <p:graphicEl>
                                              <a:dgm id="{FDE07285-8604-41C1-879E-35026994821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">
                                            <p:graphicEl>
                                              <a:dgm id="{FDE07285-8604-41C1-879E-35026994821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01A038C3-6B9F-4C94-9151-93DFEA0C26C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2">
                                            <p:graphicEl>
                                              <a:dgm id="{01A038C3-6B9F-4C94-9151-93DFEA0C26C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">
                                            <p:graphicEl>
                                              <a:dgm id="{01A038C3-6B9F-4C94-9151-93DFEA0C26C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36DEF356-23A0-4EC9-8866-397E71531A7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2">
                                            <p:graphicEl>
                                              <a:dgm id="{36DEF356-23A0-4EC9-8866-397E71531A7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2">
                                            <p:graphicEl>
                                              <a:dgm id="{36DEF356-23A0-4EC9-8866-397E71531A7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9F3E3443-2110-4C50-A511-8900EE12F59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2">
                                            <p:graphicEl>
                                              <a:dgm id="{9F3E3443-2110-4C50-A511-8900EE12F59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2">
                                            <p:graphicEl>
                                              <a:dgm id="{9F3E3443-2110-4C50-A511-8900EE12F59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" grpId="0">
        <p:bldSub>
          <a:bldDgm bld="one"/>
        </p:bldSub>
      </p:bldGraphic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7504" y="2760485"/>
            <a:ext cx="763284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Maliny - http://www.zahradnictvikruh.cz/pic_zbozi/0169.jpg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107504" y="5229200"/>
            <a:ext cx="853243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Borůvky - http://www.zahradnictvikruh.cz/pic_zbozi/0035.jpg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07504" y="3212976"/>
            <a:ext cx="771597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Angrešt - http://www.zahradnictvikruh.cz/pic_zbozi/0445.jpg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107504" y="4581128"/>
            <a:ext cx="9143999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Švestky -http://www.hruska-skolky.cz/prodejna-produkt/svestka-cacanska-lepotica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0" y="5733256"/>
            <a:ext cx="903649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 Třešně-http://www.nazazvorce.cz/katalog/tresne/produkt/gisela-5-tresen-burlat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107504" y="3717032"/>
            <a:ext cx="469327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Meruňky - http://merunky-broskve.prodejce.cz/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07504" y="2276872"/>
            <a:ext cx="85468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Foto – jahody, hroznové vino, jablko, hruška, </a:t>
            </a:r>
            <a:r>
              <a:rPr lang="cs-CZ" dirty="0" err="1" smtClean="0"/>
              <a:t>nashi</a:t>
            </a:r>
            <a:r>
              <a:rPr lang="cs-CZ" dirty="0" smtClean="0"/>
              <a:t>, nektarinky, broskve – </a:t>
            </a:r>
            <a:r>
              <a:rPr lang="cs-CZ" dirty="0" err="1" smtClean="0"/>
              <a:t>Heppnerová</a:t>
            </a:r>
            <a:r>
              <a:rPr lang="cs-CZ" dirty="0" smtClean="0"/>
              <a:t> Eva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2915816" y="908720"/>
            <a:ext cx="287777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Fotografie vloženy 17.5.2011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058972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83</TotalTime>
  <Words>74</Words>
  <Application>Microsoft Office PowerPoint</Application>
  <PresentationFormat>Předvádění na obrazovce (4:3)</PresentationFormat>
  <Paragraphs>26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Druhy dužnatých plodů Mgr. Heppnerová Eva – ZŠ Nádražní 683, Horní Slavkov VY_32_INOVACE_79_Druhy dužnatých plodů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Heppnerová Eva</dc:creator>
  <cp:lastModifiedBy>Heppnerová Eva</cp:lastModifiedBy>
  <cp:revision>9</cp:revision>
  <dcterms:created xsi:type="dcterms:W3CDTF">2011-05-17T17:54:24Z</dcterms:created>
  <dcterms:modified xsi:type="dcterms:W3CDTF">2011-06-05T05:05:33Z</dcterms:modified>
</cp:coreProperties>
</file>