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25" r:id="rId2"/>
    <p:sldId id="324" r:id="rId3"/>
    <p:sldId id="256" r:id="rId4"/>
    <p:sldId id="257" r:id="rId5"/>
    <p:sldId id="258" r:id="rId6"/>
    <p:sldId id="269" r:id="rId7"/>
    <p:sldId id="268" r:id="rId8"/>
    <p:sldId id="267" r:id="rId9"/>
    <p:sldId id="266" r:id="rId10"/>
    <p:sldId id="265" r:id="rId11"/>
    <p:sldId id="264" r:id="rId12"/>
    <p:sldId id="263" r:id="rId13"/>
    <p:sldId id="262" r:id="rId14"/>
    <p:sldId id="261" r:id="rId15"/>
    <p:sldId id="270" r:id="rId16"/>
    <p:sldId id="271" r:id="rId17"/>
    <p:sldId id="272" r:id="rId18"/>
    <p:sldId id="276" r:id="rId19"/>
    <p:sldId id="273" r:id="rId20"/>
    <p:sldId id="275" r:id="rId21"/>
    <p:sldId id="274" r:id="rId22"/>
    <p:sldId id="277" r:id="rId23"/>
    <p:sldId id="278" r:id="rId24"/>
    <p:sldId id="279" r:id="rId25"/>
    <p:sldId id="281" r:id="rId26"/>
    <p:sldId id="284" r:id="rId27"/>
    <p:sldId id="285" r:id="rId28"/>
    <p:sldId id="287" r:id="rId29"/>
    <p:sldId id="286" r:id="rId30"/>
    <p:sldId id="282" r:id="rId31"/>
    <p:sldId id="280" r:id="rId32"/>
    <p:sldId id="283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310" r:id="rId45"/>
    <p:sldId id="299" r:id="rId46"/>
    <p:sldId id="300" r:id="rId47"/>
    <p:sldId id="301" r:id="rId48"/>
    <p:sldId id="302" r:id="rId49"/>
    <p:sldId id="303" r:id="rId50"/>
    <p:sldId id="304" r:id="rId51"/>
    <p:sldId id="305" r:id="rId52"/>
    <p:sldId id="306" r:id="rId53"/>
    <p:sldId id="307" r:id="rId54"/>
    <p:sldId id="308" r:id="rId55"/>
    <p:sldId id="311" r:id="rId56"/>
    <p:sldId id="312" r:id="rId57"/>
    <p:sldId id="313" r:id="rId58"/>
    <p:sldId id="317" r:id="rId59"/>
    <p:sldId id="316" r:id="rId60"/>
    <p:sldId id="314" r:id="rId61"/>
    <p:sldId id="318" r:id="rId62"/>
    <p:sldId id="315" r:id="rId63"/>
    <p:sldId id="319" r:id="rId64"/>
    <p:sldId id="320" r:id="rId65"/>
    <p:sldId id="321" r:id="rId66"/>
    <p:sldId id="323" r:id="rId67"/>
    <p:sldId id="326" r:id="rId6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20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" Type="http://schemas.openxmlformats.org/officeDocument/2006/relationships/slide" Target="slides/slide6.xml"/><Relationship Id="rId71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F961C-4224-48ED-A2CF-81DAB8628D06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E7CEF-E984-4DEB-A9FB-52DB65DAD32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F961C-4224-48ED-A2CF-81DAB8628D06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E7CEF-E984-4DEB-A9FB-52DB65DAD32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F961C-4224-48ED-A2CF-81DAB8628D06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E7CEF-E984-4DEB-A9FB-52DB65DAD3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F961C-4224-48ED-A2CF-81DAB8628D06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E7CEF-E984-4DEB-A9FB-52DB65DAD32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F961C-4224-48ED-A2CF-81DAB8628D06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E7CEF-E984-4DEB-A9FB-52DB65DAD32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F961C-4224-48ED-A2CF-81DAB8628D06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E7CEF-E984-4DEB-A9FB-52DB65DAD3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F961C-4224-48ED-A2CF-81DAB8628D06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E7CEF-E984-4DEB-A9FB-52DB65DAD3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F961C-4224-48ED-A2CF-81DAB8628D06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E7CEF-E984-4DEB-A9FB-52DB65DAD3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F961C-4224-48ED-A2CF-81DAB8628D06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E7CEF-E984-4DEB-A9FB-52DB65DAD32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F961C-4224-48ED-A2CF-81DAB8628D06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E7CEF-E984-4DEB-A9FB-52DB65DAD3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F961C-4224-48ED-A2CF-81DAB8628D06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E7CEF-E984-4DEB-A9FB-52DB65DAD3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4BF961C-4224-48ED-A2CF-81DAB8628D06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B7E7CEF-E984-4DEB-A9FB-52DB65DAD32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3" Type="http://schemas.openxmlformats.org/officeDocument/2006/relationships/slide" Target="slide13.xml"/><Relationship Id="rId18" Type="http://schemas.openxmlformats.org/officeDocument/2006/relationships/slide" Target="slide18.xml"/><Relationship Id="rId26" Type="http://schemas.openxmlformats.org/officeDocument/2006/relationships/slide" Target="slide26.xml"/><Relationship Id="rId39" Type="http://schemas.openxmlformats.org/officeDocument/2006/relationships/slide" Target="slide39.xml"/><Relationship Id="rId21" Type="http://schemas.openxmlformats.org/officeDocument/2006/relationships/slide" Target="slide21.xml"/><Relationship Id="rId34" Type="http://schemas.openxmlformats.org/officeDocument/2006/relationships/slide" Target="slide34.xml"/><Relationship Id="rId42" Type="http://schemas.openxmlformats.org/officeDocument/2006/relationships/slide" Target="slide42.xml"/><Relationship Id="rId47" Type="http://schemas.openxmlformats.org/officeDocument/2006/relationships/slide" Target="slide48.xml"/><Relationship Id="rId50" Type="http://schemas.openxmlformats.org/officeDocument/2006/relationships/slide" Target="slide51.xml"/><Relationship Id="rId55" Type="http://schemas.openxmlformats.org/officeDocument/2006/relationships/slide" Target="slide56.xml"/><Relationship Id="rId63" Type="http://schemas.openxmlformats.org/officeDocument/2006/relationships/slide" Target="slide64.xml"/><Relationship Id="rId7" Type="http://schemas.openxmlformats.org/officeDocument/2006/relationships/slide" Target="slide7.xml"/><Relationship Id="rId2" Type="http://schemas.openxmlformats.org/officeDocument/2006/relationships/slide" Target="slide65.xml"/><Relationship Id="rId16" Type="http://schemas.openxmlformats.org/officeDocument/2006/relationships/slide" Target="slide16.xml"/><Relationship Id="rId20" Type="http://schemas.openxmlformats.org/officeDocument/2006/relationships/slide" Target="slide20.xml"/><Relationship Id="rId29" Type="http://schemas.openxmlformats.org/officeDocument/2006/relationships/slide" Target="slide29.xml"/><Relationship Id="rId41" Type="http://schemas.openxmlformats.org/officeDocument/2006/relationships/slide" Target="slide41.xml"/><Relationship Id="rId54" Type="http://schemas.openxmlformats.org/officeDocument/2006/relationships/slide" Target="slide55.xml"/><Relationship Id="rId62" Type="http://schemas.openxmlformats.org/officeDocument/2006/relationships/slide" Target="slide63.xml"/><Relationship Id="rId1" Type="http://schemas.openxmlformats.org/officeDocument/2006/relationships/slideLayout" Target="../slideLayouts/slideLayout7.xml"/><Relationship Id="rId6" Type="http://schemas.openxmlformats.org/officeDocument/2006/relationships/slide" Target="slide6.xml"/><Relationship Id="rId11" Type="http://schemas.openxmlformats.org/officeDocument/2006/relationships/slide" Target="slide11.xml"/><Relationship Id="rId24" Type="http://schemas.openxmlformats.org/officeDocument/2006/relationships/slide" Target="slide24.xml"/><Relationship Id="rId32" Type="http://schemas.openxmlformats.org/officeDocument/2006/relationships/slide" Target="slide32.xml"/><Relationship Id="rId37" Type="http://schemas.openxmlformats.org/officeDocument/2006/relationships/slide" Target="slide37.xml"/><Relationship Id="rId40" Type="http://schemas.openxmlformats.org/officeDocument/2006/relationships/slide" Target="slide40.xml"/><Relationship Id="rId45" Type="http://schemas.openxmlformats.org/officeDocument/2006/relationships/slide" Target="slide46.xml"/><Relationship Id="rId53" Type="http://schemas.openxmlformats.org/officeDocument/2006/relationships/slide" Target="slide54.xml"/><Relationship Id="rId58" Type="http://schemas.openxmlformats.org/officeDocument/2006/relationships/slide" Target="slide59.xml"/><Relationship Id="rId5" Type="http://schemas.openxmlformats.org/officeDocument/2006/relationships/slide" Target="slide5.xml"/><Relationship Id="rId15" Type="http://schemas.openxmlformats.org/officeDocument/2006/relationships/slide" Target="slide15.xml"/><Relationship Id="rId23" Type="http://schemas.openxmlformats.org/officeDocument/2006/relationships/slide" Target="slide23.xml"/><Relationship Id="rId28" Type="http://schemas.openxmlformats.org/officeDocument/2006/relationships/slide" Target="slide28.xml"/><Relationship Id="rId36" Type="http://schemas.openxmlformats.org/officeDocument/2006/relationships/slide" Target="slide36.xml"/><Relationship Id="rId49" Type="http://schemas.openxmlformats.org/officeDocument/2006/relationships/slide" Target="slide50.xml"/><Relationship Id="rId57" Type="http://schemas.openxmlformats.org/officeDocument/2006/relationships/slide" Target="slide58.xml"/><Relationship Id="rId61" Type="http://schemas.openxmlformats.org/officeDocument/2006/relationships/slide" Target="slide62.xml"/><Relationship Id="rId10" Type="http://schemas.openxmlformats.org/officeDocument/2006/relationships/slide" Target="slide10.xml"/><Relationship Id="rId19" Type="http://schemas.openxmlformats.org/officeDocument/2006/relationships/slide" Target="slide19.xml"/><Relationship Id="rId31" Type="http://schemas.openxmlformats.org/officeDocument/2006/relationships/slide" Target="slide31.xml"/><Relationship Id="rId44" Type="http://schemas.openxmlformats.org/officeDocument/2006/relationships/slide" Target="slide45.xml"/><Relationship Id="rId52" Type="http://schemas.openxmlformats.org/officeDocument/2006/relationships/slide" Target="slide53.xml"/><Relationship Id="rId60" Type="http://schemas.openxmlformats.org/officeDocument/2006/relationships/slide" Target="slide61.xml"/><Relationship Id="rId4" Type="http://schemas.openxmlformats.org/officeDocument/2006/relationships/image" Target="../media/image5.wmf"/><Relationship Id="rId9" Type="http://schemas.openxmlformats.org/officeDocument/2006/relationships/slide" Target="slide9.xml"/><Relationship Id="rId14" Type="http://schemas.openxmlformats.org/officeDocument/2006/relationships/slide" Target="slide14.xml"/><Relationship Id="rId22" Type="http://schemas.openxmlformats.org/officeDocument/2006/relationships/slide" Target="slide22.xml"/><Relationship Id="rId27" Type="http://schemas.openxmlformats.org/officeDocument/2006/relationships/slide" Target="slide27.xml"/><Relationship Id="rId30" Type="http://schemas.openxmlformats.org/officeDocument/2006/relationships/slide" Target="slide30.xml"/><Relationship Id="rId35" Type="http://schemas.openxmlformats.org/officeDocument/2006/relationships/slide" Target="slide35.xml"/><Relationship Id="rId43" Type="http://schemas.openxmlformats.org/officeDocument/2006/relationships/slide" Target="slide43.xml"/><Relationship Id="rId48" Type="http://schemas.openxmlformats.org/officeDocument/2006/relationships/slide" Target="slide49.xml"/><Relationship Id="rId56" Type="http://schemas.openxmlformats.org/officeDocument/2006/relationships/slide" Target="slide57.xml"/><Relationship Id="rId8" Type="http://schemas.openxmlformats.org/officeDocument/2006/relationships/slide" Target="slide8.xml"/><Relationship Id="rId51" Type="http://schemas.openxmlformats.org/officeDocument/2006/relationships/slide" Target="slide52.xml"/><Relationship Id="rId3" Type="http://schemas.openxmlformats.org/officeDocument/2006/relationships/image" Target="../media/image4.png"/><Relationship Id="rId12" Type="http://schemas.openxmlformats.org/officeDocument/2006/relationships/slide" Target="slide12.xml"/><Relationship Id="rId17" Type="http://schemas.openxmlformats.org/officeDocument/2006/relationships/slide" Target="slide17.xml"/><Relationship Id="rId25" Type="http://schemas.openxmlformats.org/officeDocument/2006/relationships/slide" Target="slide25.xml"/><Relationship Id="rId33" Type="http://schemas.openxmlformats.org/officeDocument/2006/relationships/slide" Target="slide33.xml"/><Relationship Id="rId38" Type="http://schemas.openxmlformats.org/officeDocument/2006/relationships/slide" Target="slide38.xml"/><Relationship Id="rId46" Type="http://schemas.openxmlformats.org/officeDocument/2006/relationships/slide" Target="slide47.xml"/><Relationship Id="rId59" Type="http://schemas.openxmlformats.org/officeDocument/2006/relationships/slide" Target="slide6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6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-obrazek.com/" TargetMode="External"/><Relationship Id="rId2" Type="http://schemas.openxmlformats.org/officeDocument/2006/relationships/hyperlink" Target="http://www.office.microsoft-klipar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4987739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Renata Kučerová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VY_32_INOVACE_2B_10_Násobení a dělení do 1000 procvičování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Téma:          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Matematika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tvorby:          28.4.2013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9078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23850" y="1484784"/>
            <a:ext cx="8686800" cy="4898554"/>
          </a:xfrm>
          <a:prstGeom prst="rect">
            <a:avLst/>
          </a:prstGeo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Materiál je určený pro žáky 3. ročníku, předmět matematika – násobení a dělení 10-100.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Jedná se o prezentaci na interaktivní tabuli.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Prezentace je určena pro opakování učiva.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snímku 4  je opakování probrané látky formou Riskuj. Na ťuknutí se zobrazí příklad, pokud žák správně odpoví, políčko zůstává, pokud ne zčervená (na další ťuknutí).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endParaRPr lang="cs-CZ" smtClean="0"/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smtClean="0"/>
              <a:t>Pomůcky</a:t>
            </a:r>
            <a:r>
              <a:rPr lang="cs-CZ" dirty="0" smtClean="0"/>
              <a:t>: interaktivní tabule, interaktivní pero.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Materiál je určen k interaktivní výuce. </a:t>
            </a:r>
          </a:p>
        </p:txBody>
      </p:sp>
    </p:spTree>
    <p:extLst>
      <p:ext uri="{BB962C8B-B14F-4D97-AF65-F5344CB8AC3E}">
        <p14:creationId xmlns:p14="http://schemas.microsoft.com/office/powerpoint/2010/main" val="4080105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0528" y="-243408"/>
            <a:ext cx="9347065" cy="7222604"/>
          </a:xfrm>
          <a:prstGeom prst="rect">
            <a:avLst/>
          </a:prstGeom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19835" y="1988840"/>
            <a:ext cx="6400800" cy="864096"/>
          </a:xfrm>
        </p:spPr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en-US" sz="2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</a:t>
            </a:r>
            <a:r>
              <a:rPr lang="cs-CZ" sz="2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ÁSOBENÍ A DĚLENÍ ČÍSLY 10 - 100</a:t>
            </a:r>
            <a:endParaRPr lang="cs-CZ" sz="24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403540" y="0"/>
            <a:ext cx="9793088" cy="1470025"/>
          </a:xfrm>
        </p:spPr>
        <p:txBody>
          <a:bodyPr>
            <a:noAutofit/>
          </a:bodyPr>
          <a:lstStyle/>
          <a:p>
            <a:r>
              <a:rPr lang="en-US" sz="15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 Damn Mess" pitchFamily="2" charset="0"/>
              </a:rPr>
              <a:t>RISKUJ</a:t>
            </a:r>
            <a:endParaRPr lang="cs-CZ" sz="15000" dirty="0">
              <a:ln w="18415" cmpd="sng">
                <a:solidFill>
                  <a:srgbClr val="FFFFFF"/>
                </a:solidFill>
                <a:prstDash val="solid"/>
              </a:ln>
              <a:solidFill>
                <a:schemeClr val="tx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6" name="Picture 2" descr="C:\Documents and Settings\xp\Local Settings\Temporary Internet Files\Content.IE5\7HVI75T5\MM900356813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501008"/>
            <a:ext cx="2934618" cy="2934618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6692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s odříznutým rohem na stejné straně 1"/>
          <p:cNvSpPr/>
          <p:nvPr/>
        </p:nvSpPr>
        <p:spPr>
          <a:xfrm>
            <a:off x="0" y="-2254"/>
            <a:ext cx="1331640" cy="576064"/>
          </a:xfrm>
          <a:prstGeom prst="snip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X 0 - 30</a:t>
            </a:r>
            <a:endParaRPr lang="cs-CZ" sz="2400" dirty="0"/>
          </a:p>
        </p:txBody>
      </p:sp>
      <p:sp>
        <p:nvSpPr>
          <p:cNvPr id="3" name="Obdélník s odříznutým rohem na stejné straně 2"/>
          <p:cNvSpPr/>
          <p:nvPr/>
        </p:nvSpPr>
        <p:spPr>
          <a:xfrm>
            <a:off x="1331838" y="-2254"/>
            <a:ext cx="1547664" cy="576064"/>
          </a:xfrm>
          <a:prstGeom prst="snip2Same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X 40 - 70</a:t>
            </a:r>
            <a:endParaRPr lang="cs-CZ" sz="2400" dirty="0"/>
          </a:p>
        </p:txBody>
      </p:sp>
      <p:sp>
        <p:nvSpPr>
          <p:cNvPr id="4" name="Obdélník s odříznutým rohem na stejné straně 3"/>
          <p:cNvSpPr/>
          <p:nvPr/>
        </p:nvSpPr>
        <p:spPr>
          <a:xfrm>
            <a:off x="2879700" y="-2254"/>
            <a:ext cx="1692300" cy="576064"/>
          </a:xfrm>
          <a:prstGeom prst="snip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X 80 - 100</a:t>
            </a:r>
            <a:endParaRPr lang="cs-CZ" sz="2400" dirty="0"/>
          </a:p>
        </p:txBody>
      </p:sp>
      <p:sp>
        <p:nvSpPr>
          <p:cNvPr id="5" name="Obdélník s odříznutým rohem na stejné straně 4"/>
          <p:cNvSpPr/>
          <p:nvPr/>
        </p:nvSpPr>
        <p:spPr>
          <a:xfrm>
            <a:off x="4572000" y="-2254"/>
            <a:ext cx="1368152" cy="576064"/>
          </a:xfrm>
          <a:prstGeom prst="snip2Same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: 0 - 30</a:t>
            </a:r>
            <a:endParaRPr lang="cs-CZ" sz="2400" dirty="0"/>
          </a:p>
        </p:txBody>
      </p:sp>
      <p:sp>
        <p:nvSpPr>
          <p:cNvPr id="6" name="Obdélník s odříznutým rohem na stejné straně 5"/>
          <p:cNvSpPr/>
          <p:nvPr/>
        </p:nvSpPr>
        <p:spPr>
          <a:xfrm>
            <a:off x="5940152" y="518"/>
            <a:ext cx="1547664" cy="576064"/>
          </a:xfrm>
          <a:prstGeom prst="snip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:</a:t>
            </a:r>
            <a:r>
              <a:rPr lang="cs-CZ" sz="2400" dirty="0" smtClean="0"/>
              <a:t> 40 - 70</a:t>
            </a:r>
            <a:endParaRPr lang="cs-CZ" sz="2400" dirty="0"/>
          </a:p>
        </p:txBody>
      </p:sp>
      <p:sp>
        <p:nvSpPr>
          <p:cNvPr id="7" name="Obdélník s odříznutým rohem na stejné straně 6"/>
          <p:cNvSpPr/>
          <p:nvPr/>
        </p:nvSpPr>
        <p:spPr>
          <a:xfrm>
            <a:off x="7487816" y="518"/>
            <a:ext cx="1656184" cy="576064"/>
          </a:xfrm>
          <a:prstGeom prst="snip2Same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:</a:t>
            </a:r>
            <a:r>
              <a:rPr lang="cs-CZ" sz="2400" dirty="0" smtClean="0"/>
              <a:t> 80 - 100</a:t>
            </a:r>
            <a:endParaRPr lang="cs-CZ" sz="24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0" y="610906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/>
              <a:t>0</a:t>
            </a:r>
            <a:endParaRPr lang="cs-CZ" sz="24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0" y="1148052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30</a:t>
            </a:r>
            <a:endParaRPr lang="cs-CZ" sz="24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0" y="1685198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200</a:t>
            </a:r>
            <a:endParaRPr lang="cs-CZ" sz="2400" dirty="0"/>
          </a:p>
        </p:txBody>
      </p:sp>
      <p:sp>
        <p:nvSpPr>
          <p:cNvPr id="17" name="Zaoblený obdélník 16"/>
          <p:cNvSpPr/>
          <p:nvPr/>
        </p:nvSpPr>
        <p:spPr>
          <a:xfrm>
            <a:off x="0" y="2222344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600</a:t>
            </a:r>
            <a:endParaRPr lang="cs-CZ" sz="24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29100" y="2759490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100</a:t>
            </a:r>
            <a:endParaRPr lang="cs-CZ" sz="2400" dirty="0"/>
          </a:p>
        </p:txBody>
      </p:sp>
      <p:sp>
        <p:nvSpPr>
          <p:cNvPr id="19" name="Zaoblený obdélník 18"/>
          <p:cNvSpPr/>
          <p:nvPr/>
        </p:nvSpPr>
        <p:spPr>
          <a:xfrm>
            <a:off x="29100" y="3296636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150</a:t>
            </a:r>
            <a:endParaRPr lang="cs-CZ" sz="2400" dirty="0"/>
          </a:p>
        </p:txBody>
      </p:sp>
      <p:sp>
        <p:nvSpPr>
          <p:cNvPr id="20" name="Zaoblený obdélník 19"/>
          <p:cNvSpPr/>
          <p:nvPr/>
        </p:nvSpPr>
        <p:spPr>
          <a:xfrm>
            <a:off x="29370" y="3833782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900</a:t>
            </a:r>
            <a:endParaRPr lang="cs-CZ" sz="2400" dirty="0"/>
          </a:p>
        </p:txBody>
      </p:sp>
      <p:sp>
        <p:nvSpPr>
          <p:cNvPr id="21" name="Zaoblený obdélník 20"/>
          <p:cNvSpPr/>
          <p:nvPr/>
        </p:nvSpPr>
        <p:spPr>
          <a:xfrm>
            <a:off x="29370" y="4370928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210</a:t>
            </a:r>
            <a:endParaRPr lang="cs-CZ" sz="2400" dirty="0"/>
          </a:p>
        </p:txBody>
      </p:sp>
      <p:sp>
        <p:nvSpPr>
          <p:cNvPr id="22" name="Zaoblený obdélník 21"/>
          <p:cNvSpPr/>
          <p:nvPr/>
        </p:nvSpPr>
        <p:spPr>
          <a:xfrm>
            <a:off x="28537" y="4908074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240</a:t>
            </a:r>
            <a:endParaRPr lang="cs-CZ" sz="2400" dirty="0"/>
          </a:p>
        </p:txBody>
      </p:sp>
      <p:sp>
        <p:nvSpPr>
          <p:cNvPr id="23" name="Zaoblený obdélník 22"/>
          <p:cNvSpPr/>
          <p:nvPr/>
        </p:nvSpPr>
        <p:spPr>
          <a:xfrm>
            <a:off x="29370" y="5445224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270</a:t>
            </a:r>
            <a:endParaRPr lang="cs-CZ" sz="2400" dirty="0"/>
          </a:p>
        </p:txBody>
      </p:sp>
      <p:sp>
        <p:nvSpPr>
          <p:cNvPr id="25" name="Zaoblený obdélník 24"/>
          <p:cNvSpPr/>
          <p:nvPr/>
        </p:nvSpPr>
        <p:spPr>
          <a:xfrm>
            <a:off x="1473109" y="610906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120</a:t>
            </a:r>
            <a:endParaRPr lang="cs-CZ" sz="2400" dirty="0"/>
          </a:p>
        </p:txBody>
      </p:sp>
      <p:sp>
        <p:nvSpPr>
          <p:cNvPr id="26" name="Zaoblený obdélník 25"/>
          <p:cNvSpPr/>
          <p:nvPr/>
        </p:nvSpPr>
        <p:spPr>
          <a:xfrm>
            <a:off x="1473109" y="1148052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240</a:t>
            </a:r>
            <a:endParaRPr lang="cs-CZ" sz="2400" dirty="0"/>
          </a:p>
        </p:txBody>
      </p:sp>
      <p:sp>
        <p:nvSpPr>
          <p:cNvPr id="27" name="Zaoblený obdélník 26"/>
          <p:cNvSpPr/>
          <p:nvPr/>
        </p:nvSpPr>
        <p:spPr>
          <a:xfrm>
            <a:off x="1473109" y="1685198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200</a:t>
            </a:r>
            <a:endParaRPr lang="cs-CZ" sz="2400" dirty="0"/>
          </a:p>
        </p:txBody>
      </p:sp>
      <p:sp>
        <p:nvSpPr>
          <p:cNvPr id="28" name="Zaoblený obdélník 27"/>
          <p:cNvSpPr/>
          <p:nvPr/>
        </p:nvSpPr>
        <p:spPr>
          <a:xfrm>
            <a:off x="1473109" y="2222344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360</a:t>
            </a:r>
            <a:endParaRPr lang="cs-CZ" sz="2400" dirty="0"/>
          </a:p>
        </p:txBody>
      </p:sp>
      <p:sp>
        <p:nvSpPr>
          <p:cNvPr id="29" name="Zaoblený obdélník 28"/>
          <p:cNvSpPr/>
          <p:nvPr/>
        </p:nvSpPr>
        <p:spPr>
          <a:xfrm>
            <a:off x="1502209" y="2759490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350</a:t>
            </a:r>
            <a:endParaRPr lang="cs-CZ" sz="2400" dirty="0"/>
          </a:p>
        </p:txBody>
      </p:sp>
      <p:sp>
        <p:nvSpPr>
          <p:cNvPr id="30" name="Zaoblený obdélník 29"/>
          <p:cNvSpPr/>
          <p:nvPr/>
        </p:nvSpPr>
        <p:spPr>
          <a:xfrm>
            <a:off x="1502209" y="3296636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540</a:t>
            </a:r>
            <a:endParaRPr lang="cs-CZ" sz="2400" dirty="0"/>
          </a:p>
        </p:txBody>
      </p:sp>
      <p:sp>
        <p:nvSpPr>
          <p:cNvPr id="31" name="Zaoblený obdélník 30"/>
          <p:cNvSpPr/>
          <p:nvPr/>
        </p:nvSpPr>
        <p:spPr>
          <a:xfrm>
            <a:off x="1502479" y="3833782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300</a:t>
            </a:r>
            <a:endParaRPr lang="cs-CZ" sz="2400" dirty="0"/>
          </a:p>
        </p:txBody>
      </p:sp>
      <p:sp>
        <p:nvSpPr>
          <p:cNvPr id="32" name="Zaoblený obdélník 31"/>
          <p:cNvSpPr/>
          <p:nvPr/>
        </p:nvSpPr>
        <p:spPr>
          <a:xfrm>
            <a:off x="1502479" y="4370928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420</a:t>
            </a:r>
            <a:endParaRPr lang="cs-CZ" sz="2400" dirty="0"/>
          </a:p>
        </p:txBody>
      </p:sp>
      <p:sp>
        <p:nvSpPr>
          <p:cNvPr id="33" name="Zaoblený obdélník 32"/>
          <p:cNvSpPr/>
          <p:nvPr/>
        </p:nvSpPr>
        <p:spPr>
          <a:xfrm>
            <a:off x="1501646" y="4908074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560</a:t>
            </a:r>
            <a:endParaRPr lang="cs-CZ" sz="2400" dirty="0"/>
          </a:p>
        </p:txBody>
      </p:sp>
      <p:sp>
        <p:nvSpPr>
          <p:cNvPr id="34" name="Zaoblený obdélník 33"/>
          <p:cNvSpPr/>
          <p:nvPr/>
        </p:nvSpPr>
        <p:spPr>
          <a:xfrm>
            <a:off x="1502479" y="5445224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630</a:t>
            </a:r>
            <a:endParaRPr lang="cs-CZ" sz="2400" dirty="0"/>
          </a:p>
        </p:txBody>
      </p:sp>
      <p:pic>
        <p:nvPicPr>
          <p:cNvPr id="1026" name="Picture 2" descr="C:\Documents and Settings\xp\Local Settings\Temporary Internet Files\Content.IE5\TOBQEXO8\MC900441314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0206" y="5977009"/>
            <a:ext cx="880991" cy="880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xp\Local Settings\Temporary Internet Files\Content.IE5\36UN8RPE\MC9004415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035675"/>
            <a:ext cx="920750" cy="822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" name="Obdélník 74">
            <a:hlinkClick r:id="rId5" action="ppaction://hlinksldjump"/>
          </p:cNvPr>
          <p:cNvSpPr/>
          <p:nvPr/>
        </p:nvSpPr>
        <p:spPr>
          <a:xfrm>
            <a:off x="-4835" y="607735"/>
            <a:ext cx="1365209" cy="523529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A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81" name="Obdélník 80">
            <a:hlinkClick r:id="rId6" action="ppaction://hlinksldjump"/>
          </p:cNvPr>
          <p:cNvSpPr/>
          <p:nvPr/>
        </p:nvSpPr>
        <p:spPr>
          <a:xfrm>
            <a:off x="-15136" y="1115329"/>
            <a:ext cx="1365209" cy="523529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B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82" name="Obdélník 81">
            <a:hlinkClick r:id="rId7" action="ppaction://hlinksldjump"/>
          </p:cNvPr>
          <p:cNvSpPr/>
          <p:nvPr/>
        </p:nvSpPr>
        <p:spPr>
          <a:xfrm>
            <a:off x="7116" y="1660129"/>
            <a:ext cx="1365209" cy="523529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C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83" name="Obdélník 82">
            <a:hlinkClick r:id="rId8" action="ppaction://hlinksldjump"/>
          </p:cNvPr>
          <p:cNvSpPr/>
          <p:nvPr/>
        </p:nvSpPr>
        <p:spPr>
          <a:xfrm>
            <a:off x="-4834" y="2211740"/>
            <a:ext cx="1365209" cy="523529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D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84" name="Obdélník 83">
            <a:hlinkClick r:id="rId9" action="ppaction://hlinksldjump"/>
          </p:cNvPr>
          <p:cNvSpPr/>
          <p:nvPr/>
        </p:nvSpPr>
        <p:spPr>
          <a:xfrm>
            <a:off x="12684" y="2763607"/>
            <a:ext cx="1365209" cy="523529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E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85" name="Obdélník 84">
            <a:hlinkClick r:id="rId10" action="ppaction://hlinksldjump"/>
          </p:cNvPr>
          <p:cNvSpPr/>
          <p:nvPr/>
        </p:nvSpPr>
        <p:spPr>
          <a:xfrm>
            <a:off x="-4834" y="3286046"/>
            <a:ext cx="1365209" cy="523529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F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86" name="Obdélník 85">
            <a:hlinkClick r:id="rId11" action="ppaction://hlinksldjump"/>
          </p:cNvPr>
          <p:cNvSpPr/>
          <p:nvPr/>
        </p:nvSpPr>
        <p:spPr>
          <a:xfrm>
            <a:off x="-4834" y="3823199"/>
            <a:ext cx="1365209" cy="523529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G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87" name="Obdélník 86">
            <a:hlinkClick r:id="rId12" action="ppaction://hlinksldjump"/>
          </p:cNvPr>
          <p:cNvSpPr/>
          <p:nvPr/>
        </p:nvSpPr>
        <p:spPr>
          <a:xfrm>
            <a:off x="-4834" y="4360352"/>
            <a:ext cx="1365209" cy="523529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H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88" name="Obdélník 87">
            <a:hlinkClick r:id="rId13" action="ppaction://hlinksldjump"/>
          </p:cNvPr>
          <p:cNvSpPr/>
          <p:nvPr/>
        </p:nvSpPr>
        <p:spPr>
          <a:xfrm>
            <a:off x="18728" y="4901053"/>
            <a:ext cx="1365209" cy="523529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I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89" name="Obdélník 88">
            <a:hlinkClick r:id="rId14" action="ppaction://hlinksldjump"/>
          </p:cNvPr>
          <p:cNvSpPr/>
          <p:nvPr/>
        </p:nvSpPr>
        <p:spPr>
          <a:xfrm>
            <a:off x="-4834" y="5434662"/>
            <a:ext cx="1365209" cy="523529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J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33" name="Obdélník 132">
            <a:hlinkClick r:id="rId15" action="ppaction://hlinksldjump"/>
          </p:cNvPr>
          <p:cNvSpPr/>
          <p:nvPr/>
        </p:nvSpPr>
        <p:spPr>
          <a:xfrm>
            <a:off x="1469108" y="590263"/>
            <a:ext cx="1365209" cy="52352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A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45" name="Obdélník 144">
            <a:hlinkClick r:id="rId16" action="ppaction://hlinksldjump"/>
          </p:cNvPr>
          <p:cNvSpPr/>
          <p:nvPr/>
        </p:nvSpPr>
        <p:spPr>
          <a:xfrm>
            <a:off x="1469108" y="1136241"/>
            <a:ext cx="1365209" cy="52352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B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46" name="Obdélník 145">
            <a:hlinkClick r:id="rId17" action="ppaction://hlinksldjump"/>
          </p:cNvPr>
          <p:cNvSpPr/>
          <p:nvPr/>
        </p:nvSpPr>
        <p:spPr>
          <a:xfrm>
            <a:off x="1468838" y="1690224"/>
            <a:ext cx="1365209" cy="52352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C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49" name="Obdélník 148">
            <a:hlinkClick r:id="rId18" action="ppaction://hlinksldjump"/>
          </p:cNvPr>
          <p:cNvSpPr/>
          <p:nvPr/>
        </p:nvSpPr>
        <p:spPr>
          <a:xfrm>
            <a:off x="1456423" y="2225364"/>
            <a:ext cx="1365209" cy="52352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D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50" name="Obdélník 149">
            <a:hlinkClick r:id="rId19" action="ppaction://hlinksldjump"/>
          </p:cNvPr>
          <p:cNvSpPr/>
          <p:nvPr/>
        </p:nvSpPr>
        <p:spPr>
          <a:xfrm>
            <a:off x="1469108" y="2774175"/>
            <a:ext cx="1365209" cy="52352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E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51" name="Obdélník 150">
            <a:hlinkClick r:id="rId20" action="ppaction://hlinksldjump"/>
          </p:cNvPr>
          <p:cNvSpPr/>
          <p:nvPr/>
        </p:nvSpPr>
        <p:spPr>
          <a:xfrm>
            <a:off x="1469108" y="3320153"/>
            <a:ext cx="1365209" cy="52352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F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52" name="Obdélník 151">
            <a:hlinkClick r:id="rId21" action="ppaction://hlinksldjump"/>
          </p:cNvPr>
          <p:cNvSpPr/>
          <p:nvPr/>
        </p:nvSpPr>
        <p:spPr>
          <a:xfrm>
            <a:off x="1469108" y="3866131"/>
            <a:ext cx="1365209" cy="52352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G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53" name="Obdélník 152">
            <a:hlinkClick r:id="rId22" action="ppaction://hlinksldjump"/>
          </p:cNvPr>
          <p:cNvSpPr/>
          <p:nvPr/>
        </p:nvSpPr>
        <p:spPr>
          <a:xfrm>
            <a:off x="1469108" y="4412109"/>
            <a:ext cx="1365209" cy="52352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H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54" name="Obdélník 153">
            <a:hlinkClick r:id="rId23" action="ppaction://hlinksldjump"/>
          </p:cNvPr>
          <p:cNvSpPr/>
          <p:nvPr/>
        </p:nvSpPr>
        <p:spPr>
          <a:xfrm>
            <a:off x="1469108" y="4958087"/>
            <a:ext cx="1365209" cy="52352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I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55" name="Obdélník 154">
            <a:hlinkClick r:id="rId24" action="ppaction://hlinksldjump"/>
          </p:cNvPr>
          <p:cNvSpPr/>
          <p:nvPr/>
        </p:nvSpPr>
        <p:spPr>
          <a:xfrm>
            <a:off x="1484197" y="5484150"/>
            <a:ext cx="1365209" cy="52352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J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84" name="Zaoblený obdélník 183"/>
          <p:cNvSpPr/>
          <p:nvPr/>
        </p:nvSpPr>
        <p:spPr>
          <a:xfrm>
            <a:off x="3059931" y="625806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320</a:t>
            </a:r>
            <a:endParaRPr lang="cs-CZ" sz="2400" dirty="0"/>
          </a:p>
        </p:txBody>
      </p:sp>
      <p:sp>
        <p:nvSpPr>
          <p:cNvPr id="185" name="Zaoblený obdélník 184"/>
          <p:cNvSpPr/>
          <p:nvPr/>
        </p:nvSpPr>
        <p:spPr>
          <a:xfrm>
            <a:off x="3059931" y="1162952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480</a:t>
            </a:r>
            <a:endParaRPr lang="cs-CZ" sz="2400" dirty="0"/>
          </a:p>
        </p:txBody>
      </p:sp>
      <p:sp>
        <p:nvSpPr>
          <p:cNvPr id="186" name="Zaoblený obdélník 185"/>
          <p:cNvSpPr/>
          <p:nvPr/>
        </p:nvSpPr>
        <p:spPr>
          <a:xfrm>
            <a:off x="3059931" y="1700098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560</a:t>
            </a:r>
            <a:endParaRPr lang="cs-CZ" sz="2400" dirty="0"/>
          </a:p>
        </p:txBody>
      </p:sp>
      <p:sp>
        <p:nvSpPr>
          <p:cNvPr id="187" name="Zaoblený obdélník 186"/>
          <p:cNvSpPr/>
          <p:nvPr/>
        </p:nvSpPr>
        <p:spPr>
          <a:xfrm>
            <a:off x="3059931" y="2237244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720</a:t>
            </a:r>
            <a:endParaRPr lang="cs-CZ" sz="2400" dirty="0"/>
          </a:p>
        </p:txBody>
      </p:sp>
      <p:sp>
        <p:nvSpPr>
          <p:cNvPr id="188" name="Zaoblený obdélník 187"/>
          <p:cNvSpPr/>
          <p:nvPr/>
        </p:nvSpPr>
        <p:spPr>
          <a:xfrm>
            <a:off x="3089031" y="2774390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360</a:t>
            </a:r>
            <a:endParaRPr lang="cs-CZ" sz="2400" dirty="0"/>
          </a:p>
        </p:txBody>
      </p:sp>
      <p:sp>
        <p:nvSpPr>
          <p:cNvPr id="189" name="Zaoblený obdélník 188"/>
          <p:cNvSpPr/>
          <p:nvPr/>
        </p:nvSpPr>
        <p:spPr>
          <a:xfrm>
            <a:off x="3089031" y="3311536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270</a:t>
            </a:r>
            <a:endParaRPr lang="cs-CZ" sz="2400" dirty="0"/>
          </a:p>
        </p:txBody>
      </p:sp>
      <p:sp>
        <p:nvSpPr>
          <p:cNvPr id="190" name="Zaoblený obdélník 189"/>
          <p:cNvSpPr/>
          <p:nvPr/>
        </p:nvSpPr>
        <p:spPr>
          <a:xfrm>
            <a:off x="3089301" y="3848682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810</a:t>
            </a:r>
            <a:endParaRPr lang="cs-CZ" sz="2400" dirty="0"/>
          </a:p>
        </p:txBody>
      </p:sp>
      <p:sp>
        <p:nvSpPr>
          <p:cNvPr id="191" name="Zaoblený obdélník 190"/>
          <p:cNvSpPr/>
          <p:nvPr/>
        </p:nvSpPr>
        <p:spPr>
          <a:xfrm>
            <a:off x="3089301" y="4385828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540</a:t>
            </a:r>
            <a:endParaRPr lang="cs-CZ" sz="2400" dirty="0"/>
          </a:p>
        </p:txBody>
      </p:sp>
      <p:sp>
        <p:nvSpPr>
          <p:cNvPr id="192" name="Zaoblený obdélník 191"/>
          <p:cNvSpPr/>
          <p:nvPr/>
        </p:nvSpPr>
        <p:spPr>
          <a:xfrm>
            <a:off x="3088468" y="4922974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400</a:t>
            </a:r>
            <a:endParaRPr lang="cs-CZ" sz="2400" dirty="0"/>
          </a:p>
        </p:txBody>
      </p:sp>
      <p:sp>
        <p:nvSpPr>
          <p:cNvPr id="193" name="Zaoblený obdélník 192"/>
          <p:cNvSpPr/>
          <p:nvPr/>
        </p:nvSpPr>
        <p:spPr>
          <a:xfrm>
            <a:off x="3089301" y="5460124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1000</a:t>
            </a:r>
            <a:endParaRPr lang="cs-CZ" sz="2400" dirty="0"/>
          </a:p>
        </p:txBody>
      </p:sp>
      <p:sp>
        <p:nvSpPr>
          <p:cNvPr id="194" name="Obdélník 193">
            <a:hlinkClick r:id="rId25" action="ppaction://hlinksldjump"/>
          </p:cNvPr>
          <p:cNvSpPr/>
          <p:nvPr/>
        </p:nvSpPr>
        <p:spPr>
          <a:xfrm>
            <a:off x="3047751" y="612712"/>
            <a:ext cx="1365209" cy="523529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A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95" name="Obdélník 194">
            <a:hlinkClick r:id="rId26" action="ppaction://hlinksldjump"/>
          </p:cNvPr>
          <p:cNvSpPr/>
          <p:nvPr/>
        </p:nvSpPr>
        <p:spPr>
          <a:xfrm>
            <a:off x="3047751" y="1149865"/>
            <a:ext cx="1365209" cy="523529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B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96" name="Obdélník 195">
            <a:hlinkClick r:id="rId27" action="ppaction://hlinksldjump"/>
          </p:cNvPr>
          <p:cNvSpPr/>
          <p:nvPr/>
        </p:nvSpPr>
        <p:spPr>
          <a:xfrm>
            <a:off x="3047751" y="1687018"/>
            <a:ext cx="1365209" cy="523529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C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97" name="Obdélník 196">
            <a:hlinkClick r:id="rId28" action="ppaction://hlinksldjump"/>
          </p:cNvPr>
          <p:cNvSpPr/>
          <p:nvPr/>
        </p:nvSpPr>
        <p:spPr>
          <a:xfrm>
            <a:off x="3047751" y="2224171"/>
            <a:ext cx="1365209" cy="523529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D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98" name="Obdélník 197">
            <a:hlinkClick r:id="rId29" action="ppaction://hlinksldjump"/>
          </p:cNvPr>
          <p:cNvSpPr/>
          <p:nvPr/>
        </p:nvSpPr>
        <p:spPr>
          <a:xfrm>
            <a:off x="3047751" y="2761324"/>
            <a:ext cx="1365209" cy="523529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E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99" name="Obdélník 198">
            <a:hlinkClick r:id="rId30" action="ppaction://hlinksldjump"/>
          </p:cNvPr>
          <p:cNvSpPr/>
          <p:nvPr/>
        </p:nvSpPr>
        <p:spPr>
          <a:xfrm>
            <a:off x="3047751" y="3298477"/>
            <a:ext cx="1365209" cy="523529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F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200" name="Obdélník 199">
            <a:hlinkClick r:id="rId31" action="ppaction://hlinksldjump"/>
          </p:cNvPr>
          <p:cNvSpPr/>
          <p:nvPr/>
        </p:nvSpPr>
        <p:spPr>
          <a:xfrm>
            <a:off x="3047751" y="3835630"/>
            <a:ext cx="1365209" cy="523529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G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201" name="Obdélník 200">
            <a:hlinkClick r:id="rId32" action="ppaction://hlinksldjump"/>
          </p:cNvPr>
          <p:cNvSpPr/>
          <p:nvPr/>
        </p:nvSpPr>
        <p:spPr>
          <a:xfrm>
            <a:off x="3060505" y="4384840"/>
            <a:ext cx="1365209" cy="523529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H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202" name="Obdélník 201">
            <a:hlinkClick r:id="rId33" action="ppaction://hlinksldjump"/>
          </p:cNvPr>
          <p:cNvSpPr/>
          <p:nvPr/>
        </p:nvSpPr>
        <p:spPr>
          <a:xfrm>
            <a:off x="3047751" y="4909936"/>
            <a:ext cx="1365209" cy="523529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I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203" name="Obdélník 202">
            <a:hlinkClick r:id="rId34" action="ppaction://hlinksldjump"/>
          </p:cNvPr>
          <p:cNvSpPr/>
          <p:nvPr/>
        </p:nvSpPr>
        <p:spPr>
          <a:xfrm>
            <a:off x="3047751" y="5447093"/>
            <a:ext cx="1365209" cy="523529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J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224" name="Zaoblený obdélník 223"/>
          <p:cNvSpPr/>
          <p:nvPr/>
        </p:nvSpPr>
        <p:spPr>
          <a:xfrm>
            <a:off x="4637407" y="633446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/>
              <a:t>0</a:t>
            </a:r>
            <a:endParaRPr lang="cs-CZ" sz="2400" dirty="0"/>
          </a:p>
        </p:txBody>
      </p:sp>
      <p:sp>
        <p:nvSpPr>
          <p:cNvPr id="225" name="Zaoblený obdélník 224"/>
          <p:cNvSpPr/>
          <p:nvPr/>
        </p:nvSpPr>
        <p:spPr>
          <a:xfrm>
            <a:off x="4637407" y="1170592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/>
              <a:t>4</a:t>
            </a:r>
            <a:r>
              <a:rPr lang="en-US" sz="2400" dirty="0" smtClean="0"/>
              <a:t>0</a:t>
            </a:r>
            <a:endParaRPr lang="cs-CZ" sz="2400" dirty="0"/>
          </a:p>
        </p:txBody>
      </p:sp>
      <p:sp>
        <p:nvSpPr>
          <p:cNvPr id="226" name="Zaoblený obdélník 225"/>
          <p:cNvSpPr/>
          <p:nvPr/>
        </p:nvSpPr>
        <p:spPr>
          <a:xfrm>
            <a:off x="4637407" y="1707738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9</a:t>
            </a:r>
            <a:endParaRPr lang="cs-CZ" sz="2400" dirty="0"/>
          </a:p>
        </p:txBody>
      </p:sp>
      <p:sp>
        <p:nvSpPr>
          <p:cNvPr id="227" name="Zaoblený obdélník 226"/>
          <p:cNvSpPr/>
          <p:nvPr/>
        </p:nvSpPr>
        <p:spPr>
          <a:xfrm>
            <a:off x="4637407" y="2244884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/>
              <a:t>5</a:t>
            </a:r>
            <a:endParaRPr lang="cs-CZ" sz="2400" dirty="0"/>
          </a:p>
        </p:txBody>
      </p:sp>
      <p:sp>
        <p:nvSpPr>
          <p:cNvPr id="228" name="Zaoblený obdélník 227"/>
          <p:cNvSpPr/>
          <p:nvPr/>
        </p:nvSpPr>
        <p:spPr>
          <a:xfrm>
            <a:off x="4666507" y="2782030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20</a:t>
            </a:r>
            <a:endParaRPr lang="cs-CZ" sz="2400" dirty="0"/>
          </a:p>
        </p:txBody>
      </p:sp>
      <p:sp>
        <p:nvSpPr>
          <p:cNvPr id="229" name="Zaoblený obdélník 228"/>
          <p:cNvSpPr/>
          <p:nvPr/>
        </p:nvSpPr>
        <p:spPr>
          <a:xfrm>
            <a:off x="4666507" y="3319176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8</a:t>
            </a:r>
            <a:endParaRPr lang="cs-CZ" sz="2400" dirty="0"/>
          </a:p>
        </p:txBody>
      </p:sp>
      <p:sp>
        <p:nvSpPr>
          <p:cNvPr id="230" name="Zaoblený obdélník 229"/>
          <p:cNvSpPr/>
          <p:nvPr/>
        </p:nvSpPr>
        <p:spPr>
          <a:xfrm>
            <a:off x="4666777" y="3856322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3</a:t>
            </a:r>
            <a:endParaRPr lang="cs-CZ" sz="2400" dirty="0"/>
          </a:p>
        </p:txBody>
      </p:sp>
      <p:sp>
        <p:nvSpPr>
          <p:cNvPr id="231" name="Zaoblený obdélník 230"/>
          <p:cNvSpPr/>
          <p:nvPr/>
        </p:nvSpPr>
        <p:spPr>
          <a:xfrm>
            <a:off x="4666777" y="4393468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7</a:t>
            </a:r>
            <a:endParaRPr lang="cs-CZ" sz="2400" dirty="0"/>
          </a:p>
        </p:txBody>
      </p:sp>
      <p:sp>
        <p:nvSpPr>
          <p:cNvPr id="232" name="Zaoblený obdélník 231"/>
          <p:cNvSpPr/>
          <p:nvPr/>
        </p:nvSpPr>
        <p:spPr>
          <a:xfrm>
            <a:off x="4665944" y="4930614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10</a:t>
            </a:r>
            <a:endParaRPr lang="cs-CZ" sz="2400" dirty="0"/>
          </a:p>
        </p:txBody>
      </p:sp>
      <p:sp>
        <p:nvSpPr>
          <p:cNvPr id="233" name="Zaoblený obdélník 232"/>
          <p:cNvSpPr/>
          <p:nvPr/>
        </p:nvSpPr>
        <p:spPr>
          <a:xfrm>
            <a:off x="4666777" y="5467764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9</a:t>
            </a:r>
            <a:endParaRPr lang="cs-CZ" sz="2400" dirty="0"/>
          </a:p>
        </p:txBody>
      </p:sp>
      <p:sp>
        <p:nvSpPr>
          <p:cNvPr id="234" name="Zaoblený obdélník 233"/>
          <p:cNvSpPr/>
          <p:nvPr/>
        </p:nvSpPr>
        <p:spPr>
          <a:xfrm>
            <a:off x="6063242" y="631887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9</a:t>
            </a:r>
            <a:endParaRPr lang="cs-CZ" sz="2400" dirty="0"/>
          </a:p>
        </p:txBody>
      </p:sp>
      <p:sp>
        <p:nvSpPr>
          <p:cNvPr id="235" name="Zaoblený obdélník 234"/>
          <p:cNvSpPr/>
          <p:nvPr/>
        </p:nvSpPr>
        <p:spPr>
          <a:xfrm>
            <a:off x="6063242" y="1169033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7</a:t>
            </a:r>
            <a:endParaRPr lang="cs-CZ" sz="2400" dirty="0"/>
          </a:p>
        </p:txBody>
      </p:sp>
      <p:sp>
        <p:nvSpPr>
          <p:cNvPr id="236" name="Zaoblený obdélník 235"/>
          <p:cNvSpPr/>
          <p:nvPr/>
        </p:nvSpPr>
        <p:spPr>
          <a:xfrm>
            <a:off x="6063242" y="1706179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7</a:t>
            </a:r>
            <a:endParaRPr lang="cs-CZ" sz="2400" dirty="0"/>
          </a:p>
        </p:txBody>
      </p:sp>
      <p:sp>
        <p:nvSpPr>
          <p:cNvPr id="237" name="Zaoblený obdélník 236"/>
          <p:cNvSpPr/>
          <p:nvPr/>
        </p:nvSpPr>
        <p:spPr>
          <a:xfrm>
            <a:off x="6063242" y="2243325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/>
              <a:t>9</a:t>
            </a:r>
            <a:endParaRPr lang="cs-CZ" sz="2400" dirty="0"/>
          </a:p>
        </p:txBody>
      </p:sp>
      <p:sp>
        <p:nvSpPr>
          <p:cNvPr id="238" name="Zaoblený obdélník 237"/>
          <p:cNvSpPr/>
          <p:nvPr/>
        </p:nvSpPr>
        <p:spPr>
          <a:xfrm>
            <a:off x="6092342" y="2780471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4</a:t>
            </a:r>
            <a:endParaRPr lang="cs-CZ" sz="2400" dirty="0"/>
          </a:p>
        </p:txBody>
      </p:sp>
      <p:sp>
        <p:nvSpPr>
          <p:cNvPr id="239" name="Zaoblený obdélník 238"/>
          <p:cNvSpPr/>
          <p:nvPr/>
        </p:nvSpPr>
        <p:spPr>
          <a:xfrm>
            <a:off x="6092342" y="3317617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5</a:t>
            </a:r>
            <a:endParaRPr lang="cs-CZ" sz="2400" dirty="0"/>
          </a:p>
        </p:txBody>
      </p:sp>
      <p:sp>
        <p:nvSpPr>
          <p:cNvPr id="240" name="Zaoblený obdélník 239"/>
          <p:cNvSpPr/>
          <p:nvPr/>
        </p:nvSpPr>
        <p:spPr>
          <a:xfrm>
            <a:off x="6092612" y="3854763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8</a:t>
            </a:r>
            <a:endParaRPr lang="cs-CZ" sz="2400" dirty="0"/>
          </a:p>
        </p:txBody>
      </p:sp>
      <p:sp>
        <p:nvSpPr>
          <p:cNvPr id="241" name="Zaoblený obdélník 240"/>
          <p:cNvSpPr/>
          <p:nvPr/>
        </p:nvSpPr>
        <p:spPr>
          <a:xfrm>
            <a:off x="6092612" y="4391909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10</a:t>
            </a:r>
            <a:endParaRPr lang="cs-CZ" sz="2400" dirty="0"/>
          </a:p>
        </p:txBody>
      </p:sp>
      <p:sp>
        <p:nvSpPr>
          <p:cNvPr id="242" name="Zaoblený obdélník 241"/>
          <p:cNvSpPr/>
          <p:nvPr/>
        </p:nvSpPr>
        <p:spPr>
          <a:xfrm>
            <a:off x="6091779" y="4929055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9</a:t>
            </a:r>
            <a:endParaRPr lang="cs-CZ" sz="2400" dirty="0"/>
          </a:p>
        </p:txBody>
      </p:sp>
      <p:sp>
        <p:nvSpPr>
          <p:cNvPr id="243" name="Zaoblený obdélník 242"/>
          <p:cNvSpPr/>
          <p:nvPr/>
        </p:nvSpPr>
        <p:spPr>
          <a:xfrm>
            <a:off x="6092612" y="5466205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1</a:t>
            </a:r>
            <a:endParaRPr lang="cs-CZ" sz="2400" dirty="0"/>
          </a:p>
        </p:txBody>
      </p:sp>
      <p:sp>
        <p:nvSpPr>
          <p:cNvPr id="244" name="Zaoblený obdélník 243"/>
          <p:cNvSpPr/>
          <p:nvPr/>
        </p:nvSpPr>
        <p:spPr>
          <a:xfrm>
            <a:off x="7625581" y="590264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6</a:t>
            </a:r>
            <a:endParaRPr lang="cs-CZ" sz="2400" dirty="0"/>
          </a:p>
        </p:txBody>
      </p:sp>
      <p:sp>
        <p:nvSpPr>
          <p:cNvPr id="245" name="Zaoblený obdélník 244"/>
          <p:cNvSpPr/>
          <p:nvPr/>
        </p:nvSpPr>
        <p:spPr>
          <a:xfrm>
            <a:off x="7625581" y="1127410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4</a:t>
            </a:r>
            <a:endParaRPr lang="cs-CZ" sz="2400" dirty="0"/>
          </a:p>
        </p:txBody>
      </p:sp>
      <p:sp>
        <p:nvSpPr>
          <p:cNvPr id="246" name="Zaoblený obdélník 245"/>
          <p:cNvSpPr/>
          <p:nvPr/>
        </p:nvSpPr>
        <p:spPr>
          <a:xfrm>
            <a:off x="7625581" y="1664556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4</a:t>
            </a:r>
            <a:endParaRPr lang="cs-CZ" sz="2400" dirty="0"/>
          </a:p>
        </p:txBody>
      </p:sp>
      <p:sp>
        <p:nvSpPr>
          <p:cNvPr id="247" name="Zaoblený obdélník 246"/>
          <p:cNvSpPr/>
          <p:nvPr/>
        </p:nvSpPr>
        <p:spPr>
          <a:xfrm>
            <a:off x="7625581" y="2201702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9</a:t>
            </a:r>
            <a:endParaRPr lang="cs-CZ" sz="2400" dirty="0"/>
          </a:p>
        </p:txBody>
      </p:sp>
      <p:sp>
        <p:nvSpPr>
          <p:cNvPr id="248" name="Zaoblený obdélník 247"/>
          <p:cNvSpPr/>
          <p:nvPr/>
        </p:nvSpPr>
        <p:spPr>
          <a:xfrm>
            <a:off x="7654681" y="2738848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7</a:t>
            </a:r>
            <a:endParaRPr lang="cs-CZ" sz="2400" dirty="0"/>
          </a:p>
        </p:txBody>
      </p:sp>
      <p:sp>
        <p:nvSpPr>
          <p:cNvPr id="249" name="Zaoblený obdélník 248"/>
          <p:cNvSpPr/>
          <p:nvPr/>
        </p:nvSpPr>
        <p:spPr>
          <a:xfrm>
            <a:off x="7654681" y="3275994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10</a:t>
            </a:r>
            <a:endParaRPr lang="cs-CZ" sz="2400" dirty="0"/>
          </a:p>
        </p:txBody>
      </p:sp>
      <p:sp>
        <p:nvSpPr>
          <p:cNvPr id="250" name="Zaoblený obdélník 249"/>
          <p:cNvSpPr/>
          <p:nvPr/>
        </p:nvSpPr>
        <p:spPr>
          <a:xfrm>
            <a:off x="7654951" y="3813140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5</a:t>
            </a:r>
            <a:endParaRPr lang="cs-CZ" sz="2400" dirty="0"/>
          </a:p>
        </p:txBody>
      </p:sp>
      <p:sp>
        <p:nvSpPr>
          <p:cNvPr id="251" name="Zaoblený obdélník 250"/>
          <p:cNvSpPr/>
          <p:nvPr/>
        </p:nvSpPr>
        <p:spPr>
          <a:xfrm>
            <a:off x="7654951" y="4350286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7</a:t>
            </a:r>
            <a:endParaRPr lang="cs-CZ" sz="2400" dirty="0"/>
          </a:p>
        </p:txBody>
      </p:sp>
      <p:sp>
        <p:nvSpPr>
          <p:cNvPr id="252" name="Zaoblený obdélník 251"/>
          <p:cNvSpPr/>
          <p:nvPr/>
        </p:nvSpPr>
        <p:spPr>
          <a:xfrm>
            <a:off x="7654118" y="4887432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5</a:t>
            </a:r>
            <a:endParaRPr lang="cs-CZ" sz="2400" dirty="0"/>
          </a:p>
        </p:txBody>
      </p:sp>
      <p:sp>
        <p:nvSpPr>
          <p:cNvPr id="253" name="Zaoblený obdélník 252"/>
          <p:cNvSpPr/>
          <p:nvPr/>
        </p:nvSpPr>
        <p:spPr>
          <a:xfrm>
            <a:off x="7654951" y="5424582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3</a:t>
            </a:r>
            <a:endParaRPr lang="cs-CZ" sz="2400" dirty="0"/>
          </a:p>
        </p:txBody>
      </p:sp>
      <p:sp>
        <p:nvSpPr>
          <p:cNvPr id="269" name="Obdélník 268">
            <a:hlinkClick r:id="rId35" action="ppaction://hlinksldjump"/>
          </p:cNvPr>
          <p:cNvSpPr/>
          <p:nvPr/>
        </p:nvSpPr>
        <p:spPr>
          <a:xfrm>
            <a:off x="4637437" y="611360"/>
            <a:ext cx="1365209" cy="52352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A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270" name="Obdélník 269">
            <a:hlinkClick r:id="rId36" action="ppaction://hlinksldjump"/>
          </p:cNvPr>
          <p:cNvSpPr/>
          <p:nvPr/>
        </p:nvSpPr>
        <p:spPr>
          <a:xfrm>
            <a:off x="4637437" y="1157338"/>
            <a:ext cx="1365209" cy="52352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B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271" name="Obdélník 270">
            <a:hlinkClick r:id="rId37" action="ppaction://hlinksldjump"/>
          </p:cNvPr>
          <p:cNvSpPr/>
          <p:nvPr/>
        </p:nvSpPr>
        <p:spPr>
          <a:xfrm>
            <a:off x="4637167" y="1711321"/>
            <a:ext cx="1365209" cy="52352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C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272" name="Obdélník 271">
            <a:hlinkClick r:id="rId38" action="ppaction://hlinksldjump"/>
          </p:cNvPr>
          <p:cNvSpPr/>
          <p:nvPr/>
        </p:nvSpPr>
        <p:spPr>
          <a:xfrm>
            <a:off x="4624752" y="2246461"/>
            <a:ext cx="1365209" cy="52352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D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273" name="Obdélník 272">
            <a:hlinkClick r:id="rId39" action="ppaction://hlinksldjump"/>
          </p:cNvPr>
          <p:cNvSpPr/>
          <p:nvPr/>
        </p:nvSpPr>
        <p:spPr>
          <a:xfrm>
            <a:off x="4637437" y="2795272"/>
            <a:ext cx="1365209" cy="52352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E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274" name="Obdélník 273">
            <a:hlinkClick r:id="rId40" action="ppaction://hlinksldjump"/>
          </p:cNvPr>
          <p:cNvSpPr/>
          <p:nvPr/>
        </p:nvSpPr>
        <p:spPr>
          <a:xfrm>
            <a:off x="4637437" y="3341250"/>
            <a:ext cx="1365209" cy="52352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F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275" name="Obdélník 274">
            <a:hlinkClick r:id="rId41" action="ppaction://hlinksldjump"/>
          </p:cNvPr>
          <p:cNvSpPr/>
          <p:nvPr/>
        </p:nvSpPr>
        <p:spPr>
          <a:xfrm>
            <a:off x="4637437" y="3887228"/>
            <a:ext cx="1365209" cy="52352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G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276" name="Obdélník 275">
            <a:hlinkClick r:id="rId42" action="ppaction://hlinksldjump"/>
          </p:cNvPr>
          <p:cNvSpPr/>
          <p:nvPr/>
        </p:nvSpPr>
        <p:spPr>
          <a:xfrm>
            <a:off x="4637437" y="4433206"/>
            <a:ext cx="1365209" cy="52352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H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277" name="Obdélník 276">
            <a:hlinkClick r:id="rId43" action="ppaction://hlinksldjump"/>
          </p:cNvPr>
          <p:cNvSpPr/>
          <p:nvPr/>
        </p:nvSpPr>
        <p:spPr>
          <a:xfrm>
            <a:off x="4637437" y="4979184"/>
            <a:ext cx="1365209" cy="52352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I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278" name="Obdélník 277">
            <a:hlinkClick r:id="rId44" action="ppaction://hlinksldjump"/>
          </p:cNvPr>
          <p:cNvSpPr/>
          <p:nvPr/>
        </p:nvSpPr>
        <p:spPr>
          <a:xfrm>
            <a:off x="4652526" y="5505247"/>
            <a:ext cx="1365209" cy="52352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J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290" name="Obdélník 289">
            <a:hlinkClick r:id="rId44" action="ppaction://hlinksldjump"/>
          </p:cNvPr>
          <p:cNvSpPr/>
          <p:nvPr/>
        </p:nvSpPr>
        <p:spPr>
          <a:xfrm>
            <a:off x="6046556" y="621138"/>
            <a:ext cx="1365209" cy="523529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A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291" name="Obdélník 290">
            <a:hlinkClick r:id="rId45" action="ppaction://hlinksldjump"/>
          </p:cNvPr>
          <p:cNvSpPr/>
          <p:nvPr/>
        </p:nvSpPr>
        <p:spPr>
          <a:xfrm>
            <a:off x="6046556" y="1158291"/>
            <a:ext cx="1365209" cy="523529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B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292" name="Obdélník 291">
            <a:hlinkClick r:id="rId46" action="ppaction://hlinksldjump"/>
          </p:cNvPr>
          <p:cNvSpPr/>
          <p:nvPr/>
        </p:nvSpPr>
        <p:spPr>
          <a:xfrm>
            <a:off x="6058507" y="1673532"/>
            <a:ext cx="1365209" cy="523529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C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293" name="Obdélník 292">
            <a:hlinkClick r:id="rId47" action="ppaction://hlinksldjump"/>
          </p:cNvPr>
          <p:cNvSpPr/>
          <p:nvPr/>
        </p:nvSpPr>
        <p:spPr>
          <a:xfrm>
            <a:off x="6058507" y="2210685"/>
            <a:ext cx="1365209" cy="523529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D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294" name="Obdélník 293">
            <a:hlinkClick r:id="rId48" action="ppaction://hlinksldjump"/>
          </p:cNvPr>
          <p:cNvSpPr/>
          <p:nvPr/>
        </p:nvSpPr>
        <p:spPr>
          <a:xfrm>
            <a:off x="6058507" y="2747838"/>
            <a:ext cx="1365209" cy="523529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E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295" name="Obdélník 294">
            <a:hlinkClick r:id="rId49" action="ppaction://hlinksldjump"/>
          </p:cNvPr>
          <p:cNvSpPr/>
          <p:nvPr/>
        </p:nvSpPr>
        <p:spPr>
          <a:xfrm>
            <a:off x="6058507" y="3284991"/>
            <a:ext cx="1365209" cy="523529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F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296" name="Obdélník 295">
            <a:hlinkClick r:id="rId50" action="ppaction://hlinksldjump"/>
          </p:cNvPr>
          <p:cNvSpPr/>
          <p:nvPr/>
        </p:nvSpPr>
        <p:spPr>
          <a:xfrm>
            <a:off x="6058507" y="3822144"/>
            <a:ext cx="1365209" cy="523529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G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297" name="Obdélník 296">
            <a:hlinkClick r:id="rId51" action="ppaction://hlinksldjump"/>
          </p:cNvPr>
          <p:cNvSpPr/>
          <p:nvPr/>
        </p:nvSpPr>
        <p:spPr>
          <a:xfrm>
            <a:off x="6058507" y="4359297"/>
            <a:ext cx="1365209" cy="523529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H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298" name="Obdélník 297">
            <a:hlinkClick r:id="rId52" action="ppaction://hlinksldjump"/>
          </p:cNvPr>
          <p:cNvSpPr/>
          <p:nvPr/>
        </p:nvSpPr>
        <p:spPr>
          <a:xfrm>
            <a:off x="6058507" y="4896450"/>
            <a:ext cx="1365209" cy="523529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I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299" name="Obdélník 298">
            <a:hlinkClick r:id="rId53" action="ppaction://hlinksldjump"/>
          </p:cNvPr>
          <p:cNvSpPr/>
          <p:nvPr/>
        </p:nvSpPr>
        <p:spPr>
          <a:xfrm>
            <a:off x="6058507" y="5433607"/>
            <a:ext cx="1365209" cy="523529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J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325" name="Obdélník 324">
            <a:hlinkClick r:id="rId54" action="ppaction://hlinksldjump"/>
          </p:cNvPr>
          <p:cNvSpPr/>
          <p:nvPr/>
        </p:nvSpPr>
        <p:spPr>
          <a:xfrm>
            <a:off x="7654951" y="550645"/>
            <a:ext cx="1365209" cy="52352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A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326" name="Obdélník 325">
            <a:hlinkClick r:id="rId55" action="ppaction://hlinksldjump"/>
          </p:cNvPr>
          <p:cNvSpPr/>
          <p:nvPr/>
        </p:nvSpPr>
        <p:spPr>
          <a:xfrm>
            <a:off x="7654951" y="1096623"/>
            <a:ext cx="1365209" cy="52352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B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327" name="Obdélník 326">
            <a:hlinkClick r:id="rId56" action="ppaction://hlinksldjump"/>
          </p:cNvPr>
          <p:cNvSpPr/>
          <p:nvPr/>
        </p:nvSpPr>
        <p:spPr>
          <a:xfrm>
            <a:off x="7654681" y="1650606"/>
            <a:ext cx="1365209" cy="52352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C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328" name="Obdélník 327">
            <a:hlinkClick r:id="rId57" action="ppaction://hlinksldjump"/>
          </p:cNvPr>
          <p:cNvSpPr/>
          <p:nvPr/>
        </p:nvSpPr>
        <p:spPr>
          <a:xfrm>
            <a:off x="7642266" y="2185746"/>
            <a:ext cx="1365209" cy="52352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D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329" name="Obdélník 328">
            <a:hlinkClick r:id="rId58" action="ppaction://hlinksldjump"/>
          </p:cNvPr>
          <p:cNvSpPr/>
          <p:nvPr/>
        </p:nvSpPr>
        <p:spPr>
          <a:xfrm>
            <a:off x="7654951" y="2734557"/>
            <a:ext cx="1365209" cy="52352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E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330" name="Obdélník 329">
            <a:hlinkClick r:id="rId59" action="ppaction://hlinksldjump"/>
          </p:cNvPr>
          <p:cNvSpPr/>
          <p:nvPr/>
        </p:nvSpPr>
        <p:spPr>
          <a:xfrm>
            <a:off x="7654951" y="3280535"/>
            <a:ext cx="1365209" cy="52352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F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331" name="Obdélník 330">
            <a:hlinkClick r:id="rId60" action="ppaction://hlinksldjump"/>
          </p:cNvPr>
          <p:cNvSpPr/>
          <p:nvPr/>
        </p:nvSpPr>
        <p:spPr>
          <a:xfrm>
            <a:off x="7654951" y="3826513"/>
            <a:ext cx="1365209" cy="52352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G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332" name="Obdélník 331">
            <a:hlinkClick r:id="rId61" action="ppaction://hlinksldjump"/>
          </p:cNvPr>
          <p:cNvSpPr/>
          <p:nvPr/>
        </p:nvSpPr>
        <p:spPr>
          <a:xfrm>
            <a:off x="7654951" y="4372491"/>
            <a:ext cx="1365209" cy="52352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H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333" name="Obdélník 332">
            <a:hlinkClick r:id="rId62" action="ppaction://hlinksldjump"/>
          </p:cNvPr>
          <p:cNvSpPr/>
          <p:nvPr/>
        </p:nvSpPr>
        <p:spPr>
          <a:xfrm>
            <a:off x="7654951" y="4918469"/>
            <a:ext cx="1365209" cy="52352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I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334" name="Obdélník 333">
            <a:hlinkClick r:id="rId63" action="ppaction://hlinksldjump"/>
          </p:cNvPr>
          <p:cNvSpPr/>
          <p:nvPr/>
        </p:nvSpPr>
        <p:spPr>
          <a:xfrm>
            <a:off x="7670040" y="5444532"/>
            <a:ext cx="1365209" cy="52352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J</a:t>
            </a:r>
            <a:endParaRPr lang="cs-CZ" sz="2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80803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5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1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7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3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9" dur="2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5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1" dur="2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7" dur="2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3" dur="2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105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" fill="hold">
                      <p:stCondLst>
                        <p:cond delay="0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9" dur="2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5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2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3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4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2" fill="hold">
                      <p:stCondLst>
                        <p:cond delay="0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4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5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5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6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6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6" fill="hold">
                      <p:stCondLst>
                        <p:cond delay="0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7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7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73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4" fill="hold">
                      <p:stCondLst>
                        <p:cond delay="0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7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7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81" restart="whenNotActive" fill="hold" evtFilter="cancelBubble" nodeType="interactiveSeq">
                <p:stCondLst>
                  <p:cond evt="onClick" delay="0">
                    <p:tgtEl>
                      <p:spTgt spid="1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2" fill="hold">
                      <p:stCondLst>
                        <p:cond delay="0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5" dur="20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3"/>
                  </p:tgtEl>
                </p:cond>
              </p:nextCondLst>
            </p:seq>
            <p:seq concurrent="1" nextAc="seek">
              <p:cTn id="187" restart="whenNotActive" fill="hold" evtFilter="cancelBubble" nodeType="interactiveSeq">
                <p:stCondLst>
                  <p:cond evt="onClick" delay="0">
                    <p:tgtEl>
                      <p:spTgt spid="1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8" fill="hold">
                      <p:stCondLst>
                        <p:cond delay="0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1" dur="20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5"/>
                  </p:tgtEl>
                </p:cond>
              </p:nextCondLst>
            </p:seq>
            <p:seq concurrent="1" nextAc="seek">
              <p:cTn id="193" restart="whenNotActive" fill="hold" evtFilter="cancelBubble" nodeType="interactiveSeq">
                <p:stCondLst>
                  <p:cond evt="onClick" delay="0">
                    <p:tgtEl>
                      <p:spTgt spid="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4" fill="hold">
                      <p:stCondLst>
                        <p:cond delay="0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7" dur="20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6"/>
                  </p:tgtEl>
                </p:cond>
              </p:nextCondLst>
            </p:seq>
            <p:seq concurrent="1" nextAc="seek">
              <p:cTn id="199" restart="whenNotActive" fill="hold" evtFilter="cancelBubble" nodeType="interactiveSeq">
                <p:stCondLst>
                  <p:cond evt="onClick" delay="0">
                    <p:tgtEl>
                      <p:spTgt spid="1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0" fill="hold">
                      <p:stCondLst>
                        <p:cond delay="0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3" dur="20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9"/>
                  </p:tgtEl>
                </p:cond>
              </p:nextCondLst>
            </p:seq>
            <p:seq concurrent="1" nextAc="seek">
              <p:cTn id="205" restart="whenNotActive" fill="hold" evtFilter="cancelBubble" nodeType="interactiveSeq">
                <p:stCondLst>
                  <p:cond evt="onClick" delay="0">
                    <p:tgtEl>
                      <p:spTgt spid="1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6" fill="hold">
                      <p:stCondLst>
                        <p:cond delay="0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9" dur="20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0"/>
                  </p:tgtEl>
                </p:cond>
              </p:nextCondLst>
            </p:seq>
            <p:seq concurrent="1" nextAc="seek">
              <p:cTn id="211" restart="whenNotActive" fill="hold" evtFilter="cancelBubble" nodeType="interactiveSeq">
                <p:stCondLst>
                  <p:cond evt="onClick" delay="0">
                    <p:tgtEl>
                      <p:spTgt spid="1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2" fill="hold">
                      <p:stCondLst>
                        <p:cond delay="0"/>
                      </p:stCondLst>
                      <p:childTnLst>
                        <p:par>
                          <p:cTn id="213" fill="hold">
                            <p:stCondLst>
                              <p:cond delay="0"/>
                            </p:stCondLst>
                            <p:childTnLst>
                              <p:par>
                                <p:cTn id="21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5" dur="20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1"/>
                  </p:tgtEl>
                </p:cond>
              </p:nextCondLst>
            </p:seq>
            <p:seq concurrent="1" nextAc="seek">
              <p:cTn id="217" restart="whenNotActive" fill="hold" evtFilter="cancelBubble" nodeType="interactiveSeq">
                <p:stCondLst>
                  <p:cond evt="onClick" delay="0">
                    <p:tgtEl>
                      <p:spTgt spid="1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8" fill="hold">
                      <p:stCondLst>
                        <p:cond delay="0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1" dur="20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2"/>
                  </p:tgtEl>
                </p:cond>
              </p:nextCondLst>
            </p:seq>
            <p:seq concurrent="1" nextAc="seek">
              <p:cTn id="223" restart="whenNotActive" fill="hold" evtFilter="cancelBubble" nodeType="interactiveSeq">
                <p:stCondLst>
                  <p:cond evt="onClick" delay="0">
                    <p:tgtEl>
                      <p:spTgt spid="1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4" fill="hold">
                      <p:stCondLst>
                        <p:cond delay="0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7" dur="20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"/>
                  </p:tgtEl>
                </p:cond>
              </p:nextCondLst>
            </p:seq>
            <p:seq concurrent="1" nextAc="seek">
              <p:cTn id="229" restart="whenNotActive" fill="hold" evtFilter="cancelBubble" nodeType="interactiveSeq">
                <p:stCondLst>
                  <p:cond evt="onClick" delay="0">
                    <p:tgtEl>
                      <p:spTgt spid="1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0" fill="hold">
                      <p:stCondLst>
                        <p:cond delay="0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3" dur="20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4"/>
                  </p:tgtEl>
                </p:cond>
              </p:nextCondLst>
            </p:seq>
            <p:seq concurrent="1" nextAc="seek">
              <p:cTn id="235" restart="whenNotActive" fill="hold" evtFilter="cancelBubble" nodeType="interactiveSeq">
                <p:stCondLst>
                  <p:cond evt="onClick" delay="0">
                    <p:tgtEl>
                      <p:spTgt spid="1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6" fill="hold">
                      <p:stCondLst>
                        <p:cond delay="0"/>
                      </p:stCondLst>
                      <p:childTnLst>
                        <p:par>
                          <p:cTn id="237" fill="hold">
                            <p:stCondLst>
                              <p:cond delay="0"/>
                            </p:stCondLst>
                            <p:childTnLst>
                              <p:par>
                                <p:cTn id="238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9" dur="20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5"/>
                  </p:tgtEl>
                </p:cond>
              </p:nextCondLst>
            </p:seq>
            <p:seq concurrent="1" nextAc="seek">
              <p:cTn id="24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2" fill="hold">
                      <p:stCondLst>
                        <p:cond delay="0"/>
                      </p:stCondLst>
                      <p:childTnLst>
                        <p:par>
                          <p:cTn id="243" fill="hold">
                            <p:stCondLst>
                              <p:cond delay="0"/>
                            </p:stCondLst>
                            <p:childTnLst>
                              <p:par>
                                <p:cTn id="24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4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4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49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0" fill="hold">
                      <p:stCondLst>
                        <p:cond delay="0"/>
                      </p:stCondLst>
                      <p:childTnLst>
                        <p:par>
                          <p:cTn id="251" fill="hold">
                            <p:stCondLst>
                              <p:cond delay="0"/>
                            </p:stCondLst>
                            <p:childTnLst>
                              <p:par>
                                <p:cTn id="252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5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5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57" restart="whenNotActive" fill="hold" evtFilter="cancelBubble" nodeType="interactiveSeq">
                <p:stCondLst>
                  <p:cond evt="onClick" delay="0">
                    <p:tgtEl>
                      <p:spTgt spid="1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8" fill="hold">
                      <p:stCondLst>
                        <p:cond delay="0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1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62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63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4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4"/>
                  </p:tgtEl>
                </p:cond>
              </p:nextCondLst>
            </p:seq>
            <p:seq concurrent="1" nextAc="seek">
              <p:cTn id="265" restart="whenNotActive" fill="hold" evtFilter="cancelBubble" nodeType="interactiveSeq">
                <p:stCondLst>
                  <p:cond evt="onClick" delay="0">
                    <p:tgtEl>
                      <p:spTgt spid="1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6" fill="hold">
                      <p:stCondLst>
                        <p:cond delay="0"/>
                      </p:stCondLst>
                      <p:childTnLst>
                        <p:par>
                          <p:cTn id="267" fill="hold">
                            <p:stCondLst>
                              <p:cond delay="0"/>
                            </p:stCondLst>
                            <p:childTnLst>
                              <p:par>
                                <p:cTn id="268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9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70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1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2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5"/>
                  </p:tgtEl>
                </p:cond>
              </p:nextCondLst>
            </p:seq>
            <p:seq concurrent="1" nextAc="seek">
              <p:cTn id="273" restart="whenNotActive" fill="hold" evtFilter="cancelBubble" nodeType="interactiveSeq">
                <p:stCondLst>
                  <p:cond evt="onClick" delay="0">
                    <p:tgtEl>
                      <p:spTgt spid="1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4" fill="hold">
                      <p:stCondLst>
                        <p:cond delay="0"/>
                      </p:stCondLst>
                      <p:childTnLst>
                        <p:par>
                          <p:cTn id="275" fill="hold">
                            <p:stCondLst>
                              <p:cond delay="0"/>
                            </p:stCondLst>
                            <p:childTnLst>
                              <p:par>
                                <p:cTn id="276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7" dur="5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78" dur="5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9" dur="5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0" dur="5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6"/>
                  </p:tgtEl>
                </p:cond>
              </p:nextCondLst>
            </p:seq>
            <p:seq concurrent="1" nextAc="seek">
              <p:cTn id="281" restart="whenNotActive" fill="hold" evtFilter="cancelBubble" nodeType="interactiveSeq">
                <p:stCondLst>
                  <p:cond evt="onClick" delay="0">
                    <p:tgtEl>
                      <p:spTgt spid="1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2" fill="hold">
                      <p:stCondLst>
                        <p:cond delay="0"/>
                      </p:stCondLst>
                      <p:childTnLst>
                        <p:par>
                          <p:cTn id="283" fill="hold">
                            <p:stCondLst>
                              <p:cond delay="0"/>
                            </p:stCondLst>
                            <p:childTnLst>
                              <p:par>
                                <p:cTn id="28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5" dur="50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86" dur="50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7" dur="50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8" dur="50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7"/>
                  </p:tgtEl>
                </p:cond>
              </p:nextCondLst>
            </p:seq>
            <p:seq concurrent="1" nextAc="seek">
              <p:cTn id="289" restart="whenNotActive" fill="hold" evtFilter="cancelBubble" nodeType="interactiveSeq">
                <p:stCondLst>
                  <p:cond evt="onClick" delay="0">
                    <p:tgtEl>
                      <p:spTgt spid="1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0" fill="hold">
                      <p:stCondLst>
                        <p:cond delay="0"/>
                      </p:stCondLst>
                      <p:childTnLst>
                        <p:par>
                          <p:cTn id="291" fill="hold">
                            <p:stCondLst>
                              <p:cond delay="0"/>
                            </p:stCondLst>
                            <p:childTnLst>
                              <p:par>
                                <p:cTn id="292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3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94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95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6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8"/>
                  </p:tgtEl>
                </p:cond>
              </p:nextCondLst>
            </p:seq>
            <p:seq concurrent="1" nextAc="seek">
              <p:cTn id="297" restart="whenNotActive" fill="hold" evtFilter="cancelBubble" nodeType="interactiveSeq">
                <p:stCondLst>
                  <p:cond evt="onClick" delay="0">
                    <p:tgtEl>
                      <p:spTgt spid="1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8" fill="hold">
                      <p:stCondLst>
                        <p:cond delay="0"/>
                      </p:stCondLst>
                      <p:childTnLst>
                        <p:par>
                          <p:cTn id="299" fill="hold">
                            <p:stCondLst>
                              <p:cond delay="0"/>
                            </p:stCondLst>
                            <p:childTnLst>
                              <p:par>
                                <p:cTn id="300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1" dur="5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02" dur="5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03" dur="5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4" dur="5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9"/>
                  </p:tgtEl>
                </p:cond>
              </p:nextCondLst>
            </p:seq>
            <p:seq concurrent="1" nextAc="seek">
              <p:cTn id="305" restart="whenNotActive" fill="hold" evtFilter="cancelBubble" nodeType="interactiveSeq">
                <p:stCondLst>
                  <p:cond evt="onClick" delay="0">
                    <p:tgtEl>
                      <p:spTgt spid="1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6" fill="hold">
                      <p:stCondLst>
                        <p:cond delay="0"/>
                      </p:stCondLst>
                      <p:childTnLst>
                        <p:par>
                          <p:cTn id="307" fill="hold">
                            <p:stCondLst>
                              <p:cond delay="0"/>
                            </p:stCondLst>
                            <p:childTnLst>
                              <p:par>
                                <p:cTn id="308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9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10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11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2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0"/>
                  </p:tgtEl>
                </p:cond>
              </p:nextCondLst>
            </p:seq>
            <p:seq concurrent="1" nextAc="seek">
              <p:cTn id="313" restart="whenNotActive" fill="hold" evtFilter="cancelBubble" nodeType="interactiveSeq">
                <p:stCondLst>
                  <p:cond evt="onClick" delay="0">
                    <p:tgtEl>
                      <p:spTgt spid="1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4" fill="hold">
                      <p:stCondLst>
                        <p:cond delay="0"/>
                      </p:stCondLst>
                      <p:childTnLst>
                        <p:par>
                          <p:cTn id="315" fill="hold">
                            <p:stCondLst>
                              <p:cond delay="0"/>
                            </p:stCondLst>
                            <p:childTnLst>
                              <p:par>
                                <p:cTn id="316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7" dur="5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18" dur="5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19" dur="5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0" dur="5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1"/>
                  </p:tgtEl>
                </p:cond>
              </p:nextCondLst>
            </p:seq>
            <p:seq concurrent="1" nextAc="seek">
              <p:cTn id="321" restart="whenNotActive" fill="hold" evtFilter="cancelBubble" nodeType="interactiveSeq">
                <p:stCondLst>
                  <p:cond evt="onClick" delay="0">
                    <p:tgtEl>
                      <p:spTgt spid="1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2" fill="hold">
                      <p:stCondLst>
                        <p:cond delay="0"/>
                      </p:stCondLst>
                      <p:childTnLst>
                        <p:par>
                          <p:cTn id="323" fill="hold">
                            <p:stCondLst>
                              <p:cond delay="0"/>
                            </p:stCondLst>
                            <p:childTnLst>
                              <p:par>
                                <p:cTn id="32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5" dur="5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26" dur="5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27" dur="5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8" dur="5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2"/>
                  </p:tgtEl>
                </p:cond>
              </p:nextCondLst>
            </p:seq>
            <p:seq concurrent="1" nextAc="seek">
              <p:cTn id="329" restart="whenNotActive" fill="hold" evtFilter="cancelBubble" nodeType="interactiveSeq">
                <p:stCondLst>
                  <p:cond evt="onClick" delay="0">
                    <p:tgtEl>
                      <p:spTgt spid="1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0" fill="hold">
                      <p:stCondLst>
                        <p:cond delay="0"/>
                      </p:stCondLst>
                      <p:childTnLst>
                        <p:par>
                          <p:cTn id="331" fill="hold">
                            <p:stCondLst>
                              <p:cond delay="0"/>
                            </p:stCondLst>
                            <p:childTnLst>
                              <p:par>
                                <p:cTn id="332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3" dur="5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34" dur="5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35" dur="5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6" dur="5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3"/>
                  </p:tgtEl>
                </p:cond>
              </p:nextCondLst>
            </p:seq>
            <p:seq concurrent="1" nextAc="seek">
              <p:cTn id="337" restart="whenNotActive" fill="hold" evtFilter="cancelBubble" nodeType="interactiveSeq">
                <p:stCondLst>
                  <p:cond evt="onClick" delay="0">
                    <p:tgtEl>
                      <p:spTgt spid="1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8" fill="hold">
                      <p:stCondLst>
                        <p:cond delay="0"/>
                      </p:stCondLst>
                      <p:childTnLst>
                        <p:par>
                          <p:cTn id="339" fill="hold">
                            <p:stCondLst>
                              <p:cond delay="0"/>
                            </p:stCondLst>
                            <p:childTnLst>
                              <p:par>
                                <p:cTn id="340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1" dur="20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4"/>
                  </p:tgtEl>
                </p:cond>
              </p:nextCondLst>
            </p:seq>
            <p:seq concurrent="1" nextAc="seek">
              <p:cTn id="343" restart="whenNotActive" fill="hold" evtFilter="cancelBubble" nodeType="interactiveSeq">
                <p:stCondLst>
                  <p:cond evt="onClick" delay="0">
                    <p:tgtEl>
                      <p:spTgt spid="1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4" fill="hold">
                      <p:stCondLst>
                        <p:cond delay="0"/>
                      </p:stCondLst>
                      <p:childTnLst>
                        <p:par>
                          <p:cTn id="345" fill="hold">
                            <p:stCondLst>
                              <p:cond delay="0"/>
                            </p:stCondLst>
                            <p:childTnLst>
                              <p:par>
                                <p:cTn id="346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7" dur="20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5"/>
                  </p:tgtEl>
                </p:cond>
              </p:nextCondLst>
            </p:seq>
            <p:seq concurrent="1" nextAc="seek">
              <p:cTn id="349" restart="whenNotActive" fill="hold" evtFilter="cancelBubble" nodeType="interactiveSeq">
                <p:stCondLst>
                  <p:cond evt="onClick" delay="0">
                    <p:tgtEl>
                      <p:spTgt spid="1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0" fill="hold">
                      <p:stCondLst>
                        <p:cond delay="0"/>
                      </p:stCondLst>
                      <p:childTnLst>
                        <p:par>
                          <p:cTn id="351" fill="hold">
                            <p:stCondLst>
                              <p:cond delay="0"/>
                            </p:stCondLst>
                            <p:childTnLst>
                              <p:par>
                                <p:cTn id="352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3" dur="2000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6"/>
                  </p:tgtEl>
                </p:cond>
              </p:nextCondLst>
            </p:seq>
            <p:seq concurrent="1" nextAc="seek">
              <p:cTn id="355" restart="whenNotActive" fill="hold" evtFilter="cancelBubble" nodeType="interactiveSeq">
                <p:stCondLst>
                  <p:cond evt="onClick" delay="0">
                    <p:tgtEl>
                      <p:spTgt spid="1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6" fill="hold">
                      <p:stCondLst>
                        <p:cond delay="0"/>
                      </p:stCondLst>
                      <p:childTnLst>
                        <p:par>
                          <p:cTn id="357" fill="hold">
                            <p:stCondLst>
                              <p:cond delay="0"/>
                            </p:stCondLst>
                            <p:childTnLst>
                              <p:par>
                                <p:cTn id="358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9" dur="20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7"/>
                  </p:tgtEl>
                </p:cond>
              </p:nextCondLst>
            </p:seq>
            <p:seq concurrent="1" nextAc="seek">
              <p:cTn id="361" restart="whenNotActive" fill="hold" evtFilter="cancelBubble" nodeType="interactiveSeq">
                <p:stCondLst>
                  <p:cond evt="onClick" delay="0">
                    <p:tgtEl>
                      <p:spTgt spid="1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2" fill="hold">
                      <p:stCondLst>
                        <p:cond delay="0"/>
                      </p:stCondLst>
                      <p:childTnLst>
                        <p:par>
                          <p:cTn id="363" fill="hold">
                            <p:stCondLst>
                              <p:cond delay="0"/>
                            </p:stCondLst>
                            <p:childTnLst>
                              <p:par>
                                <p:cTn id="364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5" dur="2000"/>
                                        <p:tgtEl>
                                          <p:spTgt spid="1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8"/>
                  </p:tgtEl>
                </p:cond>
              </p:nextCondLst>
            </p:seq>
            <p:seq concurrent="1" nextAc="seek">
              <p:cTn id="367" restart="whenNotActive" fill="hold" evtFilter="cancelBubble" nodeType="interactiveSeq">
                <p:stCondLst>
                  <p:cond evt="onClick" delay="0">
                    <p:tgtEl>
                      <p:spTgt spid="1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8" fill="hold">
                      <p:stCondLst>
                        <p:cond delay="0"/>
                      </p:stCondLst>
                      <p:childTnLst>
                        <p:par>
                          <p:cTn id="369" fill="hold">
                            <p:stCondLst>
                              <p:cond delay="0"/>
                            </p:stCondLst>
                            <p:childTnLst>
                              <p:par>
                                <p:cTn id="370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71" dur="20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9"/>
                  </p:tgtEl>
                </p:cond>
              </p:nextCondLst>
            </p:seq>
            <p:seq concurrent="1" nextAc="seek">
              <p:cTn id="373" restart="whenNotActive" fill="hold" evtFilter="cancelBubble" nodeType="interactiveSeq">
                <p:stCondLst>
                  <p:cond evt="onClick" delay="0">
                    <p:tgtEl>
                      <p:spTgt spid="2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4" fill="hold">
                      <p:stCondLst>
                        <p:cond delay="0"/>
                      </p:stCondLst>
                      <p:childTnLst>
                        <p:par>
                          <p:cTn id="375" fill="hold">
                            <p:stCondLst>
                              <p:cond delay="0"/>
                            </p:stCondLst>
                            <p:childTnLst>
                              <p:par>
                                <p:cTn id="376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77" dur="20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0"/>
                  </p:tgtEl>
                </p:cond>
              </p:nextCondLst>
            </p:seq>
            <p:seq concurrent="1" nextAc="seek">
              <p:cTn id="379" restart="whenNotActive" fill="hold" evtFilter="cancelBubble" nodeType="interactiveSeq">
                <p:stCondLst>
                  <p:cond evt="onClick" delay="0">
                    <p:tgtEl>
                      <p:spTgt spid="2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0" fill="hold">
                      <p:stCondLst>
                        <p:cond delay="0"/>
                      </p:stCondLst>
                      <p:childTnLst>
                        <p:par>
                          <p:cTn id="381" fill="hold">
                            <p:stCondLst>
                              <p:cond delay="0"/>
                            </p:stCondLst>
                            <p:childTnLst>
                              <p:par>
                                <p:cTn id="382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83" dur="2000"/>
                                        <p:tgtEl>
                                          <p:spTgt spid="2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2"/>
                  </p:tgtEl>
                </p:cond>
              </p:nextCondLst>
            </p:seq>
            <p:seq concurrent="1" nextAc="seek">
              <p:cTn id="385" restart="whenNotActive" fill="hold" evtFilter="cancelBubble" nodeType="interactiveSeq">
                <p:stCondLst>
                  <p:cond evt="onClick" delay="0">
                    <p:tgtEl>
                      <p:spTgt spid="2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6" fill="hold">
                      <p:stCondLst>
                        <p:cond delay="0"/>
                      </p:stCondLst>
                      <p:childTnLst>
                        <p:par>
                          <p:cTn id="387" fill="hold">
                            <p:stCondLst>
                              <p:cond delay="0"/>
                            </p:stCondLst>
                            <p:childTnLst>
                              <p:par>
                                <p:cTn id="388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89" dur="2000"/>
                                        <p:tgtEl>
                                          <p:spTgt spid="2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3"/>
                  </p:tgtEl>
                </p:cond>
              </p:nextCondLst>
            </p:seq>
            <p:seq concurrent="1" nextAc="seek">
              <p:cTn id="391" restart="whenNotActive" fill="hold" evtFilter="cancelBubble" nodeType="interactiveSeq">
                <p:stCondLst>
                  <p:cond evt="onClick" delay="0">
                    <p:tgtEl>
                      <p:spTgt spid="2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2" fill="hold">
                      <p:stCondLst>
                        <p:cond delay="0"/>
                      </p:stCondLst>
                      <p:childTnLst>
                        <p:par>
                          <p:cTn id="393" fill="hold">
                            <p:stCondLst>
                              <p:cond delay="0"/>
                            </p:stCondLst>
                            <p:childTnLst>
                              <p:par>
                                <p:cTn id="394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95" dur="20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1"/>
                  </p:tgtEl>
                </p:cond>
              </p:nextCondLst>
            </p:seq>
            <p:seq concurrent="1" nextAc="seek">
              <p:cTn id="397" restart="whenNotActive" fill="hold" evtFilter="cancelBubble" nodeType="interactiveSeq">
                <p:stCondLst>
                  <p:cond evt="onClick" delay="0">
                    <p:tgtEl>
                      <p:spTgt spid="2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8" fill="hold">
                      <p:stCondLst>
                        <p:cond delay="0"/>
                      </p:stCondLst>
                      <p:childTnLst>
                        <p:par>
                          <p:cTn id="399" fill="hold">
                            <p:stCondLst>
                              <p:cond delay="0"/>
                            </p:stCondLst>
                            <p:childTnLst>
                              <p:par>
                                <p:cTn id="400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01" dur="500" fill="hold"/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402" dur="500" fill="hold"/>
                                        <p:tgtEl>
                                          <p:spTgt spid="2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03" dur="500" fill="hold"/>
                                        <p:tgtEl>
                                          <p:spTgt spid="2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4" dur="500" fill="hold"/>
                                        <p:tgtEl>
                                          <p:spTgt spid="2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4"/>
                  </p:tgtEl>
                </p:cond>
              </p:nextCondLst>
            </p:seq>
            <p:seq concurrent="1" nextAc="seek">
              <p:cTn id="405" restart="whenNotActive" fill="hold" evtFilter="cancelBubble" nodeType="interactiveSeq">
                <p:stCondLst>
                  <p:cond evt="onClick" delay="0">
                    <p:tgtEl>
                      <p:spTgt spid="2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6" fill="hold">
                      <p:stCondLst>
                        <p:cond delay="0"/>
                      </p:stCondLst>
                      <p:childTnLst>
                        <p:par>
                          <p:cTn id="407" fill="hold">
                            <p:stCondLst>
                              <p:cond delay="0"/>
                            </p:stCondLst>
                            <p:childTnLst>
                              <p:par>
                                <p:cTn id="408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09" dur="500" fill="hold"/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410" dur="500" fill="hold"/>
                                        <p:tgtEl>
                                          <p:spTgt spid="2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11" dur="500" fill="hold"/>
                                        <p:tgtEl>
                                          <p:spTgt spid="2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2" dur="500" fill="hold"/>
                                        <p:tgtEl>
                                          <p:spTgt spid="2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"/>
                  </p:tgtEl>
                </p:cond>
              </p:nextCondLst>
            </p:seq>
            <p:seq concurrent="1" nextAc="seek">
              <p:cTn id="413" restart="whenNotActive" fill="hold" evtFilter="cancelBubble" nodeType="interactiveSeq">
                <p:stCondLst>
                  <p:cond evt="onClick" delay="0">
                    <p:tgtEl>
                      <p:spTgt spid="2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4" fill="hold">
                      <p:stCondLst>
                        <p:cond delay="0"/>
                      </p:stCondLst>
                      <p:childTnLst>
                        <p:par>
                          <p:cTn id="415" fill="hold">
                            <p:stCondLst>
                              <p:cond delay="0"/>
                            </p:stCondLst>
                            <p:childTnLst>
                              <p:par>
                                <p:cTn id="416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7" dur="500" fill="hold"/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418" dur="500" fill="hold"/>
                                        <p:tgtEl>
                                          <p:spTgt spid="2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19" dur="500" fill="hold"/>
                                        <p:tgtEl>
                                          <p:spTgt spid="2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0" dur="500" fill="hold"/>
                                        <p:tgtEl>
                                          <p:spTgt spid="2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6"/>
                  </p:tgtEl>
                </p:cond>
              </p:nextCondLst>
            </p:seq>
            <p:seq concurrent="1" nextAc="seek">
              <p:cTn id="421" restart="whenNotActive" fill="hold" evtFilter="cancelBubble" nodeType="interactiveSeq">
                <p:stCondLst>
                  <p:cond evt="onClick" delay="0">
                    <p:tgtEl>
                      <p:spTgt spid="2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2" fill="hold">
                      <p:stCondLst>
                        <p:cond delay="0"/>
                      </p:stCondLst>
                      <p:childTnLst>
                        <p:par>
                          <p:cTn id="423" fill="hold">
                            <p:stCondLst>
                              <p:cond delay="0"/>
                            </p:stCondLst>
                            <p:childTnLst>
                              <p:par>
                                <p:cTn id="42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5" dur="500" fill="hold"/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426" dur="500" fill="hold"/>
                                        <p:tgtEl>
                                          <p:spTgt spid="2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7" dur="500" fill="hold"/>
                                        <p:tgtEl>
                                          <p:spTgt spid="2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8" dur="500" fill="hold"/>
                                        <p:tgtEl>
                                          <p:spTgt spid="2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7"/>
                  </p:tgtEl>
                </p:cond>
              </p:nextCondLst>
            </p:seq>
            <p:seq concurrent="1" nextAc="seek">
              <p:cTn id="429" restart="whenNotActive" fill="hold" evtFilter="cancelBubble" nodeType="interactiveSeq">
                <p:stCondLst>
                  <p:cond evt="onClick" delay="0">
                    <p:tgtEl>
                      <p:spTgt spid="2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0" fill="hold">
                      <p:stCondLst>
                        <p:cond delay="0"/>
                      </p:stCondLst>
                      <p:childTnLst>
                        <p:par>
                          <p:cTn id="431" fill="hold">
                            <p:stCondLst>
                              <p:cond delay="0"/>
                            </p:stCondLst>
                            <p:childTnLst>
                              <p:par>
                                <p:cTn id="432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33" dur="5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434" dur="5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35" dur="5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6" dur="5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7" fill="hold">
                      <p:stCondLst>
                        <p:cond delay="indefinite"/>
                      </p:stCondLst>
                      <p:childTnLst>
                        <p:par>
                          <p:cTn id="438" fill="hold">
                            <p:stCondLst>
                              <p:cond delay="0"/>
                            </p:stCondLst>
                            <p:childTnLst>
                              <p:par>
                                <p:cTn id="43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40" dur="5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441" dur="5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42" dur="5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3" dur="5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8"/>
                  </p:tgtEl>
                </p:cond>
              </p:nextCondLst>
            </p:seq>
            <p:seq concurrent="1" nextAc="seek">
              <p:cTn id="444" restart="whenNotActive" fill="hold" evtFilter="cancelBubble" nodeType="interactiveSeq">
                <p:stCondLst>
                  <p:cond evt="onClick" delay="0">
                    <p:tgtEl>
                      <p:spTgt spid="2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5" fill="hold">
                      <p:stCondLst>
                        <p:cond delay="0"/>
                      </p:stCondLst>
                      <p:childTnLst>
                        <p:par>
                          <p:cTn id="446" fill="hold">
                            <p:stCondLst>
                              <p:cond delay="0"/>
                            </p:stCondLst>
                            <p:childTnLst>
                              <p:par>
                                <p:cTn id="447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48" dur="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449" dur="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50" dur="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1" dur="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2" fill="hold">
                      <p:stCondLst>
                        <p:cond delay="indefinite"/>
                      </p:stCondLst>
                      <p:childTnLst>
                        <p:par>
                          <p:cTn id="453" fill="hold">
                            <p:stCondLst>
                              <p:cond delay="0"/>
                            </p:stCondLst>
                            <p:childTnLst>
                              <p:par>
                                <p:cTn id="45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5" dur="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456" dur="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57" dur="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8" dur="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9"/>
                  </p:tgtEl>
                </p:cond>
              </p:nextCondLst>
            </p:seq>
            <p:seq concurrent="1" nextAc="seek">
              <p:cTn id="459" restart="whenNotActive" fill="hold" evtFilter="cancelBubble" nodeType="interactiveSeq">
                <p:stCondLst>
                  <p:cond evt="onClick" delay="0">
                    <p:tgtEl>
                      <p:spTgt spid="2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0" fill="hold">
                      <p:stCondLst>
                        <p:cond delay="0"/>
                      </p:stCondLst>
                      <p:childTnLst>
                        <p:par>
                          <p:cTn id="461" fill="hold">
                            <p:stCondLst>
                              <p:cond delay="0"/>
                            </p:stCondLst>
                            <p:childTnLst>
                              <p:par>
                                <p:cTn id="462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3" dur="5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464" dur="5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65" dur="5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6" dur="5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7" fill="hold">
                      <p:stCondLst>
                        <p:cond delay="indefinite"/>
                      </p:stCondLst>
                      <p:childTnLst>
                        <p:par>
                          <p:cTn id="468" fill="hold">
                            <p:stCondLst>
                              <p:cond delay="0"/>
                            </p:stCondLst>
                            <p:childTnLst>
                              <p:par>
                                <p:cTn id="46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70" dur="5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471" dur="5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72" dur="5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3" dur="5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0"/>
                  </p:tgtEl>
                </p:cond>
              </p:nextCondLst>
            </p:seq>
            <p:seq concurrent="1" nextAc="seek">
              <p:cTn id="474" restart="whenNotActive" fill="hold" evtFilter="cancelBubble" nodeType="interactiveSeq">
                <p:stCondLst>
                  <p:cond evt="onClick" delay="0">
                    <p:tgtEl>
                      <p:spTgt spid="2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5" fill="hold">
                      <p:stCondLst>
                        <p:cond delay="0"/>
                      </p:stCondLst>
                      <p:childTnLst>
                        <p:par>
                          <p:cTn id="476" fill="hold">
                            <p:stCondLst>
                              <p:cond delay="0"/>
                            </p:stCondLst>
                            <p:childTnLst>
                              <p:par>
                                <p:cTn id="47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78" dur="500" fill="hold"/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479" dur="500" fill="hold"/>
                                        <p:tgtEl>
                                          <p:spTgt spid="2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80" dur="500" fill="hold"/>
                                        <p:tgtEl>
                                          <p:spTgt spid="2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1" dur="500" fill="hold"/>
                                        <p:tgtEl>
                                          <p:spTgt spid="2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2" fill="hold">
                      <p:stCondLst>
                        <p:cond delay="indefinite"/>
                      </p:stCondLst>
                      <p:childTnLst>
                        <p:par>
                          <p:cTn id="483" fill="hold">
                            <p:stCondLst>
                              <p:cond delay="0"/>
                            </p:stCondLst>
                            <p:childTnLst>
                              <p:par>
                                <p:cTn id="484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85" dur="500" fill="hold"/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486" dur="500" fill="hold"/>
                                        <p:tgtEl>
                                          <p:spTgt spid="2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87" dur="500" fill="hold"/>
                                        <p:tgtEl>
                                          <p:spTgt spid="2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8" dur="500" fill="hold"/>
                                        <p:tgtEl>
                                          <p:spTgt spid="2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1"/>
                  </p:tgtEl>
                </p:cond>
              </p:nextCondLst>
            </p:seq>
            <p:seq concurrent="1" nextAc="seek">
              <p:cTn id="489" restart="whenNotActive" fill="hold" evtFilter="cancelBubble" nodeType="interactiveSeq">
                <p:stCondLst>
                  <p:cond evt="onClick" delay="0">
                    <p:tgtEl>
                      <p:spTgt spid="2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0" fill="hold">
                      <p:stCondLst>
                        <p:cond delay="0"/>
                      </p:stCondLst>
                      <p:childTnLst>
                        <p:par>
                          <p:cTn id="491" fill="hold">
                            <p:stCondLst>
                              <p:cond delay="0"/>
                            </p:stCondLst>
                            <p:childTnLst>
                              <p:par>
                                <p:cTn id="492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3" dur="5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494" dur="5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95" dur="5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6" dur="5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7" fill="hold">
                      <p:stCondLst>
                        <p:cond delay="indefinite"/>
                      </p:stCondLst>
                      <p:childTnLst>
                        <p:par>
                          <p:cTn id="498" fill="hold">
                            <p:stCondLst>
                              <p:cond delay="0"/>
                            </p:stCondLst>
                            <p:childTnLst>
                              <p:par>
                                <p:cTn id="49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00" dur="5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501" dur="5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02" dur="5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3" dur="5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2"/>
                  </p:tgtEl>
                </p:cond>
              </p:nextCondLst>
            </p:seq>
            <p:seq concurrent="1" nextAc="seek">
              <p:cTn id="504" restart="whenNotActive" fill="hold" evtFilter="cancelBubble" nodeType="interactiveSeq">
                <p:stCondLst>
                  <p:cond evt="onClick" delay="0">
                    <p:tgtEl>
                      <p:spTgt spid="2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5" fill="hold">
                      <p:stCondLst>
                        <p:cond delay="0"/>
                      </p:stCondLst>
                      <p:childTnLst>
                        <p:par>
                          <p:cTn id="506" fill="hold">
                            <p:stCondLst>
                              <p:cond delay="0"/>
                            </p:stCondLst>
                            <p:childTnLst>
                              <p:par>
                                <p:cTn id="507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08" dur="500" fill="hold"/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509" dur="500" fill="hold"/>
                                        <p:tgtEl>
                                          <p:spTgt spid="2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10" dur="500" fill="hold"/>
                                        <p:tgtEl>
                                          <p:spTgt spid="2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1" dur="500" fill="hold"/>
                                        <p:tgtEl>
                                          <p:spTgt spid="2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2" fill="hold">
                      <p:stCondLst>
                        <p:cond delay="indefinite"/>
                      </p:stCondLst>
                      <p:childTnLst>
                        <p:par>
                          <p:cTn id="513" fill="hold">
                            <p:stCondLst>
                              <p:cond delay="0"/>
                            </p:stCondLst>
                            <p:childTnLst>
                              <p:par>
                                <p:cTn id="51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15" dur="500" fill="hold"/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516" dur="500" fill="hold"/>
                                        <p:tgtEl>
                                          <p:spTgt spid="2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17" dur="500" fill="hold"/>
                                        <p:tgtEl>
                                          <p:spTgt spid="2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8" dur="500" fill="hold"/>
                                        <p:tgtEl>
                                          <p:spTgt spid="2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3"/>
                  </p:tgtEl>
                </p:cond>
              </p:nextCondLst>
            </p:seq>
            <p:seq concurrent="1" nextAc="seek">
              <p:cTn id="519" restart="whenNotActive" fill="hold" evtFilter="cancelBubble" nodeType="interactiveSeq">
                <p:stCondLst>
                  <p:cond evt="onClick" delay="0">
                    <p:tgtEl>
                      <p:spTgt spid="2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0" fill="hold">
                      <p:stCondLst>
                        <p:cond delay="0"/>
                      </p:stCondLst>
                      <p:childTnLst>
                        <p:par>
                          <p:cTn id="521" fill="hold">
                            <p:stCondLst>
                              <p:cond delay="0"/>
                            </p:stCondLst>
                            <p:childTnLst>
                              <p:par>
                                <p:cTn id="52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23" dur="2000"/>
                                        <p:tgtEl>
                                          <p:spTgt spid="2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9"/>
                  </p:tgtEl>
                </p:cond>
              </p:nextCondLst>
            </p:seq>
            <p:seq concurrent="1" nextAc="seek">
              <p:cTn id="525" restart="whenNotActive" fill="hold" evtFilter="cancelBubble" nodeType="interactiveSeq">
                <p:stCondLst>
                  <p:cond evt="onClick" delay="0">
                    <p:tgtEl>
                      <p:spTgt spid="2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6" fill="hold">
                      <p:stCondLst>
                        <p:cond delay="0"/>
                      </p:stCondLst>
                      <p:childTnLst>
                        <p:par>
                          <p:cTn id="527" fill="hold">
                            <p:stCondLst>
                              <p:cond delay="0"/>
                            </p:stCondLst>
                            <p:childTnLst>
                              <p:par>
                                <p:cTn id="528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29" dur="2000"/>
                                        <p:tgtEl>
                                          <p:spTgt spid="2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8"/>
                  </p:tgtEl>
                </p:cond>
              </p:nextCondLst>
            </p:seq>
            <p:seq concurrent="1" nextAc="seek">
              <p:cTn id="531" restart="whenNotActive" fill="hold" evtFilter="cancelBubble" nodeType="interactiveSeq">
                <p:stCondLst>
                  <p:cond evt="onClick" delay="0">
                    <p:tgtEl>
                      <p:spTgt spid="2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2" fill="hold">
                      <p:stCondLst>
                        <p:cond delay="0"/>
                      </p:stCondLst>
                      <p:childTnLst>
                        <p:par>
                          <p:cTn id="533" fill="hold">
                            <p:stCondLst>
                              <p:cond delay="0"/>
                            </p:stCondLst>
                            <p:childTnLst>
                              <p:par>
                                <p:cTn id="53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35" dur="20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7"/>
                  </p:tgtEl>
                </p:cond>
              </p:nextCondLst>
            </p:seq>
            <p:seq concurrent="1" nextAc="seek">
              <p:cTn id="537" restart="whenNotActive" fill="hold" evtFilter="cancelBubble" nodeType="interactiveSeq">
                <p:stCondLst>
                  <p:cond evt="onClick" delay="0">
                    <p:tgtEl>
                      <p:spTgt spid="2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8" fill="hold">
                      <p:stCondLst>
                        <p:cond delay="0"/>
                      </p:stCondLst>
                      <p:childTnLst>
                        <p:par>
                          <p:cTn id="539" fill="hold">
                            <p:stCondLst>
                              <p:cond delay="0"/>
                            </p:stCondLst>
                            <p:childTnLst>
                              <p:par>
                                <p:cTn id="5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1" dur="2000"/>
                                        <p:tgtEl>
                                          <p:spTgt spid="2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6"/>
                  </p:tgtEl>
                </p:cond>
              </p:nextCondLst>
            </p:seq>
            <p:seq concurrent="1" nextAc="seek">
              <p:cTn id="543" restart="whenNotActive" fill="hold" evtFilter="cancelBubble" nodeType="interactiveSeq">
                <p:stCondLst>
                  <p:cond evt="onClick" delay="0">
                    <p:tgtEl>
                      <p:spTgt spid="2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4" fill="hold">
                      <p:stCondLst>
                        <p:cond delay="0"/>
                      </p:stCondLst>
                      <p:childTnLst>
                        <p:par>
                          <p:cTn id="545" fill="hold">
                            <p:stCondLst>
                              <p:cond delay="0"/>
                            </p:stCondLst>
                            <p:childTnLst>
                              <p:par>
                                <p:cTn id="546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7" dur="2000"/>
                                        <p:tgtEl>
                                          <p:spTgt spid="2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5"/>
                  </p:tgtEl>
                </p:cond>
              </p:nextCondLst>
            </p:seq>
            <p:seq concurrent="1" nextAc="seek">
              <p:cTn id="549" restart="whenNotActive" fill="hold" evtFilter="cancelBubble" nodeType="interactiveSeq">
                <p:stCondLst>
                  <p:cond evt="onClick" delay="0">
                    <p:tgtEl>
                      <p:spTgt spid="2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0" fill="hold">
                      <p:stCondLst>
                        <p:cond delay="0"/>
                      </p:stCondLst>
                      <p:childTnLst>
                        <p:par>
                          <p:cTn id="551" fill="hold">
                            <p:stCondLst>
                              <p:cond delay="0"/>
                            </p:stCondLst>
                            <p:childTnLst>
                              <p:par>
                                <p:cTn id="55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53" dur="2000"/>
                                        <p:tgtEl>
                                          <p:spTgt spid="2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4"/>
                  </p:tgtEl>
                </p:cond>
              </p:nextCondLst>
            </p:seq>
            <p:seq concurrent="1" nextAc="seek">
              <p:cTn id="555" restart="whenNotActive" fill="hold" evtFilter="cancelBubble" nodeType="interactiveSeq">
                <p:stCondLst>
                  <p:cond evt="onClick" delay="0">
                    <p:tgtEl>
                      <p:spTgt spid="2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6" fill="hold">
                      <p:stCondLst>
                        <p:cond delay="0"/>
                      </p:stCondLst>
                      <p:childTnLst>
                        <p:par>
                          <p:cTn id="557" fill="hold">
                            <p:stCondLst>
                              <p:cond delay="0"/>
                            </p:stCondLst>
                            <p:childTnLst>
                              <p:par>
                                <p:cTn id="558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59" dur="2000"/>
                                        <p:tgtEl>
                                          <p:spTgt spid="2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3"/>
                  </p:tgtEl>
                </p:cond>
              </p:nextCondLst>
            </p:seq>
            <p:seq concurrent="1" nextAc="seek">
              <p:cTn id="561" restart="whenNotActive" fill="hold" evtFilter="cancelBubble" nodeType="interactiveSeq">
                <p:stCondLst>
                  <p:cond evt="onClick" delay="0">
                    <p:tgtEl>
                      <p:spTgt spid="2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2" fill="hold">
                      <p:stCondLst>
                        <p:cond delay="0"/>
                      </p:stCondLst>
                      <p:childTnLst>
                        <p:par>
                          <p:cTn id="563" fill="hold">
                            <p:stCondLst>
                              <p:cond delay="0"/>
                            </p:stCondLst>
                            <p:childTnLst>
                              <p:par>
                                <p:cTn id="56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5" dur="2000"/>
                                        <p:tgtEl>
                                          <p:spTgt spid="2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2"/>
                  </p:tgtEl>
                </p:cond>
              </p:nextCondLst>
            </p:seq>
            <p:seq concurrent="1" nextAc="seek">
              <p:cTn id="567" restart="whenNotActive" fill="hold" evtFilter="cancelBubble" nodeType="interactiveSeq">
                <p:stCondLst>
                  <p:cond evt="onClick" delay="0">
                    <p:tgtEl>
                      <p:spTgt spid="2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8" fill="hold">
                      <p:stCondLst>
                        <p:cond delay="0"/>
                      </p:stCondLst>
                      <p:childTnLst>
                        <p:par>
                          <p:cTn id="569" fill="hold">
                            <p:stCondLst>
                              <p:cond delay="0"/>
                            </p:stCondLst>
                            <p:childTnLst>
                              <p:par>
                                <p:cTn id="57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71" dur="2000"/>
                                        <p:tgtEl>
                                          <p:spTgt spid="2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1"/>
                  </p:tgtEl>
                </p:cond>
              </p:nextCondLst>
            </p:seq>
            <p:seq concurrent="1" nextAc="seek">
              <p:cTn id="573" restart="whenNotActive" fill="hold" evtFilter="cancelBubble" nodeType="interactiveSeq">
                <p:stCondLst>
                  <p:cond evt="onClick" delay="0">
                    <p:tgtEl>
                      <p:spTgt spid="2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4" fill="hold">
                      <p:stCondLst>
                        <p:cond delay="0"/>
                      </p:stCondLst>
                      <p:childTnLst>
                        <p:par>
                          <p:cTn id="575" fill="hold">
                            <p:stCondLst>
                              <p:cond delay="0"/>
                            </p:stCondLst>
                            <p:childTnLst>
                              <p:par>
                                <p:cTn id="576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77" dur="2000"/>
                                        <p:tgtEl>
                                          <p:spTgt spid="2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0"/>
                  </p:tgtEl>
                </p:cond>
              </p:nextCondLst>
            </p:seq>
            <p:seq concurrent="1" nextAc="seek">
              <p:cTn id="579" restart="whenNotActive" fill="hold" evtFilter="cancelBubble" nodeType="interactiveSeq">
                <p:stCondLst>
                  <p:cond evt="onClick" delay="0">
                    <p:tgtEl>
                      <p:spTgt spid="2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0" fill="hold">
                      <p:stCondLst>
                        <p:cond delay="0"/>
                      </p:stCondLst>
                      <p:childTnLst>
                        <p:par>
                          <p:cTn id="581" fill="hold">
                            <p:stCondLst>
                              <p:cond delay="0"/>
                            </p:stCondLst>
                            <p:childTnLst>
                              <p:par>
                                <p:cTn id="582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83" dur="500" fill="hold"/>
                                        <p:tgtEl>
                                          <p:spTgt spid="2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584" dur="500" fill="hold"/>
                                        <p:tgtEl>
                                          <p:spTgt spid="2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85" dur="500" fill="hold"/>
                                        <p:tgtEl>
                                          <p:spTgt spid="2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6" dur="500" fill="hold"/>
                                        <p:tgtEl>
                                          <p:spTgt spid="2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7" fill="hold">
                      <p:stCondLst>
                        <p:cond delay="indefinite"/>
                      </p:stCondLst>
                      <p:childTnLst>
                        <p:par>
                          <p:cTn id="588" fill="hold">
                            <p:stCondLst>
                              <p:cond delay="0"/>
                            </p:stCondLst>
                            <p:childTnLst>
                              <p:par>
                                <p:cTn id="58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90" dur="500" fill="hold"/>
                                        <p:tgtEl>
                                          <p:spTgt spid="2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591" dur="500" fill="hold"/>
                                        <p:tgtEl>
                                          <p:spTgt spid="2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92" dur="500" fill="hold"/>
                                        <p:tgtEl>
                                          <p:spTgt spid="2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3" dur="500" fill="hold"/>
                                        <p:tgtEl>
                                          <p:spTgt spid="2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4"/>
                  </p:tgtEl>
                </p:cond>
              </p:nextCondLst>
            </p:seq>
            <p:seq concurrent="1" nextAc="seek">
              <p:cTn id="594" restart="whenNotActive" fill="hold" evtFilter="cancelBubble" nodeType="interactiveSeq">
                <p:stCondLst>
                  <p:cond evt="onClick" delay="0">
                    <p:tgtEl>
                      <p:spTgt spid="2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5" fill="hold">
                      <p:stCondLst>
                        <p:cond delay="0"/>
                      </p:stCondLst>
                      <p:childTnLst>
                        <p:par>
                          <p:cTn id="596" fill="hold">
                            <p:stCondLst>
                              <p:cond delay="0"/>
                            </p:stCondLst>
                            <p:childTnLst>
                              <p:par>
                                <p:cTn id="597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98" dur="5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599" dur="5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00" dur="5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1" dur="5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2" fill="hold">
                      <p:stCondLst>
                        <p:cond delay="indefinite"/>
                      </p:stCondLst>
                      <p:childTnLst>
                        <p:par>
                          <p:cTn id="603" fill="hold">
                            <p:stCondLst>
                              <p:cond delay="0"/>
                            </p:stCondLst>
                            <p:childTnLst>
                              <p:par>
                                <p:cTn id="60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05" dur="5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606" dur="5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07" dur="5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8" dur="5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5"/>
                  </p:tgtEl>
                </p:cond>
              </p:nextCondLst>
            </p:seq>
            <p:seq concurrent="1" nextAc="seek">
              <p:cTn id="609" restart="whenNotActive" fill="hold" evtFilter="cancelBubble" nodeType="interactiveSeq">
                <p:stCondLst>
                  <p:cond evt="onClick" delay="0">
                    <p:tgtEl>
                      <p:spTgt spid="2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0" fill="hold">
                      <p:stCondLst>
                        <p:cond delay="0"/>
                      </p:stCondLst>
                      <p:childTnLst>
                        <p:par>
                          <p:cTn id="611" fill="hold">
                            <p:stCondLst>
                              <p:cond delay="0"/>
                            </p:stCondLst>
                            <p:childTnLst>
                              <p:par>
                                <p:cTn id="612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13" dur="5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614" dur="5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15" dur="5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16" dur="5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7" fill="hold">
                      <p:stCondLst>
                        <p:cond delay="indefinite"/>
                      </p:stCondLst>
                      <p:childTnLst>
                        <p:par>
                          <p:cTn id="618" fill="hold">
                            <p:stCondLst>
                              <p:cond delay="0"/>
                            </p:stCondLst>
                            <p:childTnLst>
                              <p:par>
                                <p:cTn id="61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20" dur="5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621" dur="5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22" dur="5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3" dur="5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6"/>
                  </p:tgtEl>
                </p:cond>
              </p:nextCondLst>
            </p:seq>
            <p:seq concurrent="1" nextAc="seek">
              <p:cTn id="624" restart="whenNotActive" fill="hold" evtFilter="cancelBubble" nodeType="interactiveSeq">
                <p:stCondLst>
                  <p:cond evt="onClick" delay="0">
                    <p:tgtEl>
                      <p:spTgt spid="2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5" fill="hold">
                      <p:stCondLst>
                        <p:cond delay="0"/>
                      </p:stCondLst>
                      <p:childTnLst>
                        <p:par>
                          <p:cTn id="626" fill="hold">
                            <p:stCondLst>
                              <p:cond delay="0"/>
                            </p:stCondLst>
                            <p:childTnLst>
                              <p:par>
                                <p:cTn id="627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28" dur="5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629" dur="5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0" dur="5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1" dur="5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2" fill="hold">
                      <p:stCondLst>
                        <p:cond delay="indefinite"/>
                      </p:stCondLst>
                      <p:childTnLst>
                        <p:par>
                          <p:cTn id="633" fill="hold">
                            <p:stCondLst>
                              <p:cond delay="0"/>
                            </p:stCondLst>
                            <p:childTnLst>
                              <p:par>
                                <p:cTn id="63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35" dur="5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636" dur="5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7" dur="5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8" dur="5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7"/>
                  </p:tgtEl>
                </p:cond>
              </p:nextCondLst>
            </p:seq>
            <p:seq concurrent="1" nextAc="seek">
              <p:cTn id="639" restart="whenNotActive" fill="hold" evtFilter="cancelBubble" nodeType="interactiveSeq">
                <p:stCondLst>
                  <p:cond evt="onClick" delay="0">
                    <p:tgtEl>
                      <p:spTgt spid="2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0" fill="hold">
                      <p:stCondLst>
                        <p:cond delay="0"/>
                      </p:stCondLst>
                      <p:childTnLst>
                        <p:par>
                          <p:cTn id="641" fill="hold">
                            <p:stCondLst>
                              <p:cond delay="0"/>
                            </p:stCondLst>
                            <p:childTnLst>
                              <p:par>
                                <p:cTn id="642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43" dur="500" fill="hold"/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644" dur="500" fill="hold"/>
                                        <p:tgtEl>
                                          <p:spTgt spid="2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5" dur="500" fill="hold"/>
                                        <p:tgtEl>
                                          <p:spTgt spid="2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6" dur="500" fill="hold"/>
                                        <p:tgtEl>
                                          <p:spTgt spid="2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7" fill="hold">
                      <p:stCondLst>
                        <p:cond delay="indefinite"/>
                      </p:stCondLst>
                      <p:childTnLst>
                        <p:par>
                          <p:cTn id="648" fill="hold">
                            <p:stCondLst>
                              <p:cond delay="0"/>
                            </p:stCondLst>
                            <p:childTnLst>
                              <p:par>
                                <p:cTn id="64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0" dur="500" fill="hold"/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651" dur="500" fill="hold"/>
                                        <p:tgtEl>
                                          <p:spTgt spid="2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52" dur="500" fill="hold"/>
                                        <p:tgtEl>
                                          <p:spTgt spid="2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3" dur="500" fill="hold"/>
                                        <p:tgtEl>
                                          <p:spTgt spid="2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8"/>
                  </p:tgtEl>
                </p:cond>
              </p:nextCondLst>
            </p:seq>
            <p:seq concurrent="1" nextAc="seek">
              <p:cTn id="654" restart="whenNotActive" fill="hold" evtFilter="cancelBubble" nodeType="interactiveSeq">
                <p:stCondLst>
                  <p:cond evt="onClick" delay="0">
                    <p:tgtEl>
                      <p:spTgt spid="2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5" fill="hold">
                      <p:stCondLst>
                        <p:cond delay="0"/>
                      </p:stCondLst>
                      <p:childTnLst>
                        <p:par>
                          <p:cTn id="656" fill="hold">
                            <p:stCondLst>
                              <p:cond delay="0"/>
                            </p:stCondLst>
                            <p:childTnLst>
                              <p:par>
                                <p:cTn id="657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8" dur="5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659" dur="5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60" dur="5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1" dur="5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2" fill="hold">
                      <p:stCondLst>
                        <p:cond delay="indefinite"/>
                      </p:stCondLst>
                      <p:childTnLst>
                        <p:par>
                          <p:cTn id="663" fill="hold">
                            <p:stCondLst>
                              <p:cond delay="0"/>
                            </p:stCondLst>
                            <p:childTnLst>
                              <p:par>
                                <p:cTn id="66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65" dur="5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666" dur="5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67" dur="5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8" dur="5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9"/>
                  </p:tgtEl>
                </p:cond>
              </p:nextCondLst>
            </p:seq>
            <p:seq concurrent="1" nextAc="seek">
              <p:cTn id="669" restart="whenNotActive" fill="hold" evtFilter="cancelBubble" nodeType="interactiveSeq">
                <p:stCondLst>
                  <p:cond evt="onClick" delay="0">
                    <p:tgtEl>
                      <p:spTgt spid="2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0" fill="hold">
                      <p:stCondLst>
                        <p:cond delay="0"/>
                      </p:stCondLst>
                      <p:childTnLst>
                        <p:par>
                          <p:cTn id="671" fill="hold">
                            <p:stCondLst>
                              <p:cond delay="0"/>
                            </p:stCondLst>
                            <p:childTnLst>
                              <p:par>
                                <p:cTn id="672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73" dur="500" fill="hold"/>
                                        <p:tgtEl>
                                          <p:spTgt spid="2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674" dur="500" fill="hold"/>
                                        <p:tgtEl>
                                          <p:spTgt spid="2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75" dur="500" fill="hold"/>
                                        <p:tgtEl>
                                          <p:spTgt spid="2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76" dur="500" fill="hold"/>
                                        <p:tgtEl>
                                          <p:spTgt spid="2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7" fill="hold">
                      <p:stCondLst>
                        <p:cond delay="indefinite"/>
                      </p:stCondLst>
                      <p:childTnLst>
                        <p:par>
                          <p:cTn id="678" fill="hold">
                            <p:stCondLst>
                              <p:cond delay="0"/>
                            </p:stCondLst>
                            <p:childTnLst>
                              <p:par>
                                <p:cTn id="67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80" dur="500" fill="hold"/>
                                        <p:tgtEl>
                                          <p:spTgt spid="2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681" dur="500" fill="hold"/>
                                        <p:tgtEl>
                                          <p:spTgt spid="2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82" dur="500" fill="hold"/>
                                        <p:tgtEl>
                                          <p:spTgt spid="2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3" dur="500" fill="hold"/>
                                        <p:tgtEl>
                                          <p:spTgt spid="2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0"/>
                  </p:tgtEl>
                </p:cond>
              </p:nextCondLst>
            </p:seq>
            <p:seq concurrent="1" nextAc="seek">
              <p:cTn id="684" restart="whenNotActive" fill="hold" evtFilter="cancelBubble" nodeType="interactiveSeq">
                <p:stCondLst>
                  <p:cond evt="onClick" delay="0">
                    <p:tgtEl>
                      <p:spTgt spid="2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5" fill="hold">
                      <p:stCondLst>
                        <p:cond delay="0"/>
                      </p:stCondLst>
                      <p:childTnLst>
                        <p:par>
                          <p:cTn id="686" fill="hold">
                            <p:stCondLst>
                              <p:cond delay="0"/>
                            </p:stCondLst>
                            <p:childTnLst>
                              <p:par>
                                <p:cTn id="687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88" dur="500" fill="hold"/>
                                        <p:tgtEl>
                                          <p:spTgt spid="2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689" dur="500" fill="hold"/>
                                        <p:tgtEl>
                                          <p:spTgt spid="2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90" dur="500" fill="hold"/>
                                        <p:tgtEl>
                                          <p:spTgt spid="2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1" dur="500" fill="hold"/>
                                        <p:tgtEl>
                                          <p:spTgt spid="2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2" fill="hold">
                      <p:stCondLst>
                        <p:cond delay="indefinite"/>
                      </p:stCondLst>
                      <p:childTnLst>
                        <p:par>
                          <p:cTn id="693" fill="hold">
                            <p:stCondLst>
                              <p:cond delay="0"/>
                            </p:stCondLst>
                            <p:childTnLst>
                              <p:par>
                                <p:cTn id="69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95" dur="500" fill="hold"/>
                                        <p:tgtEl>
                                          <p:spTgt spid="2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696" dur="500" fill="hold"/>
                                        <p:tgtEl>
                                          <p:spTgt spid="2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97" dur="500" fill="hold"/>
                                        <p:tgtEl>
                                          <p:spTgt spid="2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8" dur="500" fill="hold"/>
                                        <p:tgtEl>
                                          <p:spTgt spid="2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1"/>
                  </p:tgtEl>
                </p:cond>
              </p:nextCondLst>
            </p:seq>
            <p:seq concurrent="1" nextAc="seek">
              <p:cTn id="699" restart="whenNotActive" fill="hold" evtFilter="cancelBubble" nodeType="interactiveSeq">
                <p:stCondLst>
                  <p:cond evt="onClick" delay="0">
                    <p:tgtEl>
                      <p:spTgt spid="2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0" fill="hold">
                      <p:stCondLst>
                        <p:cond delay="0"/>
                      </p:stCondLst>
                      <p:childTnLst>
                        <p:par>
                          <p:cTn id="701" fill="hold">
                            <p:stCondLst>
                              <p:cond delay="0"/>
                            </p:stCondLst>
                            <p:childTnLst>
                              <p:par>
                                <p:cTn id="702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03" dur="50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04" dur="50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5" dur="50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06" dur="50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7" fill="hold">
                      <p:stCondLst>
                        <p:cond delay="indefinite"/>
                      </p:stCondLst>
                      <p:childTnLst>
                        <p:par>
                          <p:cTn id="708" fill="hold">
                            <p:stCondLst>
                              <p:cond delay="0"/>
                            </p:stCondLst>
                            <p:childTnLst>
                              <p:par>
                                <p:cTn id="70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10" dur="50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11" dur="50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2" dur="50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3" dur="50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2"/>
                  </p:tgtEl>
                </p:cond>
              </p:nextCondLst>
            </p:seq>
            <p:seq concurrent="1" nextAc="seek">
              <p:cTn id="714" restart="whenNotActive" fill="hold" evtFilter="cancelBubble" nodeType="interactiveSeq">
                <p:stCondLst>
                  <p:cond evt="onClick" delay="0">
                    <p:tgtEl>
                      <p:spTgt spid="2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5" fill="hold">
                      <p:stCondLst>
                        <p:cond delay="0"/>
                      </p:stCondLst>
                      <p:childTnLst>
                        <p:par>
                          <p:cTn id="716" fill="hold">
                            <p:stCondLst>
                              <p:cond delay="0"/>
                            </p:stCondLst>
                            <p:childTnLst>
                              <p:par>
                                <p:cTn id="717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18" dur="500" fill="hold"/>
                                        <p:tgtEl>
                                          <p:spTgt spid="24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19" dur="500" fill="hold"/>
                                        <p:tgtEl>
                                          <p:spTgt spid="2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20" dur="500" fill="hold"/>
                                        <p:tgtEl>
                                          <p:spTgt spid="2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1" dur="500" fill="hold"/>
                                        <p:tgtEl>
                                          <p:spTgt spid="2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2" fill="hold">
                      <p:stCondLst>
                        <p:cond delay="indefinite"/>
                      </p:stCondLst>
                      <p:childTnLst>
                        <p:par>
                          <p:cTn id="723" fill="hold">
                            <p:stCondLst>
                              <p:cond delay="0"/>
                            </p:stCondLst>
                            <p:childTnLst>
                              <p:par>
                                <p:cTn id="72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25" dur="500" fill="hold"/>
                                        <p:tgtEl>
                                          <p:spTgt spid="24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26" dur="500" fill="hold"/>
                                        <p:tgtEl>
                                          <p:spTgt spid="2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27" dur="500" fill="hold"/>
                                        <p:tgtEl>
                                          <p:spTgt spid="2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8" dur="500" fill="hold"/>
                                        <p:tgtEl>
                                          <p:spTgt spid="2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3"/>
                  </p:tgtEl>
                </p:cond>
              </p:nextCondLst>
            </p:seq>
            <p:seq concurrent="1" nextAc="seek">
              <p:cTn id="729" restart="whenNotActive" fill="hold" evtFilter="cancelBubble" nodeType="interactiveSeq">
                <p:stCondLst>
                  <p:cond evt="onClick" delay="0">
                    <p:tgtEl>
                      <p:spTgt spid="2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0" fill="hold">
                      <p:stCondLst>
                        <p:cond delay="0"/>
                      </p:stCondLst>
                      <p:childTnLst>
                        <p:par>
                          <p:cTn id="731" fill="hold">
                            <p:stCondLst>
                              <p:cond delay="0"/>
                            </p:stCondLst>
                            <p:childTnLst>
                              <p:par>
                                <p:cTn id="73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33" dur="2000"/>
                                        <p:tgtEl>
                                          <p:spTgt spid="2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0"/>
                  </p:tgtEl>
                </p:cond>
              </p:nextCondLst>
            </p:seq>
            <p:seq concurrent="1" nextAc="seek">
              <p:cTn id="735" restart="whenNotActive" fill="hold" evtFilter="cancelBubble" nodeType="interactiveSeq">
                <p:stCondLst>
                  <p:cond evt="onClick" delay="0">
                    <p:tgtEl>
                      <p:spTgt spid="2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6" fill="hold">
                      <p:stCondLst>
                        <p:cond delay="0"/>
                      </p:stCondLst>
                      <p:childTnLst>
                        <p:par>
                          <p:cTn id="737" fill="hold">
                            <p:stCondLst>
                              <p:cond delay="0"/>
                            </p:stCondLst>
                            <p:childTnLst>
                              <p:par>
                                <p:cTn id="738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39" dur="2000"/>
                                        <p:tgtEl>
                                          <p:spTgt spid="2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1"/>
                  </p:tgtEl>
                </p:cond>
              </p:nextCondLst>
            </p:seq>
            <p:seq concurrent="1" nextAc="seek">
              <p:cTn id="741" restart="whenNotActive" fill="hold" evtFilter="cancelBubble" nodeType="interactiveSeq">
                <p:stCondLst>
                  <p:cond evt="onClick" delay="0">
                    <p:tgtEl>
                      <p:spTgt spid="2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2" fill="hold">
                      <p:stCondLst>
                        <p:cond delay="0"/>
                      </p:stCondLst>
                      <p:childTnLst>
                        <p:par>
                          <p:cTn id="743" fill="hold">
                            <p:stCondLst>
                              <p:cond delay="0"/>
                            </p:stCondLst>
                            <p:childTnLst>
                              <p:par>
                                <p:cTn id="74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45" dur="2000"/>
                                        <p:tgtEl>
                                          <p:spTgt spid="2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2"/>
                  </p:tgtEl>
                </p:cond>
              </p:nextCondLst>
            </p:seq>
            <p:seq concurrent="1" nextAc="seek">
              <p:cTn id="747" restart="whenNotActive" fill="hold" evtFilter="cancelBubble" nodeType="interactiveSeq">
                <p:stCondLst>
                  <p:cond evt="onClick" delay="0">
                    <p:tgtEl>
                      <p:spTgt spid="2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8" fill="hold">
                      <p:stCondLst>
                        <p:cond delay="0"/>
                      </p:stCondLst>
                      <p:childTnLst>
                        <p:par>
                          <p:cTn id="749" fill="hold">
                            <p:stCondLst>
                              <p:cond delay="0"/>
                            </p:stCondLst>
                            <p:childTnLst>
                              <p:par>
                                <p:cTn id="75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51" dur="2000"/>
                                        <p:tgtEl>
                                          <p:spTgt spid="2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3"/>
                  </p:tgtEl>
                </p:cond>
              </p:nextCondLst>
            </p:seq>
            <p:seq concurrent="1" nextAc="seek">
              <p:cTn id="753" restart="whenNotActive" fill="hold" evtFilter="cancelBubble" nodeType="interactiveSeq">
                <p:stCondLst>
                  <p:cond evt="onClick" delay="0">
                    <p:tgtEl>
                      <p:spTgt spid="2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4" fill="hold">
                      <p:stCondLst>
                        <p:cond delay="0"/>
                      </p:stCondLst>
                      <p:childTnLst>
                        <p:par>
                          <p:cTn id="755" fill="hold">
                            <p:stCondLst>
                              <p:cond delay="0"/>
                            </p:stCondLst>
                            <p:childTnLst>
                              <p:par>
                                <p:cTn id="756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57" dur="2000"/>
                                        <p:tgtEl>
                                          <p:spTgt spid="2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4"/>
                  </p:tgtEl>
                </p:cond>
              </p:nextCondLst>
            </p:seq>
            <p:seq concurrent="1" nextAc="seek">
              <p:cTn id="759" restart="whenNotActive" fill="hold" evtFilter="cancelBubble" nodeType="interactiveSeq">
                <p:stCondLst>
                  <p:cond evt="onClick" delay="0">
                    <p:tgtEl>
                      <p:spTgt spid="2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0" fill="hold">
                      <p:stCondLst>
                        <p:cond delay="0"/>
                      </p:stCondLst>
                      <p:childTnLst>
                        <p:par>
                          <p:cTn id="761" fill="hold">
                            <p:stCondLst>
                              <p:cond delay="0"/>
                            </p:stCondLst>
                            <p:childTnLst>
                              <p:par>
                                <p:cTn id="76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63" dur="2000"/>
                                        <p:tgtEl>
                                          <p:spTgt spid="2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5"/>
                  </p:tgtEl>
                </p:cond>
              </p:nextCondLst>
            </p:seq>
            <p:seq concurrent="1" nextAc="seek">
              <p:cTn id="765" restart="whenNotActive" fill="hold" evtFilter="cancelBubble" nodeType="interactiveSeq">
                <p:stCondLst>
                  <p:cond evt="onClick" delay="0">
                    <p:tgtEl>
                      <p:spTgt spid="2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6" fill="hold">
                      <p:stCondLst>
                        <p:cond delay="0"/>
                      </p:stCondLst>
                      <p:childTnLst>
                        <p:par>
                          <p:cTn id="767" fill="hold">
                            <p:stCondLst>
                              <p:cond delay="0"/>
                            </p:stCondLst>
                            <p:childTnLst>
                              <p:par>
                                <p:cTn id="768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69" dur="2000"/>
                                        <p:tgtEl>
                                          <p:spTgt spid="2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6"/>
                  </p:tgtEl>
                </p:cond>
              </p:nextCondLst>
            </p:seq>
            <p:seq concurrent="1" nextAc="seek">
              <p:cTn id="771" restart="whenNotActive" fill="hold" evtFilter="cancelBubble" nodeType="interactiveSeq">
                <p:stCondLst>
                  <p:cond evt="onClick" delay="0">
                    <p:tgtEl>
                      <p:spTgt spid="2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2" fill="hold">
                      <p:stCondLst>
                        <p:cond delay="0"/>
                      </p:stCondLst>
                      <p:childTnLst>
                        <p:par>
                          <p:cTn id="773" fill="hold">
                            <p:stCondLst>
                              <p:cond delay="0"/>
                            </p:stCondLst>
                            <p:childTnLst>
                              <p:par>
                                <p:cTn id="77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75" dur="2000"/>
                                        <p:tgtEl>
                                          <p:spTgt spid="2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7"/>
                  </p:tgtEl>
                </p:cond>
              </p:nextCondLst>
            </p:seq>
            <p:seq concurrent="1" nextAc="seek">
              <p:cTn id="777" restart="whenNotActive" fill="hold" evtFilter="cancelBubble" nodeType="interactiveSeq">
                <p:stCondLst>
                  <p:cond evt="onClick" delay="0">
                    <p:tgtEl>
                      <p:spTgt spid="2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8" fill="hold">
                      <p:stCondLst>
                        <p:cond delay="0"/>
                      </p:stCondLst>
                      <p:childTnLst>
                        <p:par>
                          <p:cTn id="779" fill="hold">
                            <p:stCondLst>
                              <p:cond delay="0"/>
                            </p:stCondLst>
                            <p:childTnLst>
                              <p:par>
                                <p:cTn id="78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1" dur="2000"/>
                                        <p:tgtEl>
                                          <p:spTgt spid="2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8"/>
                  </p:tgtEl>
                </p:cond>
              </p:nextCondLst>
            </p:seq>
            <p:seq concurrent="1" nextAc="seek">
              <p:cTn id="783" restart="whenNotActive" fill="hold" evtFilter="cancelBubble" nodeType="interactiveSeq">
                <p:stCondLst>
                  <p:cond evt="onClick" delay="0">
                    <p:tgtEl>
                      <p:spTgt spid="2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4" fill="hold">
                      <p:stCondLst>
                        <p:cond delay="0"/>
                      </p:stCondLst>
                      <p:childTnLst>
                        <p:par>
                          <p:cTn id="785" fill="hold">
                            <p:stCondLst>
                              <p:cond delay="0"/>
                            </p:stCondLst>
                            <p:childTnLst>
                              <p:par>
                                <p:cTn id="786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7" dur="2000"/>
                                        <p:tgtEl>
                                          <p:spTgt spid="2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9"/>
                  </p:tgtEl>
                </p:cond>
              </p:nextCondLst>
            </p:seq>
            <p:seq concurrent="1" nextAc="seek">
              <p:cTn id="789" restart="whenNotActive" fill="hold" evtFilter="cancelBubble" nodeType="interactiveSeq">
                <p:stCondLst>
                  <p:cond evt="onClick" delay="0">
                    <p:tgtEl>
                      <p:spTgt spid="2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0" fill="hold">
                      <p:stCondLst>
                        <p:cond delay="0"/>
                      </p:stCondLst>
                      <p:childTnLst>
                        <p:par>
                          <p:cTn id="791" fill="hold">
                            <p:stCondLst>
                              <p:cond delay="0"/>
                            </p:stCondLst>
                            <p:childTnLst>
                              <p:par>
                                <p:cTn id="792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93" dur="5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94" dur="5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95" dur="5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6" dur="5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7" fill="hold">
                      <p:stCondLst>
                        <p:cond delay="indefinite"/>
                      </p:stCondLst>
                      <p:childTnLst>
                        <p:par>
                          <p:cTn id="798" fill="hold">
                            <p:stCondLst>
                              <p:cond delay="0"/>
                            </p:stCondLst>
                            <p:childTnLst>
                              <p:par>
                                <p:cTn id="79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00" dur="5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801" dur="5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02" dur="5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03" dur="5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4"/>
                  </p:tgtEl>
                </p:cond>
              </p:nextCondLst>
            </p:seq>
            <p:seq concurrent="1" nextAc="seek">
              <p:cTn id="804" restart="whenNotActive" fill="hold" evtFilter="cancelBubble" nodeType="interactiveSeq">
                <p:stCondLst>
                  <p:cond evt="onClick" delay="0">
                    <p:tgtEl>
                      <p:spTgt spid="2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5" fill="hold">
                      <p:stCondLst>
                        <p:cond delay="0"/>
                      </p:stCondLst>
                      <p:childTnLst>
                        <p:par>
                          <p:cTn id="806" fill="hold">
                            <p:stCondLst>
                              <p:cond delay="0"/>
                            </p:stCondLst>
                            <p:childTnLst>
                              <p:par>
                                <p:cTn id="807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08" dur="500" fill="hold"/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809" dur="500" fill="hold"/>
                                        <p:tgtEl>
                                          <p:spTgt spid="2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10" dur="500" fill="hold"/>
                                        <p:tgtEl>
                                          <p:spTgt spid="2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1" dur="500" fill="hold"/>
                                        <p:tgtEl>
                                          <p:spTgt spid="2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2" fill="hold">
                      <p:stCondLst>
                        <p:cond delay="indefinite"/>
                      </p:stCondLst>
                      <p:childTnLst>
                        <p:par>
                          <p:cTn id="813" fill="hold">
                            <p:stCondLst>
                              <p:cond delay="0"/>
                            </p:stCondLst>
                            <p:childTnLst>
                              <p:par>
                                <p:cTn id="81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15" dur="500" fill="hold"/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816" dur="500" fill="hold"/>
                                        <p:tgtEl>
                                          <p:spTgt spid="2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17" dur="500" fill="hold"/>
                                        <p:tgtEl>
                                          <p:spTgt spid="2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8" dur="500" fill="hold"/>
                                        <p:tgtEl>
                                          <p:spTgt spid="2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5"/>
                  </p:tgtEl>
                </p:cond>
              </p:nextCondLst>
            </p:seq>
            <p:seq concurrent="1" nextAc="seek">
              <p:cTn id="819" restart="whenNotActive" fill="hold" evtFilter="cancelBubble" nodeType="interactiveSeq">
                <p:stCondLst>
                  <p:cond evt="onClick" delay="0">
                    <p:tgtEl>
                      <p:spTgt spid="2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0" fill="hold">
                      <p:stCondLst>
                        <p:cond delay="0"/>
                      </p:stCondLst>
                      <p:childTnLst>
                        <p:par>
                          <p:cTn id="821" fill="hold">
                            <p:stCondLst>
                              <p:cond delay="0"/>
                            </p:stCondLst>
                            <p:childTnLst>
                              <p:par>
                                <p:cTn id="822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23" dur="500" fill="hold"/>
                                        <p:tgtEl>
                                          <p:spTgt spid="24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824" dur="500" fill="hold"/>
                                        <p:tgtEl>
                                          <p:spTgt spid="2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25" dur="500" fill="hold"/>
                                        <p:tgtEl>
                                          <p:spTgt spid="2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26" dur="500" fill="hold"/>
                                        <p:tgtEl>
                                          <p:spTgt spid="2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7" fill="hold">
                      <p:stCondLst>
                        <p:cond delay="indefinite"/>
                      </p:stCondLst>
                      <p:childTnLst>
                        <p:par>
                          <p:cTn id="828" fill="hold">
                            <p:stCondLst>
                              <p:cond delay="0"/>
                            </p:stCondLst>
                            <p:childTnLst>
                              <p:par>
                                <p:cTn id="82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30" dur="500" fill="hold"/>
                                        <p:tgtEl>
                                          <p:spTgt spid="24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831" dur="500" fill="hold"/>
                                        <p:tgtEl>
                                          <p:spTgt spid="2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32" dur="500" fill="hold"/>
                                        <p:tgtEl>
                                          <p:spTgt spid="2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33" dur="500" fill="hold"/>
                                        <p:tgtEl>
                                          <p:spTgt spid="2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6"/>
                  </p:tgtEl>
                </p:cond>
              </p:nextCondLst>
            </p:seq>
            <p:seq concurrent="1" nextAc="seek">
              <p:cTn id="834" restart="whenNotActive" fill="hold" evtFilter="cancelBubble" nodeType="interactiveSeq">
                <p:stCondLst>
                  <p:cond evt="onClick" delay="0">
                    <p:tgtEl>
                      <p:spTgt spid="2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5" fill="hold">
                      <p:stCondLst>
                        <p:cond delay="0"/>
                      </p:stCondLst>
                      <p:childTnLst>
                        <p:par>
                          <p:cTn id="836" fill="hold">
                            <p:stCondLst>
                              <p:cond delay="0"/>
                            </p:stCondLst>
                            <p:childTnLst>
                              <p:par>
                                <p:cTn id="837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38" dur="5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839" dur="5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40" dur="5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41" dur="5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2" fill="hold">
                      <p:stCondLst>
                        <p:cond delay="indefinite"/>
                      </p:stCondLst>
                      <p:childTnLst>
                        <p:par>
                          <p:cTn id="843" fill="hold">
                            <p:stCondLst>
                              <p:cond delay="0"/>
                            </p:stCondLst>
                            <p:childTnLst>
                              <p:par>
                                <p:cTn id="84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45" dur="5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846" dur="5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47" dur="5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48" dur="5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7"/>
                  </p:tgtEl>
                </p:cond>
              </p:nextCondLst>
            </p:seq>
            <p:seq concurrent="1" nextAc="seek">
              <p:cTn id="849" restart="whenNotActive" fill="hold" evtFilter="cancelBubble" nodeType="interactiveSeq">
                <p:stCondLst>
                  <p:cond evt="onClick" delay="0">
                    <p:tgtEl>
                      <p:spTgt spid="2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0" fill="hold">
                      <p:stCondLst>
                        <p:cond delay="0"/>
                      </p:stCondLst>
                      <p:childTnLst>
                        <p:par>
                          <p:cTn id="851" fill="hold">
                            <p:stCondLst>
                              <p:cond delay="0"/>
                            </p:stCondLst>
                            <p:childTnLst>
                              <p:par>
                                <p:cTn id="852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53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854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55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6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7" fill="hold">
                      <p:stCondLst>
                        <p:cond delay="indefinite"/>
                      </p:stCondLst>
                      <p:childTnLst>
                        <p:par>
                          <p:cTn id="858" fill="hold">
                            <p:stCondLst>
                              <p:cond delay="0"/>
                            </p:stCondLst>
                            <p:childTnLst>
                              <p:par>
                                <p:cTn id="85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60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861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62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3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8"/>
                  </p:tgtEl>
                </p:cond>
              </p:nextCondLst>
            </p:seq>
            <p:seq concurrent="1" nextAc="seek">
              <p:cTn id="864" restart="whenNotActive" fill="hold" evtFilter="cancelBubble" nodeType="interactiveSeq">
                <p:stCondLst>
                  <p:cond evt="onClick" delay="0">
                    <p:tgtEl>
                      <p:spTgt spid="2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5" fill="hold">
                      <p:stCondLst>
                        <p:cond delay="0"/>
                      </p:stCondLst>
                      <p:childTnLst>
                        <p:par>
                          <p:cTn id="866" fill="hold">
                            <p:stCondLst>
                              <p:cond delay="0"/>
                            </p:stCondLst>
                            <p:childTnLst>
                              <p:par>
                                <p:cTn id="867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68" dur="5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869" dur="5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70" dur="5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71" dur="5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2" fill="hold">
                      <p:stCondLst>
                        <p:cond delay="indefinite"/>
                      </p:stCondLst>
                      <p:childTnLst>
                        <p:par>
                          <p:cTn id="873" fill="hold">
                            <p:stCondLst>
                              <p:cond delay="0"/>
                            </p:stCondLst>
                            <p:childTnLst>
                              <p:par>
                                <p:cTn id="87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75" dur="5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876" dur="5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77" dur="5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78" dur="5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9"/>
                  </p:tgtEl>
                </p:cond>
              </p:nextCondLst>
            </p:seq>
            <p:seq concurrent="1" nextAc="seek">
              <p:cTn id="879" restart="whenNotActive" fill="hold" evtFilter="cancelBubble" nodeType="interactiveSeq">
                <p:stCondLst>
                  <p:cond evt="onClick" delay="0">
                    <p:tgtEl>
                      <p:spTgt spid="2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0" fill="hold">
                      <p:stCondLst>
                        <p:cond delay="0"/>
                      </p:stCondLst>
                      <p:childTnLst>
                        <p:par>
                          <p:cTn id="881" fill="hold">
                            <p:stCondLst>
                              <p:cond delay="0"/>
                            </p:stCondLst>
                            <p:childTnLst>
                              <p:par>
                                <p:cTn id="882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83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884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85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6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7" fill="hold">
                      <p:stCondLst>
                        <p:cond delay="indefinite"/>
                      </p:stCondLst>
                      <p:childTnLst>
                        <p:par>
                          <p:cTn id="888" fill="hold">
                            <p:stCondLst>
                              <p:cond delay="0"/>
                            </p:stCondLst>
                            <p:childTnLst>
                              <p:par>
                                <p:cTn id="88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90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891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92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3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0"/>
                  </p:tgtEl>
                </p:cond>
              </p:nextCondLst>
            </p:seq>
            <p:seq concurrent="1" nextAc="seek">
              <p:cTn id="894" restart="whenNotActive" fill="hold" evtFilter="cancelBubble" nodeType="interactiveSeq">
                <p:stCondLst>
                  <p:cond evt="onClick" delay="0">
                    <p:tgtEl>
                      <p:spTgt spid="2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5" fill="hold">
                      <p:stCondLst>
                        <p:cond delay="0"/>
                      </p:stCondLst>
                      <p:childTnLst>
                        <p:par>
                          <p:cTn id="896" fill="hold">
                            <p:stCondLst>
                              <p:cond delay="0"/>
                            </p:stCondLst>
                            <p:childTnLst>
                              <p:par>
                                <p:cTn id="897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98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899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00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01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2" fill="hold">
                      <p:stCondLst>
                        <p:cond delay="indefinite"/>
                      </p:stCondLst>
                      <p:childTnLst>
                        <p:par>
                          <p:cTn id="903" fill="hold">
                            <p:stCondLst>
                              <p:cond delay="0"/>
                            </p:stCondLst>
                            <p:childTnLst>
                              <p:par>
                                <p:cTn id="90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05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906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07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08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1"/>
                  </p:tgtEl>
                </p:cond>
              </p:nextCondLst>
            </p:seq>
            <p:seq concurrent="1" nextAc="seek">
              <p:cTn id="909" restart="whenNotActive" fill="hold" evtFilter="cancelBubble" nodeType="interactiveSeq">
                <p:stCondLst>
                  <p:cond evt="onClick" delay="0">
                    <p:tgtEl>
                      <p:spTgt spid="2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0" fill="hold">
                      <p:stCondLst>
                        <p:cond delay="0"/>
                      </p:stCondLst>
                      <p:childTnLst>
                        <p:par>
                          <p:cTn id="911" fill="hold">
                            <p:stCondLst>
                              <p:cond delay="0"/>
                            </p:stCondLst>
                            <p:childTnLst>
                              <p:par>
                                <p:cTn id="912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13" dur="500" fill="hold"/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914" dur="500" fill="hold"/>
                                        <p:tgtEl>
                                          <p:spTgt spid="25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15" dur="500" fill="hold"/>
                                        <p:tgtEl>
                                          <p:spTgt spid="25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16" dur="500" fill="hold"/>
                                        <p:tgtEl>
                                          <p:spTgt spid="25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7" fill="hold">
                      <p:stCondLst>
                        <p:cond delay="indefinite"/>
                      </p:stCondLst>
                      <p:childTnLst>
                        <p:par>
                          <p:cTn id="918" fill="hold">
                            <p:stCondLst>
                              <p:cond delay="0"/>
                            </p:stCondLst>
                            <p:childTnLst>
                              <p:par>
                                <p:cTn id="91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20" dur="500" fill="hold"/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921" dur="500" fill="hold"/>
                                        <p:tgtEl>
                                          <p:spTgt spid="25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22" dur="500" fill="hold"/>
                                        <p:tgtEl>
                                          <p:spTgt spid="25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3" dur="500" fill="hold"/>
                                        <p:tgtEl>
                                          <p:spTgt spid="25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2"/>
                  </p:tgtEl>
                </p:cond>
              </p:nextCondLst>
            </p:seq>
            <p:seq concurrent="1" nextAc="seek">
              <p:cTn id="924" restart="whenNotActive" fill="hold" evtFilter="cancelBubble" nodeType="interactiveSeq">
                <p:stCondLst>
                  <p:cond evt="onClick" delay="0">
                    <p:tgtEl>
                      <p:spTgt spid="2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5" fill="hold">
                      <p:stCondLst>
                        <p:cond delay="0"/>
                      </p:stCondLst>
                      <p:childTnLst>
                        <p:par>
                          <p:cTn id="926" fill="hold">
                            <p:stCondLst>
                              <p:cond delay="0"/>
                            </p:stCondLst>
                            <p:childTnLst>
                              <p:par>
                                <p:cTn id="927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28" dur="500" fill="hold"/>
                                        <p:tgtEl>
                                          <p:spTgt spid="25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929" dur="500" fill="hold"/>
                                        <p:tgtEl>
                                          <p:spTgt spid="25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30" dur="500" fill="hold"/>
                                        <p:tgtEl>
                                          <p:spTgt spid="25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1" dur="500" fill="hold"/>
                                        <p:tgtEl>
                                          <p:spTgt spid="25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2" fill="hold">
                      <p:stCondLst>
                        <p:cond delay="indefinite"/>
                      </p:stCondLst>
                      <p:childTnLst>
                        <p:par>
                          <p:cTn id="933" fill="hold">
                            <p:stCondLst>
                              <p:cond delay="0"/>
                            </p:stCondLst>
                            <p:childTnLst>
                              <p:par>
                                <p:cTn id="93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35" dur="500" fill="hold"/>
                                        <p:tgtEl>
                                          <p:spTgt spid="25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936" dur="500" fill="hold"/>
                                        <p:tgtEl>
                                          <p:spTgt spid="25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37" dur="500" fill="hold"/>
                                        <p:tgtEl>
                                          <p:spTgt spid="25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8" dur="500" fill="hold"/>
                                        <p:tgtEl>
                                          <p:spTgt spid="25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3"/>
                  </p:tgtEl>
                </p:cond>
              </p:nextCondLst>
            </p:seq>
            <p:seq concurrent="1" nextAc="seek">
              <p:cTn id="939" restart="whenNotActive" fill="hold" evtFilter="cancelBubble" nodeType="interactiveSeq">
                <p:stCondLst>
                  <p:cond evt="onClick" delay="0">
                    <p:tgtEl>
                      <p:spTgt spid="3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0" fill="hold">
                      <p:stCondLst>
                        <p:cond delay="0"/>
                      </p:stCondLst>
                      <p:childTnLst>
                        <p:par>
                          <p:cTn id="941" fill="hold">
                            <p:stCondLst>
                              <p:cond delay="0"/>
                            </p:stCondLst>
                            <p:childTnLst>
                              <p:par>
                                <p:cTn id="94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43" dur="2000"/>
                                        <p:tgtEl>
                                          <p:spTgt spid="3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5"/>
                  </p:tgtEl>
                </p:cond>
              </p:nextCondLst>
            </p:seq>
            <p:seq concurrent="1" nextAc="seek">
              <p:cTn id="945" restart="whenNotActive" fill="hold" evtFilter="cancelBubble" nodeType="interactiveSeq">
                <p:stCondLst>
                  <p:cond evt="onClick" delay="0">
                    <p:tgtEl>
                      <p:spTgt spid="3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6" fill="hold">
                      <p:stCondLst>
                        <p:cond delay="0"/>
                      </p:stCondLst>
                      <p:childTnLst>
                        <p:par>
                          <p:cTn id="947" fill="hold">
                            <p:stCondLst>
                              <p:cond delay="0"/>
                            </p:stCondLst>
                            <p:childTnLst>
                              <p:par>
                                <p:cTn id="948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49" dur="2000"/>
                                        <p:tgtEl>
                                          <p:spTgt spid="3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6"/>
                  </p:tgtEl>
                </p:cond>
              </p:nextCondLst>
            </p:seq>
            <p:seq concurrent="1" nextAc="seek">
              <p:cTn id="951" restart="whenNotActive" fill="hold" evtFilter="cancelBubble" nodeType="interactiveSeq">
                <p:stCondLst>
                  <p:cond evt="onClick" delay="0">
                    <p:tgtEl>
                      <p:spTgt spid="3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2" fill="hold">
                      <p:stCondLst>
                        <p:cond delay="0"/>
                      </p:stCondLst>
                      <p:childTnLst>
                        <p:par>
                          <p:cTn id="953" fill="hold">
                            <p:stCondLst>
                              <p:cond delay="0"/>
                            </p:stCondLst>
                            <p:childTnLst>
                              <p:par>
                                <p:cTn id="95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55" dur="2000"/>
                                        <p:tgtEl>
                                          <p:spTgt spid="3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7"/>
                  </p:tgtEl>
                </p:cond>
              </p:nextCondLst>
            </p:seq>
            <p:seq concurrent="1" nextAc="seek">
              <p:cTn id="957" restart="whenNotActive" fill="hold" evtFilter="cancelBubble" nodeType="interactiveSeq">
                <p:stCondLst>
                  <p:cond evt="onClick" delay="0">
                    <p:tgtEl>
                      <p:spTgt spid="3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8" fill="hold">
                      <p:stCondLst>
                        <p:cond delay="0"/>
                      </p:stCondLst>
                      <p:childTnLst>
                        <p:par>
                          <p:cTn id="959" fill="hold">
                            <p:stCondLst>
                              <p:cond delay="0"/>
                            </p:stCondLst>
                            <p:childTnLst>
                              <p:par>
                                <p:cTn id="96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61" dur="2000"/>
                                        <p:tgtEl>
                                          <p:spTgt spid="3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8"/>
                  </p:tgtEl>
                </p:cond>
              </p:nextCondLst>
            </p:seq>
            <p:seq concurrent="1" nextAc="seek">
              <p:cTn id="963" restart="whenNotActive" fill="hold" evtFilter="cancelBubble" nodeType="interactiveSeq">
                <p:stCondLst>
                  <p:cond evt="onClick" delay="0">
                    <p:tgtEl>
                      <p:spTgt spid="3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4" fill="hold">
                      <p:stCondLst>
                        <p:cond delay="0"/>
                      </p:stCondLst>
                      <p:childTnLst>
                        <p:par>
                          <p:cTn id="965" fill="hold">
                            <p:stCondLst>
                              <p:cond delay="0"/>
                            </p:stCondLst>
                            <p:childTnLst>
                              <p:par>
                                <p:cTn id="966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67" dur="2000"/>
                                        <p:tgtEl>
                                          <p:spTgt spid="3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9"/>
                  </p:tgtEl>
                </p:cond>
              </p:nextCondLst>
            </p:seq>
            <p:seq concurrent="1" nextAc="seek">
              <p:cTn id="969" restart="whenNotActive" fill="hold" evtFilter="cancelBubble" nodeType="interactiveSeq">
                <p:stCondLst>
                  <p:cond evt="onClick" delay="0">
                    <p:tgtEl>
                      <p:spTgt spid="3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0" fill="hold">
                      <p:stCondLst>
                        <p:cond delay="0"/>
                      </p:stCondLst>
                      <p:childTnLst>
                        <p:par>
                          <p:cTn id="971" fill="hold">
                            <p:stCondLst>
                              <p:cond delay="0"/>
                            </p:stCondLst>
                            <p:childTnLst>
                              <p:par>
                                <p:cTn id="97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73" dur="2000"/>
                                        <p:tgtEl>
                                          <p:spTgt spid="3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0"/>
                  </p:tgtEl>
                </p:cond>
              </p:nextCondLst>
            </p:seq>
            <p:seq concurrent="1" nextAc="seek">
              <p:cTn id="975" restart="whenNotActive" fill="hold" evtFilter="cancelBubble" nodeType="interactiveSeq">
                <p:stCondLst>
                  <p:cond evt="onClick" delay="0">
                    <p:tgtEl>
                      <p:spTgt spid="3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6" fill="hold">
                      <p:stCondLst>
                        <p:cond delay="0"/>
                      </p:stCondLst>
                      <p:childTnLst>
                        <p:par>
                          <p:cTn id="977" fill="hold">
                            <p:stCondLst>
                              <p:cond delay="0"/>
                            </p:stCondLst>
                            <p:childTnLst>
                              <p:par>
                                <p:cTn id="978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79" dur="2000"/>
                                        <p:tgtEl>
                                          <p:spTgt spid="3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1"/>
                  </p:tgtEl>
                </p:cond>
              </p:nextCondLst>
            </p:seq>
            <p:seq concurrent="1" nextAc="seek">
              <p:cTn id="981" restart="whenNotActive" fill="hold" evtFilter="cancelBubble" nodeType="interactiveSeq">
                <p:stCondLst>
                  <p:cond evt="onClick" delay="0">
                    <p:tgtEl>
                      <p:spTgt spid="3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2" fill="hold">
                      <p:stCondLst>
                        <p:cond delay="0"/>
                      </p:stCondLst>
                      <p:childTnLst>
                        <p:par>
                          <p:cTn id="983" fill="hold">
                            <p:stCondLst>
                              <p:cond delay="0"/>
                            </p:stCondLst>
                            <p:childTnLst>
                              <p:par>
                                <p:cTn id="98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85" dur="2000"/>
                                        <p:tgtEl>
                                          <p:spTgt spid="3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2"/>
                  </p:tgtEl>
                </p:cond>
              </p:nextCondLst>
            </p:seq>
            <p:seq concurrent="1" nextAc="seek">
              <p:cTn id="987" restart="whenNotActive" fill="hold" evtFilter="cancelBubble" nodeType="interactiveSeq">
                <p:stCondLst>
                  <p:cond evt="onClick" delay="0">
                    <p:tgtEl>
                      <p:spTgt spid="3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8" fill="hold">
                      <p:stCondLst>
                        <p:cond delay="0"/>
                      </p:stCondLst>
                      <p:childTnLst>
                        <p:par>
                          <p:cTn id="989" fill="hold">
                            <p:stCondLst>
                              <p:cond delay="0"/>
                            </p:stCondLst>
                            <p:childTnLst>
                              <p:par>
                                <p:cTn id="99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91" dur="2000"/>
                                        <p:tgtEl>
                                          <p:spTgt spid="3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3"/>
                  </p:tgtEl>
                </p:cond>
              </p:nextCondLst>
            </p:seq>
            <p:seq concurrent="1" nextAc="seek">
              <p:cTn id="993" restart="whenNotActive" fill="hold" evtFilter="cancelBubble" nodeType="interactiveSeq">
                <p:stCondLst>
                  <p:cond evt="onClick" delay="0">
                    <p:tgtEl>
                      <p:spTgt spid="3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4" fill="hold">
                      <p:stCondLst>
                        <p:cond delay="0"/>
                      </p:stCondLst>
                      <p:childTnLst>
                        <p:par>
                          <p:cTn id="995" fill="hold">
                            <p:stCondLst>
                              <p:cond delay="0"/>
                            </p:stCondLst>
                            <p:childTnLst>
                              <p:par>
                                <p:cTn id="996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97" dur="2000"/>
                                        <p:tgtEl>
                                          <p:spTgt spid="3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4"/>
                  </p:tgtEl>
                </p:cond>
              </p:nextCondLst>
            </p:seq>
            <p:seq concurrent="1" nextAc="seek">
              <p:cTn id="99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0" fill="hold">
                      <p:stCondLst>
                        <p:cond delay="0"/>
                      </p:stCondLst>
                      <p:childTnLst>
                        <p:par>
                          <p:cTn id="1001" fill="hold">
                            <p:stCondLst>
                              <p:cond delay="0"/>
                            </p:stCondLst>
                            <p:childTnLst>
                              <p:par>
                                <p:cTn id="1002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0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00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0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0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8" fill="hold">
                      <p:stCondLst>
                        <p:cond delay="0"/>
                      </p:stCondLst>
                      <p:childTnLst>
                        <p:par>
                          <p:cTn id="1009" fill="hold">
                            <p:stCondLst>
                              <p:cond delay="0"/>
                            </p:stCondLst>
                            <p:childTnLst>
                              <p:par>
                                <p:cTn id="1010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1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0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1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6" fill="hold">
                      <p:stCondLst>
                        <p:cond delay="0"/>
                      </p:stCondLst>
                      <p:childTnLst>
                        <p:par>
                          <p:cTn id="1017" fill="hold">
                            <p:stCondLst>
                              <p:cond delay="0"/>
                            </p:stCondLst>
                            <p:childTnLst>
                              <p:par>
                                <p:cTn id="1018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0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2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3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75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133" grpId="0" animBg="1"/>
      <p:bldP spid="145" grpId="0" animBg="1"/>
      <p:bldP spid="146" grpId="0" animBg="1"/>
      <p:bldP spid="149" grpId="0" animBg="1"/>
      <p:bldP spid="150" grpId="0" animBg="1"/>
      <p:bldP spid="151" grpId="0" animBg="1"/>
      <p:bldP spid="152" grpId="0" animBg="1"/>
      <p:bldP spid="153" grpId="0" animBg="1"/>
      <p:bldP spid="154" grpId="0" animBg="1"/>
      <p:bldP spid="155" grpId="0" animBg="1"/>
      <p:bldP spid="184" grpId="0" animBg="1"/>
      <p:bldP spid="185" grpId="0" animBg="1"/>
      <p:bldP spid="186" grpId="0" animBg="1"/>
      <p:bldP spid="187" grpId="0" animBg="1"/>
      <p:bldP spid="188" grpId="0" animBg="1"/>
      <p:bldP spid="189" grpId="0" animBg="1"/>
      <p:bldP spid="190" grpId="0" animBg="1"/>
      <p:bldP spid="191" grpId="0" animBg="1"/>
      <p:bldP spid="192" grpId="0" animBg="1"/>
      <p:bldP spid="193" grpId="0" animBg="1"/>
      <p:bldP spid="194" grpId="0" animBg="1"/>
      <p:bldP spid="194" grpId="1" animBg="1"/>
      <p:bldP spid="195" grpId="0" animBg="1"/>
      <p:bldP spid="195" grpId="1" animBg="1"/>
      <p:bldP spid="196" grpId="0" animBg="1"/>
      <p:bldP spid="196" grpId="1" animBg="1"/>
      <p:bldP spid="197" grpId="0" animBg="1"/>
      <p:bldP spid="197" grpId="1" animBg="1"/>
      <p:bldP spid="198" grpId="0" animBg="1"/>
      <p:bldP spid="198" grpId="1" animBg="1"/>
      <p:bldP spid="199" grpId="0" animBg="1"/>
      <p:bldP spid="199" grpId="1" animBg="1"/>
      <p:bldP spid="200" grpId="0" animBg="1"/>
      <p:bldP spid="200" grpId="1" animBg="1"/>
      <p:bldP spid="201" grpId="0" animBg="1"/>
      <p:bldP spid="201" grpId="1" animBg="1"/>
      <p:bldP spid="202" grpId="0" animBg="1"/>
      <p:bldP spid="202" grpId="1" animBg="1"/>
      <p:bldP spid="203" grpId="0" animBg="1"/>
      <p:bldP spid="203" grpId="1" animBg="1"/>
      <p:bldP spid="224" grpId="0" animBg="1"/>
      <p:bldP spid="225" grpId="0" animBg="1"/>
      <p:bldP spid="226" grpId="0" animBg="1"/>
      <p:bldP spid="227" grpId="0" animBg="1"/>
      <p:bldP spid="228" grpId="0" animBg="1"/>
      <p:bldP spid="229" grpId="0" animBg="1"/>
      <p:bldP spid="230" grpId="0" animBg="1"/>
      <p:bldP spid="231" grpId="0" animBg="1"/>
      <p:bldP spid="232" grpId="0" animBg="1"/>
      <p:bldP spid="233" grpId="0" animBg="1"/>
      <p:bldP spid="234" grpId="0" animBg="1"/>
      <p:bldP spid="235" grpId="0" animBg="1"/>
      <p:bldP spid="236" grpId="0" animBg="1"/>
      <p:bldP spid="237" grpId="0" animBg="1"/>
      <p:bldP spid="238" grpId="0" animBg="1"/>
      <p:bldP spid="239" grpId="0" animBg="1"/>
      <p:bldP spid="240" grpId="0" animBg="1"/>
      <p:bldP spid="241" grpId="0" animBg="1"/>
      <p:bldP spid="242" grpId="0" animBg="1"/>
      <p:bldP spid="243" grpId="0" animBg="1"/>
      <p:bldP spid="244" grpId="0" animBg="1"/>
      <p:bldP spid="245" grpId="0" animBg="1"/>
      <p:bldP spid="246" grpId="0" animBg="1"/>
      <p:bldP spid="247" grpId="0" animBg="1"/>
      <p:bldP spid="248" grpId="0" animBg="1"/>
      <p:bldP spid="249" grpId="0" animBg="1"/>
      <p:bldP spid="250" grpId="0" animBg="1"/>
      <p:bldP spid="251" grpId="0" animBg="1"/>
      <p:bldP spid="252" grpId="0" animBg="1"/>
      <p:bldP spid="253" grpId="0" animBg="1"/>
      <p:bldP spid="269" grpId="0" animBg="1"/>
      <p:bldP spid="270" grpId="0" animBg="1"/>
      <p:bldP spid="271" grpId="0" animBg="1"/>
      <p:bldP spid="272" grpId="0" animBg="1"/>
      <p:bldP spid="273" grpId="0" animBg="1"/>
      <p:bldP spid="274" grpId="0" animBg="1"/>
      <p:bldP spid="275" grpId="0" animBg="1"/>
      <p:bldP spid="276" grpId="0" animBg="1"/>
      <p:bldP spid="277" grpId="0" animBg="1"/>
      <p:bldP spid="278" grpId="0" animBg="1"/>
      <p:bldP spid="290" grpId="0" animBg="1"/>
      <p:bldP spid="291" grpId="0" animBg="1"/>
      <p:bldP spid="292" grpId="0" animBg="1"/>
      <p:bldP spid="293" grpId="0" animBg="1"/>
      <p:bldP spid="294" grpId="0" animBg="1"/>
      <p:bldP spid="295" grpId="0" animBg="1"/>
      <p:bldP spid="296" grpId="0" animBg="1"/>
      <p:bldP spid="297" grpId="0" animBg="1"/>
      <p:bldP spid="298" grpId="0" animBg="1"/>
      <p:bldP spid="299" grpId="0" animBg="1"/>
      <p:bldP spid="325" grpId="0" animBg="1"/>
      <p:bldP spid="326" grpId="0" animBg="1"/>
      <p:bldP spid="327" grpId="0" animBg="1"/>
      <p:bldP spid="328" grpId="0" animBg="1"/>
      <p:bldP spid="329" grpId="0" animBg="1"/>
      <p:bldP spid="330" grpId="0" animBg="1"/>
      <p:bldP spid="331" grpId="0" animBg="1"/>
      <p:bldP spid="332" grpId="0" animBg="1"/>
      <p:bldP spid="333" grpId="0" animBg="1"/>
      <p:bldP spid="33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30 X 0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9897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30 X </a:t>
            </a:r>
            <a:r>
              <a:rPr lang="en-US" sz="96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1</a:t>
            </a:r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1231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20 X 10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1231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30 X </a:t>
            </a:r>
            <a:r>
              <a:rPr lang="en-US" sz="96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2</a:t>
            </a:r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1231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20 X 5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1231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30 X 5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1231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30 X 3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1231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7 X 30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1231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8 X 30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1231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30 X 9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1231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30 X 4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1485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40 X 6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1485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4 X 50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1485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40 X 9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3799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7</a:t>
            </a:r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X 50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1485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60 X 9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1485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6 X 50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1485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60 X 7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3799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8 X 70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3799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70 X 9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3799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4 X 80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3358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6 X 80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3358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80 X 7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3358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90 X 8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3358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90 X 4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3358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90 X 3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3358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90 X 9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3358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60 X 9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3358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4 X 100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3358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10 X 100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3358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100 : 0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49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800 : 20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49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180 : 20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49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100 : 20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49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400 : 20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49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240 : 30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49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90 : 30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49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140 : 20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49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200 : 20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49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270 : 30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6329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450 : 50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49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350 : 50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7580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420 : 60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7580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630 : 70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7580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280 : 70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7580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350 : 70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7580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480 : 60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7580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700 : 70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7580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360 : 40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7580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60 : 60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7580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480 : 80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785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320 : 80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785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360 : 90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785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720 : 80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785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630 : 90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785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900 : 90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785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400 : 80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785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560 : 80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785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500 : 100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785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64184" y="2348880"/>
            <a:ext cx="5800104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270 : 90 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Je rovno 3">
            <a:hlinkClick r:id="" action="ppaction://hlinkshowjump?jump=lastslideviewed" highlightClick="1"/>
          </p:cNvPr>
          <p:cNvSpPr/>
          <p:nvPr/>
        </p:nvSpPr>
        <p:spPr>
          <a:xfrm>
            <a:off x="7651870" y="2638849"/>
            <a:ext cx="1042416" cy="104241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785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xp\Local Settings\Temporary Internet Files\Content.IE5\C83IBZXI\MP90040326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32656"/>
            <a:ext cx="8819353" cy="5877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xp\Local Settings\Temporary Internet Files\Content.IE5\36UN8RPE\MC9003330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420888"/>
            <a:ext cx="3011315" cy="4129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 rot="577676">
            <a:off x="1238057" y="1378466"/>
            <a:ext cx="711623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JSTE ZA VODOU...</a:t>
            </a:r>
            <a:endParaRPr lang="cs-CZ" sz="12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93275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3.46821E-7 C 0.00539 -0.00786 0.00174 -0.0037 0.01268 -0.00855 C 0.01424 -0.00948 0.01598 -0.01017 0.01754 -0.01064 C 0.0191 -0.01133 0.02223 -0.01295 0.02223 -0.01295 C 0.02778 -0.0178 0.03178 -0.01942 0.0382 -0.0215 C 0.04827 -0.03029 0.06025 -0.0296 0.07153 -0.03399 C 0.07865 -0.03676 0.08369 -0.04162 0.09046 -0.04439 C 0.10139 -0.0541 0.09636 -0.05133 0.10487 -0.05526 C 0.10799 -0.0578 0.11112 -0.06081 0.11424 -0.06381 C 0.1158 -0.06497 0.1191 -0.06775 0.1191 -0.06775 C 0.12726 -0.08416 0.1165 -0.06451 0.12709 -0.07861 C 0.13021 -0.08254 0.13108 -0.08832 0.13334 -0.09318 C 0.13681 -0.10081 0.14063 -0.10566 0.14601 -0.11006 C 0.15139 -0.13133 0.15712 -0.15445 0.14601 -0.17572 C 0.14375 -0.18497 0.13889 -0.19168 0.13646 -0.20092 C 0.13542 -0.20509 0.13334 -0.21364 0.13334 -0.21364 C 0.13403 -0.22798 0.13455 -0.24786 0.1382 -0.2622 C 0.13941 -0.26705 0.14254 -0.27075 0.14601 -0.27283 C 0.14914 -0.27468 0.15556 -0.27723 0.15556 -0.27723 C 0.17535 -0.27191 0.19254 -0.28347 0.21112 -0.28971 C 0.22761 -0.29503 0.22987 -0.2948 0.24931 -0.2985 C 0.2632 -0.30751 0.24636 -0.29734 0.2698 -0.30659 C 0.28681 -0.31353 0.30469 -0.32786 0.32223 -0.33202 C 0.33125 -0.3341 0.34028 -0.3348 0.34931 -0.33642 C 0.38125 -0.35052 0.34497 -0.33549 0.42535 -0.34474 C 0.44028 -0.34636 0.45834 -0.36509 0.4731 -0.37225 C 0.47518 -0.37457 0.47709 -0.37665 0.47935 -0.3785 C 0.48143 -0.38012 0.48386 -0.38104 0.48577 -0.38266 C 0.48698 -0.38381 0.48768 -0.3859 0.48889 -0.38705 C 0.49046 -0.38867 0.49219 -0.38983 0.49375 -0.39145 C 0.50261 -0.40925 0.4908 -0.43884 0.47935 -0.45064 C 0.475 -0.46798 0.48108 -0.44647 0.47466 -0.46104 C 0.47379 -0.46312 0.47379 -0.46543 0.4731 -0.46728 C 0.47223 -0.46983 0.47084 -0.47145 0.4698 -0.47353 C 0.46181 -0.50705 0.45539 -0.55468 0.47153 -0.58173 C 0.47414 -0.58566 0.4783 -0.58798 0.48091 -0.59191 C 0.48646 -0.60069 0.48125 -0.59723 0.48889 -0.60046 C 0.49775 -0.60902 0.50608 -0.61179 0.51598 -0.61757 C 0.51806 -0.61873 0.52014 -0.61988 0.52223 -0.6215 C 0.52396 -0.62289 0.52535 -0.62497 0.52709 -0.6259 C 0.53525 -0.63075 0.5441 -0.63445 0.55244 -0.63861 C 0.55591 -0.64069 0.5599 -0.64023 0.56355 -0.64069 C 0.57674 -0.64231 0.58994 -0.6437 0.60313 -0.64486 C 0.61424 -0.64855 0.62275 -0.65087 0.6349 -0.65341 C 0.63855 -0.65503 0.64254 -0.65549 0.64601 -0.6578 C 0.6474 -0.6585 0.64792 -0.66104 0.64931 -0.66173 C 0.6507 -0.66312 0.65244 -0.66335 0.654 -0.66405 C 0.65782 -0.6696 0.66129 -0.67214 0.66667 -0.67445 C 0.67136 -0.68416 0.68195 -0.68971 0.68889 -0.6978 C 0.69219 -0.70173 0.69844 -0.71029 0.69844 -0.71029 C 0.69896 -0.71237 0.69931 -0.71468 0.7 -0.71699 C 0.70087 -0.71931 0.70261 -0.72092 0.70313 -0.72324 C 0.70417 -0.72717 0.70365 -0.73179 0.70487 -0.73572 C 0.70625 -0.74058 0.7099 -0.74358 0.71112 -0.74844 C 0.71337 -0.75769 0.71546 -0.7674 0.7191 -0.77595 C 0.72466 -0.78844 0.73195 -0.79815 0.7382 -0.80971 C 0.7415 -0.82289 0.74289 -0.83098 0.74289 -0.84578 " pathEditMode="relative" ptsTypes="ffffffffffffffffffffffffffffffffffffffffffffffffffffffffA">
                                      <p:cBhvr>
                                        <p:cTn id="11" dur="6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000"/>
                            </p:stCondLst>
                            <p:childTnLst>
                              <p:par>
                                <p:cTn id="13" presetID="47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9500"/>
                            </p:stCondLst>
                            <p:childTnLst>
                              <p:par>
                                <p:cTn id="1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s odříznutým rohem na stejné straně 1"/>
          <p:cNvSpPr/>
          <p:nvPr/>
        </p:nvSpPr>
        <p:spPr>
          <a:xfrm>
            <a:off x="0" y="-2254"/>
            <a:ext cx="1331640" cy="576064"/>
          </a:xfrm>
          <a:prstGeom prst="snip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X 0 - 30</a:t>
            </a:r>
            <a:endParaRPr lang="cs-CZ" sz="2400" dirty="0"/>
          </a:p>
        </p:txBody>
      </p:sp>
      <p:sp>
        <p:nvSpPr>
          <p:cNvPr id="3" name="Obdélník s odříznutým rohem na stejné straně 2"/>
          <p:cNvSpPr/>
          <p:nvPr/>
        </p:nvSpPr>
        <p:spPr>
          <a:xfrm>
            <a:off x="1331838" y="-2254"/>
            <a:ext cx="1547664" cy="576064"/>
          </a:xfrm>
          <a:prstGeom prst="snip2Same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X 40 - 70</a:t>
            </a:r>
            <a:endParaRPr lang="cs-CZ" sz="2400" dirty="0"/>
          </a:p>
        </p:txBody>
      </p:sp>
      <p:sp>
        <p:nvSpPr>
          <p:cNvPr id="4" name="Obdélník s odříznutým rohem na stejné straně 3"/>
          <p:cNvSpPr/>
          <p:nvPr/>
        </p:nvSpPr>
        <p:spPr>
          <a:xfrm>
            <a:off x="2879700" y="-2254"/>
            <a:ext cx="1692300" cy="576064"/>
          </a:xfrm>
          <a:prstGeom prst="snip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X 80 - 100</a:t>
            </a:r>
            <a:endParaRPr lang="cs-CZ" sz="2400" dirty="0"/>
          </a:p>
        </p:txBody>
      </p:sp>
      <p:sp>
        <p:nvSpPr>
          <p:cNvPr id="5" name="Obdélník s odříznutým rohem na stejné straně 4"/>
          <p:cNvSpPr/>
          <p:nvPr/>
        </p:nvSpPr>
        <p:spPr>
          <a:xfrm>
            <a:off x="4572000" y="-2254"/>
            <a:ext cx="1368152" cy="576064"/>
          </a:xfrm>
          <a:prstGeom prst="snip2Same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: 0 - 30</a:t>
            </a:r>
            <a:endParaRPr lang="cs-CZ" sz="2400" dirty="0"/>
          </a:p>
        </p:txBody>
      </p:sp>
      <p:sp>
        <p:nvSpPr>
          <p:cNvPr id="6" name="Obdélník s odříznutým rohem na stejné straně 5"/>
          <p:cNvSpPr/>
          <p:nvPr/>
        </p:nvSpPr>
        <p:spPr>
          <a:xfrm>
            <a:off x="5940152" y="518"/>
            <a:ext cx="1547664" cy="576064"/>
          </a:xfrm>
          <a:prstGeom prst="snip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:</a:t>
            </a:r>
            <a:r>
              <a:rPr lang="cs-CZ" sz="2400" dirty="0" smtClean="0"/>
              <a:t> 40 - 70</a:t>
            </a:r>
            <a:endParaRPr lang="cs-CZ" sz="2400" dirty="0"/>
          </a:p>
        </p:txBody>
      </p:sp>
      <p:sp>
        <p:nvSpPr>
          <p:cNvPr id="7" name="Obdélník s odříznutým rohem na stejné straně 6"/>
          <p:cNvSpPr/>
          <p:nvPr/>
        </p:nvSpPr>
        <p:spPr>
          <a:xfrm>
            <a:off x="7487816" y="518"/>
            <a:ext cx="1656184" cy="576064"/>
          </a:xfrm>
          <a:prstGeom prst="snip2Same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:</a:t>
            </a:r>
            <a:r>
              <a:rPr lang="cs-CZ" sz="2400" dirty="0" smtClean="0"/>
              <a:t> 80 - 100</a:t>
            </a:r>
            <a:endParaRPr lang="cs-CZ" sz="24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0" y="610906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/>
              <a:t>0</a:t>
            </a:r>
            <a:endParaRPr lang="cs-CZ" sz="24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0" y="1148052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30</a:t>
            </a:r>
            <a:endParaRPr lang="cs-CZ" sz="24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0" y="1685198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200</a:t>
            </a:r>
            <a:endParaRPr lang="cs-CZ" sz="2400" dirty="0"/>
          </a:p>
        </p:txBody>
      </p:sp>
      <p:sp>
        <p:nvSpPr>
          <p:cNvPr id="17" name="Zaoblený obdélník 16"/>
          <p:cNvSpPr/>
          <p:nvPr/>
        </p:nvSpPr>
        <p:spPr>
          <a:xfrm>
            <a:off x="0" y="2222344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600</a:t>
            </a:r>
            <a:endParaRPr lang="cs-CZ" sz="24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29100" y="2759490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100</a:t>
            </a:r>
            <a:endParaRPr lang="cs-CZ" sz="2400" dirty="0"/>
          </a:p>
        </p:txBody>
      </p:sp>
      <p:sp>
        <p:nvSpPr>
          <p:cNvPr id="19" name="Zaoblený obdélník 18"/>
          <p:cNvSpPr/>
          <p:nvPr/>
        </p:nvSpPr>
        <p:spPr>
          <a:xfrm>
            <a:off x="29100" y="3296636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150</a:t>
            </a:r>
            <a:endParaRPr lang="cs-CZ" sz="2400" dirty="0"/>
          </a:p>
        </p:txBody>
      </p:sp>
      <p:sp>
        <p:nvSpPr>
          <p:cNvPr id="20" name="Zaoblený obdélník 19"/>
          <p:cNvSpPr/>
          <p:nvPr/>
        </p:nvSpPr>
        <p:spPr>
          <a:xfrm>
            <a:off x="29370" y="3833782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900</a:t>
            </a:r>
            <a:endParaRPr lang="cs-CZ" sz="2400" dirty="0"/>
          </a:p>
        </p:txBody>
      </p:sp>
      <p:sp>
        <p:nvSpPr>
          <p:cNvPr id="21" name="Zaoblený obdélník 20"/>
          <p:cNvSpPr/>
          <p:nvPr/>
        </p:nvSpPr>
        <p:spPr>
          <a:xfrm>
            <a:off x="29370" y="4370928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210</a:t>
            </a:r>
            <a:endParaRPr lang="cs-CZ" sz="2400" dirty="0"/>
          </a:p>
        </p:txBody>
      </p:sp>
      <p:sp>
        <p:nvSpPr>
          <p:cNvPr id="22" name="Zaoblený obdélník 21"/>
          <p:cNvSpPr/>
          <p:nvPr/>
        </p:nvSpPr>
        <p:spPr>
          <a:xfrm>
            <a:off x="28537" y="4908074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240</a:t>
            </a:r>
            <a:endParaRPr lang="cs-CZ" sz="2400" dirty="0"/>
          </a:p>
        </p:txBody>
      </p:sp>
      <p:sp>
        <p:nvSpPr>
          <p:cNvPr id="23" name="Zaoblený obdélník 22"/>
          <p:cNvSpPr/>
          <p:nvPr/>
        </p:nvSpPr>
        <p:spPr>
          <a:xfrm>
            <a:off x="29370" y="5445224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270</a:t>
            </a:r>
            <a:endParaRPr lang="cs-CZ" sz="2400" dirty="0"/>
          </a:p>
        </p:txBody>
      </p:sp>
      <p:sp>
        <p:nvSpPr>
          <p:cNvPr id="25" name="Zaoblený obdélník 24"/>
          <p:cNvSpPr/>
          <p:nvPr/>
        </p:nvSpPr>
        <p:spPr>
          <a:xfrm>
            <a:off x="1473109" y="610906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120</a:t>
            </a:r>
            <a:endParaRPr lang="cs-CZ" sz="2400" dirty="0"/>
          </a:p>
        </p:txBody>
      </p:sp>
      <p:sp>
        <p:nvSpPr>
          <p:cNvPr id="26" name="Zaoblený obdélník 25"/>
          <p:cNvSpPr/>
          <p:nvPr/>
        </p:nvSpPr>
        <p:spPr>
          <a:xfrm>
            <a:off x="1473109" y="1148052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240</a:t>
            </a:r>
            <a:endParaRPr lang="cs-CZ" sz="2400" dirty="0"/>
          </a:p>
        </p:txBody>
      </p:sp>
      <p:sp>
        <p:nvSpPr>
          <p:cNvPr id="27" name="Zaoblený obdélník 26"/>
          <p:cNvSpPr/>
          <p:nvPr/>
        </p:nvSpPr>
        <p:spPr>
          <a:xfrm>
            <a:off x="1473109" y="1685198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200</a:t>
            </a:r>
            <a:endParaRPr lang="cs-CZ" sz="2400" dirty="0"/>
          </a:p>
        </p:txBody>
      </p:sp>
      <p:sp>
        <p:nvSpPr>
          <p:cNvPr id="28" name="Zaoblený obdélník 27"/>
          <p:cNvSpPr/>
          <p:nvPr/>
        </p:nvSpPr>
        <p:spPr>
          <a:xfrm>
            <a:off x="1473109" y="2222344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360</a:t>
            </a:r>
            <a:endParaRPr lang="cs-CZ" sz="2400" dirty="0"/>
          </a:p>
        </p:txBody>
      </p:sp>
      <p:sp>
        <p:nvSpPr>
          <p:cNvPr id="29" name="Zaoblený obdélník 28"/>
          <p:cNvSpPr/>
          <p:nvPr/>
        </p:nvSpPr>
        <p:spPr>
          <a:xfrm>
            <a:off x="1502209" y="2759490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350</a:t>
            </a:r>
            <a:endParaRPr lang="cs-CZ" sz="2400" dirty="0"/>
          </a:p>
        </p:txBody>
      </p:sp>
      <p:sp>
        <p:nvSpPr>
          <p:cNvPr id="30" name="Zaoblený obdélník 29"/>
          <p:cNvSpPr/>
          <p:nvPr/>
        </p:nvSpPr>
        <p:spPr>
          <a:xfrm>
            <a:off x="1502209" y="3296636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540</a:t>
            </a:r>
            <a:endParaRPr lang="cs-CZ" sz="2400" dirty="0"/>
          </a:p>
        </p:txBody>
      </p:sp>
      <p:sp>
        <p:nvSpPr>
          <p:cNvPr id="31" name="Zaoblený obdélník 30"/>
          <p:cNvSpPr/>
          <p:nvPr/>
        </p:nvSpPr>
        <p:spPr>
          <a:xfrm>
            <a:off x="1502479" y="3833782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300</a:t>
            </a:r>
            <a:endParaRPr lang="cs-CZ" sz="2400" dirty="0"/>
          </a:p>
        </p:txBody>
      </p:sp>
      <p:sp>
        <p:nvSpPr>
          <p:cNvPr id="32" name="Zaoblený obdélník 31"/>
          <p:cNvSpPr/>
          <p:nvPr/>
        </p:nvSpPr>
        <p:spPr>
          <a:xfrm>
            <a:off x="1502479" y="4370928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420</a:t>
            </a:r>
            <a:endParaRPr lang="cs-CZ" sz="2400" dirty="0"/>
          </a:p>
        </p:txBody>
      </p:sp>
      <p:sp>
        <p:nvSpPr>
          <p:cNvPr id="33" name="Zaoblený obdélník 32"/>
          <p:cNvSpPr/>
          <p:nvPr/>
        </p:nvSpPr>
        <p:spPr>
          <a:xfrm>
            <a:off x="1501646" y="4908074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560</a:t>
            </a:r>
            <a:endParaRPr lang="cs-CZ" sz="2400" dirty="0"/>
          </a:p>
        </p:txBody>
      </p:sp>
      <p:sp>
        <p:nvSpPr>
          <p:cNvPr id="34" name="Zaoblený obdélník 33"/>
          <p:cNvSpPr/>
          <p:nvPr/>
        </p:nvSpPr>
        <p:spPr>
          <a:xfrm>
            <a:off x="1502479" y="5445224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630</a:t>
            </a:r>
            <a:endParaRPr lang="cs-CZ" sz="2400" dirty="0"/>
          </a:p>
        </p:txBody>
      </p:sp>
      <p:pic>
        <p:nvPicPr>
          <p:cNvPr id="1026" name="Picture 2" descr="C:\Documents and Settings\xp\Local Settings\Temporary Internet Files\Content.IE5\TOBQEXO8\MC900441314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0206" y="5977009"/>
            <a:ext cx="880991" cy="880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xp\Local Settings\Temporary Internet Files\Content.IE5\36UN8RPE\MC9004415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035675"/>
            <a:ext cx="920750" cy="822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4" name="Zaoblený obdélník 183"/>
          <p:cNvSpPr/>
          <p:nvPr/>
        </p:nvSpPr>
        <p:spPr>
          <a:xfrm>
            <a:off x="3059931" y="625806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320</a:t>
            </a:r>
            <a:endParaRPr lang="cs-CZ" sz="2400" dirty="0"/>
          </a:p>
        </p:txBody>
      </p:sp>
      <p:sp>
        <p:nvSpPr>
          <p:cNvPr id="185" name="Zaoblený obdélník 184"/>
          <p:cNvSpPr/>
          <p:nvPr/>
        </p:nvSpPr>
        <p:spPr>
          <a:xfrm>
            <a:off x="3059931" y="1162952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480</a:t>
            </a:r>
            <a:endParaRPr lang="cs-CZ" sz="2400" dirty="0"/>
          </a:p>
        </p:txBody>
      </p:sp>
      <p:sp>
        <p:nvSpPr>
          <p:cNvPr id="186" name="Zaoblený obdélník 185"/>
          <p:cNvSpPr/>
          <p:nvPr/>
        </p:nvSpPr>
        <p:spPr>
          <a:xfrm>
            <a:off x="3059931" y="1700098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560</a:t>
            </a:r>
            <a:endParaRPr lang="cs-CZ" sz="2400" dirty="0"/>
          </a:p>
        </p:txBody>
      </p:sp>
      <p:sp>
        <p:nvSpPr>
          <p:cNvPr id="187" name="Zaoblený obdélník 186"/>
          <p:cNvSpPr/>
          <p:nvPr/>
        </p:nvSpPr>
        <p:spPr>
          <a:xfrm>
            <a:off x="3059931" y="2237244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720</a:t>
            </a:r>
            <a:endParaRPr lang="cs-CZ" sz="2400" dirty="0"/>
          </a:p>
        </p:txBody>
      </p:sp>
      <p:sp>
        <p:nvSpPr>
          <p:cNvPr id="188" name="Zaoblený obdélník 187"/>
          <p:cNvSpPr/>
          <p:nvPr/>
        </p:nvSpPr>
        <p:spPr>
          <a:xfrm>
            <a:off x="3089031" y="2774390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360</a:t>
            </a:r>
            <a:endParaRPr lang="cs-CZ" sz="2400" dirty="0"/>
          </a:p>
        </p:txBody>
      </p:sp>
      <p:sp>
        <p:nvSpPr>
          <p:cNvPr id="189" name="Zaoblený obdélník 188"/>
          <p:cNvSpPr/>
          <p:nvPr/>
        </p:nvSpPr>
        <p:spPr>
          <a:xfrm>
            <a:off x="3089031" y="3311536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270</a:t>
            </a:r>
            <a:endParaRPr lang="cs-CZ" sz="2400" dirty="0"/>
          </a:p>
        </p:txBody>
      </p:sp>
      <p:sp>
        <p:nvSpPr>
          <p:cNvPr id="190" name="Zaoblený obdélník 189"/>
          <p:cNvSpPr/>
          <p:nvPr/>
        </p:nvSpPr>
        <p:spPr>
          <a:xfrm>
            <a:off x="3089301" y="3848682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810</a:t>
            </a:r>
            <a:endParaRPr lang="cs-CZ" sz="2400" dirty="0"/>
          </a:p>
        </p:txBody>
      </p:sp>
      <p:sp>
        <p:nvSpPr>
          <p:cNvPr id="191" name="Zaoblený obdélník 190"/>
          <p:cNvSpPr/>
          <p:nvPr/>
        </p:nvSpPr>
        <p:spPr>
          <a:xfrm>
            <a:off x="3089301" y="4385828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540</a:t>
            </a:r>
            <a:endParaRPr lang="cs-CZ" sz="2400" dirty="0"/>
          </a:p>
        </p:txBody>
      </p:sp>
      <p:sp>
        <p:nvSpPr>
          <p:cNvPr id="192" name="Zaoblený obdélník 191"/>
          <p:cNvSpPr/>
          <p:nvPr/>
        </p:nvSpPr>
        <p:spPr>
          <a:xfrm>
            <a:off x="3088468" y="4922974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400</a:t>
            </a:r>
            <a:endParaRPr lang="cs-CZ" sz="2400" dirty="0"/>
          </a:p>
        </p:txBody>
      </p:sp>
      <p:sp>
        <p:nvSpPr>
          <p:cNvPr id="193" name="Zaoblený obdélník 192"/>
          <p:cNvSpPr/>
          <p:nvPr/>
        </p:nvSpPr>
        <p:spPr>
          <a:xfrm>
            <a:off x="3089301" y="5460124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1000</a:t>
            </a:r>
            <a:endParaRPr lang="cs-CZ" sz="2400" dirty="0"/>
          </a:p>
        </p:txBody>
      </p:sp>
      <p:sp>
        <p:nvSpPr>
          <p:cNvPr id="224" name="Zaoblený obdélník 223"/>
          <p:cNvSpPr/>
          <p:nvPr/>
        </p:nvSpPr>
        <p:spPr>
          <a:xfrm>
            <a:off x="4637407" y="633446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/>
              <a:t>0</a:t>
            </a:r>
            <a:endParaRPr lang="cs-CZ" sz="2400" dirty="0"/>
          </a:p>
        </p:txBody>
      </p:sp>
      <p:sp>
        <p:nvSpPr>
          <p:cNvPr id="225" name="Zaoblený obdélník 224"/>
          <p:cNvSpPr/>
          <p:nvPr/>
        </p:nvSpPr>
        <p:spPr>
          <a:xfrm>
            <a:off x="4637407" y="1170592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/>
              <a:t>4</a:t>
            </a:r>
            <a:r>
              <a:rPr lang="en-US" sz="2400" dirty="0" smtClean="0"/>
              <a:t>0</a:t>
            </a:r>
            <a:endParaRPr lang="cs-CZ" sz="2400" dirty="0"/>
          </a:p>
        </p:txBody>
      </p:sp>
      <p:sp>
        <p:nvSpPr>
          <p:cNvPr id="226" name="Zaoblený obdélník 225"/>
          <p:cNvSpPr/>
          <p:nvPr/>
        </p:nvSpPr>
        <p:spPr>
          <a:xfrm>
            <a:off x="4637407" y="1707738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9</a:t>
            </a:r>
            <a:endParaRPr lang="cs-CZ" sz="2400" dirty="0"/>
          </a:p>
        </p:txBody>
      </p:sp>
      <p:sp>
        <p:nvSpPr>
          <p:cNvPr id="227" name="Zaoblený obdélník 226"/>
          <p:cNvSpPr/>
          <p:nvPr/>
        </p:nvSpPr>
        <p:spPr>
          <a:xfrm>
            <a:off x="4637407" y="2244884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/>
              <a:t>5</a:t>
            </a:r>
            <a:endParaRPr lang="cs-CZ" sz="2400" dirty="0"/>
          </a:p>
        </p:txBody>
      </p:sp>
      <p:sp>
        <p:nvSpPr>
          <p:cNvPr id="228" name="Zaoblený obdélník 227"/>
          <p:cNvSpPr/>
          <p:nvPr/>
        </p:nvSpPr>
        <p:spPr>
          <a:xfrm>
            <a:off x="4666507" y="2782030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20</a:t>
            </a:r>
            <a:endParaRPr lang="cs-CZ" sz="2400" dirty="0"/>
          </a:p>
        </p:txBody>
      </p:sp>
      <p:sp>
        <p:nvSpPr>
          <p:cNvPr id="229" name="Zaoblený obdélník 228"/>
          <p:cNvSpPr/>
          <p:nvPr/>
        </p:nvSpPr>
        <p:spPr>
          <a:xfrm>
            <a:off x="4666507" y="3319176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8</a:t>
            </a:r>
            <a:endParaRPr lang="cs-CZ" sz="2400" dirty="0"/>
          </a:p>
        </p:txBody>
      </p:sp>
      <p:sp>
        <p:nvSpPr>
          <p:cNvPr id="230" name="Zaoblený obdélník 229"/>
          <p:cNvSpPr/>
          <p:nvPr/>
        </p:nvSpPr>
        <p:spPr>
          <a:xfrm>
            <a:off x="4666777" y="3856322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3</a:t>
            </a:r>
            <a:endParaRPr lang="cs-CZ" sz="2400" dirty="0"/>
          </a:p>
        </p:txBody>
      </p:sp>
      <p:sp>
        <p:nvSpPr>
          <p:cNvPr id="231" name="Zaoblený obdélník 230"/>
          <p:cNvSpPr/>
          <p:nvPr/>
        </p:nvSpPr>
        <p:spPr>
          <a:xfrm>
            <a:off x="4666777" y="4393468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7</a:t>
            </a:r>
            <a:endParaRPr lang="cs-CZ" sz="2400" dirty="0"/>
          </a:p>
        </p:txBody>
      </p:sp>
      <p:sp>
        <p:nvSpPr>
          <p:cNvPr id="232" name="Zaoblený obdélník 231"/>
          <p:cNvSpPr/>
          <p:nvPr/>
        </p:nvSpPr>
        <p:spPr>
          <a:xfrm>
            <a:off x="4665944" y="4930614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10</a:t>
            </a:r>
            <a:endParaRPr lang="cs-CZ" sz="2400" dirty="0"/>
          </a:p>
        </p:txBody>
      </p:sp>
      <p:sp>
        <p:nvSpPr>
          <p:cNvPr id="233" name="Zaoblený obdélník 232"/>
          <p:cNvSpPr/>
          <p:nvPr/>
        </p:nvSpPr>
        <p:spPr>
          <a:xfrm>
            <a:off x="4666777" y="5467764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9</a:t>
            </a:r>
            <a:endParaRPr lang="cs-CZ" sz="2400" dirty="0"/>
          </a:p>
        </p:txBody>
      </p:sp>
      <p:sp>
        <p:nvSpPr>
          <p:cNvPr id="234" name="Zaoblený obdélník 233"/>
          <p:cNvSpPr/>
          <p:nvPr/>
        </p:nvSpPr>
        <p:spPr>
          <a:xfrm>
            <a:off x="6063242" y="631887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9</a:t>
            </a:r>
            <a:endParaRPr lang="cs-CZ" sz="2400" dirty="0"/>
          </a:p>
        </p:txBody>
      </p:sp>
      <p:sp>
        <p:nvSpPr>
          <p:cNvPr id="235" name="Zaoblený obdélník 234"/>
          <p:cNvSpPr/>
          <p:nvPr/>
        </p:nvSpPr>
        <p:spPr>
          <a:xfrm>
            <a:off x="6063242" y="1169033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7</a:t>
            </a:r>
            <a:endParaRPr lang="cs-CZ" sz="2400" dirty="0"/>
          </a:p>
        </p:txBody>
      </p:sp>
      <p:sp>
        <p:nvSpPr>
          <p:cNvPr id="236" name="Zaoblený obdélník 235"/>
          <p:cNvSpPr/>
          <p:nvPr/>
        </p:nvSpPr>
        <p:spPr>
          <a:xfrm>
            <a:off x="6063242" y="1706179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7</a:t>
            </a:r>
            <a:endParaRPr lang="cs-CZ" sz="2400" dirty="0"/>
          </a:p>
        </p:txBody>
      </p:sp>
      <p:sp>
        <p:nvSpPr>
          <p:cNvPr id="237" name="Zaoblený obdélník 236"/>
          <p:cNvSpPr/>
          <p:nvPr/>
        </p:nvSpPr>
        <p:spPr>
          <a:xfrm>
            <a:off x="6063242" y="2243325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/>
              <a:t>9</a:t>
            </a:r>
            <a:endParaRPr lang="cs-CZ" sz="2400" dirty="0"/>
          </a:p>
        </p:txBody>
      </p:sp>
      <p:sp>
        <p:nvSpPr>
          <p:cNvPr id="238" name="Zaoblený obdélník 237"/>
          <p:cNvSpPr/>
          <p:nvPr/>
        </p:nvSpPr>
        <p:spPr>
          <a:xfrm>
            <a:off x="6092342" y="2780471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4</a:t>
            </a:r>
            <a:endParaRPr lang="cs-CZ" sz="2400" dirty="0"/>
          </a:p>
        </p:txBody>
      </p:sp>
      <p:sp>
        <p:nvSpPr>
          <p:cNvPr id="239" name="Zaoblený obdélník 238"/>
          <p:cNvSpPr/>
          <p:nvPr/>
        </p:nvSpPr>
        <p:spPr>
          <a:xfrm>
            <a:off x="6092342" y="3317617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5</a:t>
            </a:r>
            <a:endParaRPr lang="cs-CZ" sz="2400" dirty="0"/>
          </a:p>
        </p:txBody>
      </p:sp>
      <p:sp>
        <p:nvSpPr>
          <p:cNvPr id="240" name="Zaoblený obdélník 239"/>
          <p:cNvSpPr/>
          <p:nvPr/>
        </p:nvSpPr>
        <p:spPr>
          <a:xfrm>
            <a:off x="6092612" y="3854763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8</a:t>
            </a:r>
            <a:endParaRPr lang="cs-CZ" sz="2400" dirty="0"/>
          </a:p>
        </p:txBody>
      </p:sp>
      <p:sp>
        <p:nvSpPr>
          <p:cNvPr id="241" name="Zaoblený obdélník 240"/>
          <p:cNvSpPr/>
          <p:nvPr/>
        </p:nvSpPr>
        <p:spPr>
          <a:xfrm>
            <a:off x="6092612" y="4391909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10</a:t>
            </a:r>
            <a:endParaRPr lang="cs-CZ" sz="2400" dirty="0"/>
          </a:p>
        </p:txBody>
      </p:sp>
      <p:sp>
        <p:nvSpPr>
          <p:cNvPr id="242" name="Zaoblený obdélník 241"/>
          <p:cNvSpPr/>
          <p:nvPr/>
        </p:nvSpPr>
        <p:spPr>
          <a:xfrm>
            <a:off x="6091779" y="4929055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9</a:t>
            </a:r>
            <a:endParaRPr lang="cs-CZ" sz="2400" dirty="0"/>
          </a:p>
        </p:txBody>
      </p:sp>
      <p:sp>
        <p:nvSpPr>
          <p:cNvPr id="243" name="Zaoblený obdélník 242"/>
          <p:cNvSpPr/>
          <p:nvPr/>
        </p:nvSpPr>
        <p:spPr>
          <a:xfrm>
            <a:off x="6092612" y="5466205"/>
            <a:ext cx="1331838" cy="4572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1</a:t>
            </a:r>
            <a:endParaRPr lang="cs-CZ" sz="2400" dirty="0"/>
          </a:p>
        </p:txBody>
      </p:sp>
      <p:sp>
        <p:nvSpPr>
          <p:cNvPr id="244" name="Zaoblený obdélník 243"/>
          <p:cNvSpPr/>
          <p:nvPr/>
        </p:nvSpPr>
        <p:spPr>
          <a:xfrm>
            <a:off x="7625581" y="590264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6</a:t>
            </a:r>
            <a:endParaRPr lang="cs-CZ" sz="2400" dirty="0"/>
          </a:p>
        </p:txBody>
      </p:sp>
      <p:sp>
        <p:nvSpPr>
          <p:cNvPr id="245" name="Zaoblený obdélník 244"/>
          <p:cNvSpPr/>
          <p:nvPr/>
        </p:nvSpPr>
        <p:spPr>
          <a:xfrm>
            <a:off x="7625581" y="1127410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4</a:t>
            </a:r>
            <a:endParaRPr lang="cs-CZ" sz="2400" dirty="0"/>
          </a:p>
        </p:txBody>
      </p:sp>
      <p:sp>
        <p:nvSpPr>
          <p:cNvPr id="246" name="Zaoblený obdélník 245"/>
          <p:cNvSpPr/>
          <p:nvPr/>
        </p:nvSpPr>
        <p:spPr>
          <a:xfrm>
            <a:off x="7625581" y="1664556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4</a:t>
            </a:r>
            <a:endParaRPr lang="cs-CZ" sz="2400" dirty="0"/>
          </a:p>
        </p:txBody>
      </p:sp>
      <p:sp>
        <p:nvSpPr>
          <p:cNvPr id="247" name="Zaoblený obdélník 246"/>
          <p:cNvSpPr/>
          <p:nvPr/>
        </p:nvSpPr>
        <p:spPr>
          <a:xfrm>
            <a:off x="7625581" y="2201702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9</a:t>
            </a:r>
            <a:endParaRPr lang="cs-CZ" sz="2400" dirty="0"/>
          </a:p>
        </p:txBody>
      </p:sp>
      <p:sp>
        <p:nvSpPr>
          <p:cNvPr id="248" name="Zaoblený obdélník 247"/>
          <p:cNvSpPr/>
          <p:nvPr/>
        </p:nvSpPr>
        <p:spPr>
          <a:xfrm>
            <a:off x="7654681" y="2738848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7</a:t>
            </a:r>
            <a:endParaRPr lang="cs-CZ" sz="2400" dirty="0"/>
          </a:p>
        </p:txBody>
      </p:sp>
      <p:sp>
        <p:nvSpPr>
          <p:cNvPr id="249" name="Zaoblený obdélník 248"/>
          <p:cNvSpPr/>
          <p:nvPr/>
        </p:nvSpPr>
        <p:spPr>
          <a:xfrm>
            <a:off x="7654681" y="3275994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10</a:t>
            </a:r>
            <a:endParaRPr lang="cs-CZ" sz="2400" dirty="0"/>
          </a:p>
        </p:txBody>
      </p:sp>
      <p:sp>
        <p:nvSpPr>
          <p:cNvPr id="250" name="Zaoblený obdélník 249"/>
          <p:cNvSpPr/>
          <p:nvPr/>
        </p:nvSpPr>
        <p:spPr>
          <a:xfrm>
            <a:off x="7654951" y="3813140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5</a:t>
            </a:r>
            <a:endParaRPr lang="cs-CZ" sz="2400" dirty="0"/>
          </a:p>
        </p:txBody>
      </p:sp>
      <p:sp>
        <p:nvSpPr>
          <p:cNvPr id="251" name="Zaoblený obdélník 250"/>
          <p:cNvSpPr/>
          <p:nvPr/>
        </p:nvSpPr>
        <p:spPr>
          <a:xfrm>
            <a:off x="7654951" y="4350286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7</a:t>
            </a:r>
            <a:endParaRPr lang="cs-CZ" sz="2400" dirty="0"/>
          </a:p>
        </p:txBody>
      </p:sp>
      <p:sp>
        <p:nvSpPr>
          <p:cNvPr id="252" name="Zaoblený obdélník 251"/>
          <p:cNvSpPr/>
          <p:nvPr/>
        </p:nvSpPr>
        <p:spPr>
          <a:xfrm>
            <a:off x="7654118" y="4887432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5</a:t>
            </a:r>
            <a:endParaRPr lang="cs-CZ" sz="2400" dirty="0"/>
          </a:p>
        </p:txBody>
      </p:sp>
      <p:sp>
        <p:nvSpPr>
          <p:cNvPr id="253" name="Zaoblený obdélník 252"/>
          <p:cNvSpPr/>
          <p:nvPr/>
        </p:nvSpPr>
        <p:spPr>
          <a:xfrm>
            <a:off x="7654951" y="5424582"/>
            <a:ext cx="1331838" cy="457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3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3608" y="6165304"/>
            <a:ext cx="74168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ŘEŠENÍ- </a:t>
            </a:r>
            <a:r>
              <a:rPr lang="cs-CZ" sz="1400" dirty="0" smtClean="0">
                <a:solidFill>
                  <a:srgbClr val="FF0000"/>
                </a:solidFill>
              </a:rPr>
              <a:t>PŘÍKLADY JDOU ZA SEBOU PO JEDNOTLIVÝCH SLOUPCÍCH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502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5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8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9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0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0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" fill="hold">
                      <p:stCondLst>
                        <p:cond delay="0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1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1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3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1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42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3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4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1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9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50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51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5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1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7" dur="5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58" dur="5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59" dur="5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0" dur="5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6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1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5" dur="50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66" dur="50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7" dur="50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7"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1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3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74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75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8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1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1" dur="5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82" dur="5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83" dur="5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4" dur="5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9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1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9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90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1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0"/>
                  </p:tgtEl>
                </p:cond>
              </p:nextCondLst>
            </p:seq>
            <p:seq concurrent="1" nextAc="seek">
              <p:cTn id="193" restart="whenNotActive" fill="hold" evtFilter="cancelBubble" nodeType="interactiveSeq">
                <p:stCondLst>
                  <p:cond evt="onClick" delay="0">
                    <p:tgtEl>
                      <p:spTgt spid="1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4" fill="hold">
                      <p:stCondLst>
                        <p:cond delay="0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97" dur="5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98" dur="5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9" dur="5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0" dur="5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1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1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5" dur="5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06" dur="5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07" dur="5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8" dur="5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2"/>
                  </p:tgtEl>
                </p:cond>
              </p:nextCondLst>
            </p:seq>
            <p:seq concurrent="1" nextAc="seek">
              <p:cTn id="209" restart="whenNotActive" fill="hold" evtFilter="cancelBubble" nodeType="interactiveSeq">
                <p:stCondLst>
                  <p:cond evt="onClick" delay="0">
                    <p:tgtEl>
                      <p:spTgt spid="1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0" fill="hold">
                      <p:stCondLst>
                        <p:cond delay="0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3" dur="5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14" dur="5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5" dur="5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6" dur="5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3"/>
                  </p:tgtEl>
                </p:cond>
              </p:nextCondLst>
            </p:seq>
            <p:seq concurrent="1" nextAc="seek">
              <p:cTn id="217" restart="whenNotActive" fill="hold" evtFilter="cancelBubble" nodeType="interactiveSeq">
                <p:stCondLst>
                  <p:cond evt="onClick" delay="0">
                    <p:tgtEl>
                      <p:spTgt spid="2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8" fill="hold">
                      <p:stCondLst>
                        <p:cond delay="0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1" dur="500" fill="hold"/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22" dur="500" fill="hold"/>
                                        <p:tgtEl>
                                          <p:spTgt spid="2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23" dur="500" fill="hold"/>
                                        <p:tgtEl>
                                          <p:spTgt spid="2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4" dur="500" fill="hold"/>
                                        <p:tgtEl>
                                          <p:spTgt spid="2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4"/>
                  </p:tgtEl>
                </p:cond>
              </p:nextCondLst>
            </p:seq>
            <p:seq concurrent="1" nextAc="seek">
              <p:cTn id="225" restart="whenNotActive" fill="hold" evtFilter="cancelBubble" nodeType="interactiveSeq">
                <p:stCondLst>
                  <p:cond evt="onClick" delay="0">
                    <p:tgtEl>
                      <p:spTgt spid="2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6" fill="hold">
                      <p:stCondLst>
                        <p:cond delay="0"/>
                      </p:stCondLst>
                      <p:childTnLst>
                        <p:par>
                          <p:cTn id="227" fill="hold">
                            <p:stCondLst>
                              <p:cond delay="0"/>
                            </p:stCondLst>
                            <p:childTnLst>
                              <p:par>
                                <p:cTn id="228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9" dur="500" fill="hold"/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30" dur="500" fill="hold"/>
                                        <p:tgtEl>
                                          <p:spTgt spid="2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31" dur="500" fill="hold"/>
                                        <p:tgtEl>
                                          <p:spTgt spid="2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2" dur="500" fill="hold"/>
                                        <p:tgtEl>
                                          <p:spTgt spid="2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"/>
                  </p:tgtEl>
                </p:cond>
              </p:nextCondLst>
            </p:seq>
            <p:seq concurrent="1" nextAc="seek">
              <p:cTn id="233" restart="whenNotActive" fill="hold" evtFilter="cancelBubble" nodeType="interactiveSeq">
                <p:stCondLst>
                  <p:cond evt="onClick" delay="0">
                    <p:tgtEl>
                      <p:spTgt spid="2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4" fill="hold">
                      <p:stCondLst>
                        <p:cond delay="0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7" dur="500" fill="hold"/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38" dur="500" fill="hold"/>
                                        <p:tgtEl>
                                          <p:spTgt spid="2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39" dur="500" fill="hold"/>
                                        <p:tgtEl>
                                          <p:spTgt spid="2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0" dur="500" fill="hold"/>
                                        <p:tgtEl>
                                          <p:spTgt spid="2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6"/>
                  </p:tgtEl>
                </p:cond>
              </p:nextCondLst>
            </p:seq>
            <p:seq concurrent="1" nextAc="seek">
              <p:cTn id="241" restart="whenNotActive" fill="hold" evtFilter="cancelBubble" nodeType="interactiveSeq">
                <p:stCondLst>
                  <p:cond evt="onClick" delay="0">
                    <p:tgtEl>
                      <p:spTgt spid="2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2" fill="hold">
                      <p:stCondLst>
                        <p:cond delay="0"/>
                      </p:stCondLst>
                      <p:childTnLst>
                        <p:par>
                          <p:cTn id="243" fill="hold">
                            <p:stCondLst>
                              <p:cond delay="0"/>
                            </p:stCondLst>
                            <p:childTnLst>
                              <p:par>
                                <p:cTn id="24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5" dur="500" fill="hold"/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46" dur="500" fill="hold"/>
                                        <p:tgtEl>
                                          <p:spTgt spid="2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47" dur="500" fill="hold"/>
                                        <p:tgtEl>
                                          <p:spTgt spid="2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8" dur="500" fill="hold"/>
                                        <p:tgtEl>
                                          <p:spTgt spid="2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7"/>
                  </p:tgtEl>
                </p:cond>
              </p:nextCondLst>
            </p:seq>
            <p:seq concurrent="1" nextAc="seek">
              <p:cTn id="249" restart="whenNotActive" fill="hold" evtFilter="cancelBubble" nodeType="interactiveSeq">
                <p:stCondLst>
                  <p:cond evt="onClick" delay="0">
                    <p:tgtEl>
                      <p:spTgt spid="2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0" fill="hold">
                      <p:stCondLst>
                        <p:cond delay="0"/>
                      </p:stCondLst>
                      <p:childTnLst>
                        <p:par>
                          <p:cTn id="251" fill="hold">
                            <p:stCondLst>
                              <p:cond delay="0"/>
                            </p:stCondLst>
                            <p:childTnLst>
                              <p:par>
                                <p:cTn id="252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3" dur="5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54" dur="5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55" dur="5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6" dur="5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7" fill="hold">
                      <p:stCondLst>
                        <p:cond delay="indefinite"/>
                      </p:stCondLst>
                      <p:childTnLst>
                        <p:par>
                          <p:cTn id="258" fill="hold">
                            <p:stCondLst>
                              <p:cond delay="0"/>
                            </p:stCondLst>
                            <p:childTnLst>
                              <p:par>
                                <p:cTn id="25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0" dur="5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61" dur="5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62" dur="5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3" dur="5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8"/>
                  </p:tgtEl>
                </p:cond>
              </p:nextCondLst>
            </p:seq>
            <p:seq concurrent="1" nextAc="seek">
              <p:cTn id="264" restart="whenNotActive" fill="hold" evtFilter="cancelBubble" nodeType="interactiveSeq">
                <p:stCondLst>
                  <p:cond evt="onClick" delay="0">
                    <p:tgtEl>
                      <p:spTgt spid="2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5" fill="hold">
                      <p:stCondLst>
                        <p:cond delay="0"/>
                      </p:stCondLst>
                      <p:childTnLst>
                        <p:par>
                          <p:cTn id="266" fill="hold">
                            <p:stCondLst>
                              <p:cond delay="0"/>
                            </p:stCondLst>
                            <p:childTnLst>
                              <p:par>
                                <p:cTn id="267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8" dur="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69" dur="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0" dur="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1" dur="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2" fill="hold">
                      <p:stCondLst>
                        <p:cond delay="indefinite"/>
                      </p:stCondLst>
                      <p:childTnLst>
                        <p:par>
                          <p:cTn id="273" fill="hold">
                            <p:stCondLst>
                              <p:cond delay="0"/>
                            </p:stCondLst>
                            <p:childTnLst>
                              <p:par>
                                <p:cTn id="27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5" dur="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76" dur="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7" dur="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8" dur="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9"/>
                  </p:tgtEl>
                </p:cond>
              </p:nextCondLst>
            </p:seq>
            <p:seq concurrent="1" nextAc="seek">
              <p:cTn id="279" restart="whenNotActive" fill="hold" evtFilter="cancelBubble" nodeType="interactiveSeq">
                <p:stCondLst>
                  <p:cond evt="onClick" delay="0">
                    <p:tgtEl>
                      <p:spTgt spid="2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0" fill="hold">
                      <p:stCondLst>
                        <p:cond delay="0"/>
                      </p:stCondLst>
                      <p:childTnLst>
                        <p:par>
                          <p:cTn id="281" fill="hold">
                            <p:stCondLst>
                              <p:cond delay="0"/>
                            </p:stCondLst>
                            <p:childTnLst>
                              <p:par>
                                <p:cTn id="282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3" dur="5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84" dur="5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5" dur="5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6" dur="5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7" fill="hold">
                      <p:stCondLst>
                        <p:cond delay="indefinite"/>
                      </p:stCondLst>
                      <p:childTnLst>
                        <p:par>
                          <p:cTn id="288" fill="hold">
                            <p:stCondLst>
                              <p:cond delay="0"/>
                            </p:stCondLst>
                            <p:childTnLst>
                              <p:par>
                                <p:cTn id="28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0" dur="5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91" dur="5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92" dur="5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3" dur="5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0"/>
                  </p:tgtEl>
                </p:cond>
              </p:nextCondLst>
            </p:seq>
            <p:seq concurrent="1" nextAc="seek">
              <p:cTn id="294" restart="whenNotActive" fill="hold" evtFilter="cancelBubble" nodeType="interactiveSeq">
                <p:stCondLst>
                  <p:cond evt="onClick" delay="0">
                    <p:tgtEl>
                      <p:spTgt spid="2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5" fill="hold">
                      <p:stCondLst>
                        <p:cond delay="0"/>
                      </p:stCondLst>
                      <p:childTnLst>
                        <p:par>
                          <p:cTn id="296" fill="hold">
                            <p:stCondLst>
                              <p:cond delay="0"/>
                            </p:stCondLst>
                            <p:childTnLst>
                              <p:par>
                                <p:cTn id="29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8" dur="500" fill="hold"/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99" dur="500" fill="hold"/>
                                        <p:tgtEl>
                                          <p:spTgt spid="2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00" dur="500" fill="hold"/>
                                        <p:tgtEl>
                                          <p:spTgt spid="2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1" dur="500" fill="hold"/>
                                        <p:tgtEl>
                                          <p:spTgt spid="2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2" fill="hold">
                      <p:stCondLst>
                        <p:cond delay="indefinite"/>
                      </p:stCondLst>
                      <p:childTnLst>
                        <p:par>
                          <p:cTn id="303" fill="hold">
                            <p:stCondLst>
                              <p:cond delay="0"/>
                            </p:stCondLst>
                            <p:childTnLst>
                              <p:par>
                                <p:cTn id="304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5" dur="500" fill="hold"/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06" dur="500" fill="hold"/>
                                        <p:tgtEl>
                                          <p:spTgt spid="2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07" dur="500" fill="hold"/>
                                        <p:tgtEl>
                                          <p:spTgt spid="2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8" dur="500" fill="hold"/>
                                        <p:tgtEl>
                                          <p:spTgt spid="2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1"/>
                  </p:tgtEl>
                </p:cond>
              </p:nextCondLst>
            </p:seq>
            <p:seq concurrent="1" nextAc="seek">
              <p:cTn id="309" restart="whenNotActive" fill="hold" evtFilter="cancelBubble" nodeType="interactiveSeq">
                <p:stCondLst>
                  <p:cond evt="onClick" delay="0">
                    <p:tgtEl>
                      <p:spTgt spid="2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0" fill="hold">
                      <p:stCondLst>
                        <p:cond delay="0"/>
                      </p:stCondLst>
                      <p:childTnLst>
                        <p:par>
                          <p:cTn id="311" fill="hold">
                            <p:stCondLst>
                              <p:cond delay="0"/>
                            </p:stCondLst>
                            <p:childTnLst>
                              <p:par>
                                <p:cTn id="312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3" dur="5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14" dur="5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15" dur="5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6" dur="5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7" fill="hold">
                      <p:stCondLst>
                        <p:cond delay="indefinite"/>
                      </p:stCondLst>
                      <p:childTnLst>
                        <p:par>
                          <p:cTn id="318" fill="hold">
                            <p:stCondLst>
                              <p:cond delay="0"/>
                            </p:stCondLst>
                            <p:childTnLst>
                              <p:par>
                                <p:cTn id="31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0" dur="5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21" dur="5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22" dur="5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3" dur="5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2"/>
                  </p:tgtEl>
                </p:cond>
              </p:nextCondLst>
            </p:seq>
            <p:seq concurrent="1" nextAc="seek">
              <p:cTn id="324" restart="whenNotActive" fill="hold" evtFilter="cancelBubble" nodeType="interactiveSeq">
                <p:stCondLst>
                  <p:cond evt="onClick" delay="0">
                    <p:tgtEl>
                      <p:spTgt spid="2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5" fill="hold">
                      <p:stCondLst>
                        <p:cond delay="0"/>
                      </p:stCondLst>
                      <p:childTnLst>
                        <p:par>
                          <p:cTn id="326" fill="hold">
                            <p:stCondLst>
                              <p:cond delay="0"/>
                            </p:stCondLst>
                            <p:childTnLst>
                              <p:par>
                                <p:cTn id="327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8" dur="500" fill="hold"/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29" dur="500" fill="hold"/>
                                        <p:tgtEl>
                                          <p:spTgt spid="2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30" dur="500" fill="hold"/>
                                        <p:tgtEl>
                                          <p:spTgt spid="2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1" dur="500" fill="hold"/>
                                        <p:tgtEl>
                                          <p:spTgt spid="2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2" fill="hold">
                      <p:stCondLst>
                        <p:cond delay="indefinite"/>
                      </p:stCondLst>
                      <p:childTnLst>
                        <p:par>
                          <p:cTn id="333" fill="hold">
                            <p:stCondLst>
                              <p:cond delay="0"/>
                            </p:stCondLst>
                            <p:childTnLst>
                              <p:par>
                                <p:cTn id="33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5" dur="500" fill="hold"/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36" dur="500" fill="hold"/>
                                        <p:tgtEl>
                                          <p:spTgt spid="2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37" dur="500" fill="hold"/>
                                        <p:tgtEl>
                                          <p:spTgt spid="2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8" dur="500" fill="hold"/>
                                        <p:tgtEl>
                                          <p:spTgt spid="2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3"/>
                  </p:tgtEl>
                </p:cond>
              </p:nextCondLst>
            </p:seq>
            <p:seq concurrent="1" nextAc="seek">
              <p:cTn id="339" restart="whenNotActive" fill="hold" evtFilter="cancelBubble" nodeType="interactiveSeq">
                <p:stCondLst>
                  <p:cond evt="onClick" delay="0">
                    <p:tgtEl>
                      <p:spTgt spid="2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0" fill="hold">
                      <p:stCondLst>
                        <p:cond delay="0"/>
                      </p:stCondLst>
                      <p:childTnLst>
                        <p:par>
                          <p:cTn id="341" fill="hold">
                            <p:stCondLst>
                              <p:cond delay="0"/>
                            </p:stCondLst>
                            <p:childTnLst>
                              <p:par>
                                <p:cTn id="342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3" dur="500" fill="hold"/>
                                        <p:tgtEl>
                                          <p:spTgt spid="2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44" dur="500" fill="hold"/>
                                        <p:tgtEl>
                                          <p:spTgt spid="2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45" dur="500" fill="hold"/>
                                        <p:tgtEl>
                                          <p:spTgt spid="2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6" dur="500" fill="hold"/>
                                        <p:tgtEl>
                                          <p:spTgt spid="2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7" fill="hold">
                      <p:stCondLst>
                        <p:cond delay="indefinite"/>
                      </p:stCondLst>
                      <p:childTnLst>
                        <p:par>
                          <p:cTn id="348" fill="hold">
                            <p:stCondLst>
                              <p:cond delay="0"/>
                            </p:stCondLst>
                            <p:childTnLst>
                              <p:par>
                                <p:cTn id="34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50" dur="500" fill="hold"/>
                                        <p:tgtEl>
                                          <p:spTgt spid="2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51" dur="500" fill="hold"/>
                                        <p:tgtEl>
                                          <p:spTgt spid="2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2" dur="500" fill="hold"/>
                                        <p:tgtEl>
                                          <p:spTgt spid="2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3" dur="500" fill="hold"/>
                                        <p:tgtEl>
                                          <p:spTgt spid="2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4"/>
                  </p:tgtEl>
                </p:cond>
              </p:nextCondLst>
            </p:seq>
            <p:seq concurrent="1" nextAc="seek">
              <p:cTn id="354" restart="whenNotActive" fill="hold" evtFilter="cancelBubble" nodeType="interactiveSeq">
                <p:stCondLst>
                  <p:cond evt="onClick" delay="0">
                    <p:tgtEl>
                      <p:spTgt spid="2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5" fill="hold">
                      <p:stCondLst>
                        <p:cond delay="0"/>
                      </p:stCondLst>
                      <p:childTnLst>
                        <p:par>
                          <p:cTn id="356" fill="hold">
                            <p:stCondLst>
                              <p:cond delay="0"/>
                            </p:stCondLst>
                            <p:childTnLst>
                              <p:par>
                                <p:cTn id="357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58" dur="5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59" dur="5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60" dur="5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1" dur="5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2" fill="hold">
                      <p:stCondLst>
                        <p:cond delay="indefinite"/>
                      </p:stCondLst>
                      <p:childTnLst>
                        <p:par>
                          <p:cTn id="363" fill="hold">
                            <p:stCondLst>
                              <p:cond delay="0"/>
                            </p:stCondLst>
                            <p:childTnLst>
                              <p:par>
                                <p:cTn id="36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5" dur="5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66" dur="5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67" dur="5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8" dur="5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5"/>
                  </p:tgtEl>
                </p:cond>
              </p:nextCondLst>
            </p:seq>
            <p:seq concurrent="1" nextAc="seek">
              <p:cTn id="369" restart="whenNotActive" fill="hold" evtFilter="cancelBubble" nodeType="interactiveSeq">
                <p:stCondLst>
                  <p:cond evt="onClick" delay="0">
                    <p:tgtEl>
                      <p:spTgt spid="2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0" fill="hold">
                      <p:stCondLst>
                        <p:cond delay="0"/>
                      </p:stCondLst>
                      <p:childTnLst>
                        <p:par>
                          <p:cTn id="371" fill="hold">
                            <p:stCondLst>
                              <p:cond delay="0"/>
                            </p:stCondLst>
                            <p:childTnLst>
                              <p:par>
                                <p:cTn id="372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3" dur="5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74" dur="5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75" dur="5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6" dur="5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7" fill="hold">
                      <p:stCondLst>
                        <p:cond delay="indefinite"/>
                      </p:stCondLst>
                      <p:childTnLst>
                        <p:par>
                          <p:cTn id="378" fill="hold">
                            <p:stCondLst>
                              <p:cond delay="0"/>
                            </p:stCondLst>
                            <p:childTnLst>
                              <p:par>
                                <p:cTn id="37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0" dur="5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81" dur="5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82" dur="5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3" dur="5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6"/>
                  </p:tgtEl>
                </p:cond>
              </p:nextCondLst>
            </p:seq>
            <p:seq concurrent="1" nextAc="seek">
              <p:cTn id="384" restart="whenNotActive" fill="hold" evtFilter="cancelBubble" nodeType="interactiveSeq">
                <p:stCondLst>
                  <p:cond evt="onClick" delay="0">
                    <p:tgtEl>
                      <p:spTgt spid="2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5" fill="hold">
                      <p:stCondLst>
                        <p:cond delay="0"/>
                      </p:stCondLst>
                      <p:childTnLst>
                        <p:par>
                          <p:cTn id="386" fill="hold">
                            <p:stCondLst>
                              <p:cond delay="0"/>
                            </p:stCondLst>
                            <p:childTnLst>
                              <p:par>
                                <p:cTn id="387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8" dur="5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89" dur="5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90" dur="5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1" dur="5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2" fill="hold">
                      <p:stCondLst>
                        <p:cond delay="indefinite"/>
                      </p:stCondLst>
                      <p:childTnLst>
                        <p:par>
                          <p:cTn id="393" fill="hold">
                            <p:stCondLst>
                              <p:cond delay="0"/>
                            </p:stCondLst>
                            <p:childTnLst>
                              <p:par>
                                <p:cTn id="39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95" dur="5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96" dur="5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97" dur="5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8" dur="5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7"/>
                  </p:tgtEl>
                </p:cond>
              </p:nextCondLst>
            </p:seq>
            <p:seq concurrent="1" nextAc="seek">
              <p:cTn id="399" restart="whenNotActive" fill="hold" evtFilter="cancelBubble" nodeType="interactiveSeq">
                <p:stCondLst>
                  <p:cond evt="onClick" delay="0">
                    <p:tgtEl>
                      <p:spTgt spid="2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0" fill="hold">
                      <p:stCondLst>
                        <p:cond delay="0"/>
                      </p:stCondLst>
                      <p:childTnLst>
                        <p:par>
                          <p:cTn id="401" fill="hold">
                            <p:stCondLst>
                              <p:cond delay="0"/>
                            </p:stCondLst>
                            <p:childTnLst>
                              <p:par>
                                <p:cTn id="402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03" dur="500" fill="hold"/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404" dur="500" fill="hold"/>
                                        <p:tgtEl>
                                          <p:spTgt spid="2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05" dur="500" fill="hold"/>
                                        <p:tgtEl>
                                          <p:spTgt spid="2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6" dur="500" fill="hold"/>
                                        <p:tgtEl>
                                          <p:spTgt spid="2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7" fill="hold">
                      <p:stCondLst>
                        <p:cond delay="indefinite"/>
                      </p:stCondLst>
                      <p:childTnLst>
                        <p:par>
                          <p:cTn id="408" fill="hold">
                            <p:stCondLst>
                              <p:cond delay="0"/>
                            </p:stCondLst>
                            <p:childTnLst>
                              <p:par>
                                <p:cTn id="40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0" dur="500" fill="hold"/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411" dur="500" fill="hold"/>
                                        <p:tgtEl>
                                          <p:spTgt spid="2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12" dur="500" fill="hold"/>
                                        <p:tgtEl>
                                          <p:spTgt spid="2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3" dur="500" fill="hold"/>
                                        <p:tgtEl>
                                          <p:spTgt spid="2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8"/>
                  </p:tgtEl>
                </p:cond>
              </p:nextCondLst>
            </p:seq>
            <p:seq concurrent="1" nextAc="seek">
              <p:cTn id="414" restart="whenNotActive" fill="hold" evtFilter="cancelBubble" nodeType="interactiveSeq">
                <p:stCondLst>
                  <p:cond evt="onClick" delay="0">
                    <p:tgtEl>
                      <p:spTgt spid="2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5" fill="hold">
                      <p:stCondLst>
                        <p:cond delay="0"/>
                      </p:stCondLst>
                      <p:childTnLst>
                        <p:par>
                          <p:cTn id="416" fill="hold">
                            <p:stCondLst>
                              <p:cond delay="0"/>
                            </p:stCondLst>
                            <p:childTnLst>
                              <p:par>
                                <p:cTn id="417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8" dur="5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419" dur="5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0" dur="5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1" dur="5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2" fill="hold">
                      <p:stCondLst>
                        <p:cond delay="indefinite"/>
                      </p:stCondLst>
                      <p:childTnLst>
                        <p:par>
                          <p:cTn id="423" fill="hold">
                            <p:stCondLst>
                              <p:cond delay="0"/>
                            </p:stCondLst>
                            <p:childTnLst>
                              <p:par>
                                <p:cTn id="42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5" dur="5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426" dur="5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7" dur="5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8" dur="5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9"/>
                  </p:tgtEl>
                </p:cond>
              </p:nextCondLst>
            </p:seq>
            <p:seq concurrent="1" nextAc="seek">
              <p:cTn id="429" restart="whenNotActive" fill="hold" evtFilter="cancelBubble" nodeType="interactiveSeq">
                <p:stCondLst>
                  <p:cond evt="onClick" delay="0">
                    <p:tgtEl>
                      <p:spTgt spid="2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0" fill="hold">
                      <p:stCondLst>
                        <p:cond delay="0"/>
                      </p:stCondLst>
                      <p:childTnLst>
                        <p:par>
                          <p:cTn id="431" fill="hold">
                            <p:stCondLst>
                              <p:cond delay="0"/>
                            </p:stCondLst>
                            <p:childTnLst>
                              <p:par>
                                <p:cTn id="432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33" dur="500" fill="hold"/>
                                        <p:tgtEl>
                                          <p:spTgt spid="2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434" dur="500" fill="hold"/>
                                        <p:tgtEl>
                                          <p:spTgt spid="2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35" dur="500" fill="hold"/>
                                        <p:tgtEl>
                                          <p:spTgt spid="2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6" dur="500" fill="hold"/>
                                        <p:tgtEl>
                                          <p:spTgt spid="2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7" fill="hold">
                      <p:stCondLst>
                        <p:cond delay="indefinite"/>
                      </p:stCondLst>
                      <p:childTnLst>
                        <p:par>
                          <p:cTn id="438" fill="hold">
                            <p:stCondLst>
                              <p:cond delay="0"/>
                            </p:stCondLst>
                            <p:childTnLst>
                              <p:par>
                                <p:cTn id="43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40" dur="500" fill="hold"/>
                                        <p:tgtEl>
                                          <p:spTgt spid="2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441" dur="500" fill="hold"/>
                                        <p:tgtEl>
                                          <p:spTgt spid="2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42" dur="500" fill="hold"/>
                                        <p:tgtEl>
                                          <p:spTgt spid="2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3" dur="500" fill="hold"/>
                                        <p:tgtEl>
                                          <p:spTgt spid="2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0"/>
                  </p:tgtEl>
                </p:cond>
              </p:nextCondLst>
            </p:seq>
            <p:seq concurrent="1" nextAc="seek">
              <p:cTn id="444" restart="whenNotActive" fill="hold" evtFilter="cancelBubble" nodeType="interactiveSeq">
                <p:stCondLst>
                  <p:cond evt="onClick" delay="0">
                    <p:tgtEl>
                      <p:spTgt spid="2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5" fill="hold">
                      <p:stCondLst>
                        <p:cond delay="0"/>
                      </p:stCondLst>
                      <p:childTnLst>
                        <p:par>
                          <p:cTn id="446" fill="hold">
                            <p:stCondLst>
                              <p:cond delay="0"/>
                            </p:stCondLst>
                            <p:childTnLst>
                              <p:par>
                                <p:cTn id="447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48" dur="500" fill="hold"/>
                                        <p:tgtEl>
                                          <p:spTgt spid="2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449" dur="500" fill="hold"/>
                                        <p:tgtEl>
                                          <p:spTgt spid="2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50" dur="500" fill="hold"/>
                                        <p:tgtEl>
                                          <p:spTgt spid="2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1" dur="500" fill="hold"/>
                                        <p:tgtEl>
                                          <p:spTgt spid="2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2" fill="hold">
                      <p:stCondLst>
                        <p:cond delay="indefinite"/>
                      </p:stCondLst>
                      <p:childTnLst>
                        <p:par>
                          <p:cTn id="453" fill="hold">
                            <p:stCondLst>
                              <p:cond delay="0"/>
                            </p:stCondLst>
                            <p:childTnLst>
                              <p:par>
                                <p:cTn id="45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5" dur="500" fill="hold"/>
                                        <p:tgtEl>
                                          <p:spTgt spid="2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456" dur="500" fill="hold"/>
                                        <p:tgtEl>
                                          <p:spTgt spid="2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57" dur="500" fill="hold"/>
                                        <p:tgtEl>
                                          <p:spTgt spid="2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8" dur="500" fill="hold"/>
                                        <p:tgtEl>
                                          <p:spTgt spid="2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1"/>
                  </p:tgtEl>
                </p:cond>
              </p:nextCondLst>
            </p:seq>
            <p:seq concurrent="1" nextAc="seek">
              <p:cTn id="459" restart="whenNotActive" fill="hold" evtFilter="cancelBubble" nodeType="interactiveSeq">
                <p:stCondLst>
                  <p:cond evt="onClick" delay="0">
                    <p:tgtEl>
                      <p:spTgt spid="2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0" fill="hold">
                      <p:stCondLst>
                        <p:cond delay="0"/>
                      </p:stCondLst>
                      <p:childTnLst>
                        <p:par>
                          <p:cTn id="461" fill="hold">
                            <p:stCondLst>
                              <p:cond delay="0"/>
                            </p:stCondLst>
                            <p:childTnLst>
                              <p:par>
                                <p:cTn id="462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3" dur="50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464" dur="50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65" dur="50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6" dur="50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7" fill="hold">
                      <p:stCondLst>
                        <p:cond delay="indefinite"/>
                      </p:stCondLst>
                      <p:childTnLst>
                        <p:par>
                          <p:cTn id="468" fill="hold">
                            <p:stCondLst>
                              <p:cond delay="0"/>
                            </p:stCondLst>
                            <p:childTnLst>
                              <p:par>
                                <p:cTn id="46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70" dur="50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471" dur="50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72" dur="50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3" dur="50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2"/>
                  </p:tgtEl>
                </p:cond>
              </p:nextCondLst>
            </p:seq>
            <p:seq concurrent="1" nextAc="seek">
              <p:cTn id="474" restart="whenNotActive" fill="hold" evtFilter="cancelBubble" nodeType="interactiveSeq">
                <p:stCondLst>
                  <p:cond evt="onClick" delay="0">
                    <p:tgtEl>
                      <p:spTgt spid="2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5" fill="hold">
                      <p:stCondLst>
                        <p:cond delay="0"/>
                      </p:stCondLst>
                      <p:childTnLst>
                        <p:par>
                          <p:cTn id="476" fill="hold">
                            <p:stCondLst>
                              <p:cond delay="0"/>
                            </p:stCondLst>
                            <p:childTnLst>
                              <p:par>
                                <p:cTn id="477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78" dur="500" fill="hold"/>
                                        <p:tgtEl>
                                          <p:spTgt spid="24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479" dur="500" fill="hold"/>
                                        <p:tgtEl>
                                          <p:spTgt spid="2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80" dur="500" fill="hold"/>
                                        <p:tgtEl>
                                          <p:spTgt spid="2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1" dur="500" fill="hold"/>
                                        <p:tgtEl>
                                          <p:spTgt spid="2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2" fill="hold">
                      <p:stCondLst>
                        <p:cond delay="indefinite"/>
                      </p:stCondLst>
                      <p:childTnLst>
                        <p:par>
                          <p:cTn id="483" fill="hold">
                            <p:stCondLst>
                              <p:cond delay="0"/>
                            </p:stCondLst>
                            <p:childTnLst>
                              <p:par>
                                <p:cTn id="48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85" dur="500" fill="hold"/>
                                        <p:tgtEl>
                                          <p:spTgt spid="24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486" dur="500" fill="hold"/>
                                        <p:tgtEl>
                                          <p:spTgt spid="2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87" dur="500" fill="hold"/>
                                        <p:tgtEl>
                                          <p:spTgt spid="2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8" dur="500" fill="hold"/>
                                        <p:tgtEl>
                                          <p:spTgt spid="2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3"/>
                  </p:tgtEl>
                </p:cond>
              </p:nextCondLst>
            </p:seq>
            <p:seq concurrent="1" nextAc="seek">
              <p:cTn id="489" restart="whenNotActive" fill="hold" evtFilter="cancelBubble" nodeType="interactiveSeq">
                <p:stCondLst>
                  <p:cond evt="onClick" delay="0">
                    <p:tgtEl>
                      <p:spTgt spid="2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0" fill="hold">
                      <p:stCondLst>
                        <p:cond delay="0"/>
                      </p:stCondLst>
                      <p:childTnLst>
                        <p:par>
                          <p:cTn id="491" fill="hold">
                            <p:stCondLst>
                              <p:cond delay="0"/>
                            </p:stCondLst>
                            <p:childTnLst>
                              <p:par>
                                <p:cTn id="492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3" dur="5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494" dur="5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95" dur="5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6" dur="5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7" fill="hold">
                      <p:stCondLst>
                        <p:cond delay="indefinite"/>
                      </p:stCondLst>
                      <p:childTnLst>
                        <p:par>
                          <p:cTn id="498" fill="hold">
                            <p:stCondLst>
                              <p:cond delay="0"/>
                            </p:stCondLst>
                            <p:childTnLst>
                              <p:par>
                                <p:cTn id="49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00" dur="5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501" dur="5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02" dur="5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3" dur="5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4"/>
                  </p:tgtEl>
                </p:cond>
              </p:nextCondLst>
            </p:seq>
            <p:seq concurrent="1" nextAc="seek">
              <p:cTn id="504" restart="whenNotActive" fill="hold" evtFilter="cancelBubble" nodeType="interactiveSeq">
                <p:stCondLst>
                  <p:cond evt="onClick" delay="0">
                    <p:tgtEl>
                      <p:spTgt spid="2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5" fill="hold">
                      <p:stCondLst>
                        <p:cond delay="0"/>
                      </p:stCondLst>
                      <p:childTnLst>
                        <p:par>
                          <p:cTn id="506" fill="hold">
                            <p:stCondLst>
                              <p:cond delay="0"/>
                            </p:stCondLst>
                            <p:childTnLst>
                              <p:par>
                                <p:cTn id="507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08" dur="500" fill="hold"/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509" dur="500" fill="hold"/>
                                        <p:tgtEl>
                                          <p:spTgt spid="2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10" dur="500" fill="hold"/>
                                        <p:tgtEl>
                                          <p:spTgt spid="2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1" dur="500" fill="hold"/>
                                        <p:tgtEl>
                                          <p:spTgt spid="2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2" fill="hold">
                      <p:stCondLst>
                        <p:cond delay="indefinite"/>
                      </p:stCondLst>
                      <p:childTnLst>
                        <p:par>
                          <p:cTn id="513" fill="hold">
                            <p:stCondLst>
                              <p:cond delay="0"/>
                            </p:stCondLst>
                            <p:childTnLst>
                              <p:par>
                                <p:cTn id="51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15" dur="500" fill="hold"/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516" dur="500" fill="hold"/>
                                        <p:tgtEl>
                                          <p:spTgt spid="2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17" dur="500" fill="hold"/>
                                        <p:tgtEl>
                                          <p:spTgt spid="2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8" dur="500" fill="hold"/>
                                        <p:tgtEl>
                                          <p:spTgt spid="2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5"/>
                  </p:tgtEl>
                </p:cond>
              </p:nextCondLst>
            </p:seq>
            <p:seq concurrent="1" nextAc="seek">
              <p:cTn id="519" restart="whenNotActive" fill="hold" evtFilter="cancelBubble" nodeType="interactiveSeq">
                <p:stCondLst>
                  <p:cond evt="onClick" delay="0">
                    <p:tgtEl>
                      <p:spTgt spid="2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0" fill="hold">
                      <p:stCondLst>
                        <p:cond delay="0"/>
                      </p:stCondLst>
                      <p:childTnLst>
                        <p:par>
                          <p:cTn id="521" fill="hold">
                            <p:stCondLst>
                              <p:cond delay="0"/>
                            </p:stCondLst>
                            <p:childTnLst>
                              <p:par>
                                <p:cTn id="522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23" dur="500" fill="hold"/>
                                        <p:tgtEl>
                                          <p:spTgt spid="24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524" dur="500" fill="hold"/>
                                        <p:tgtEl>
                                          <p:spTgt spid="2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25" dur="500" fill="hold"/>
                                        <p:tgtEl>
                                          <p:spTgt spid="2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6" dur="500" fill="hold"/>
                                        <p:tgtEl>
                                          <p:spTgt spid="2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7" fill="hold">
                      <p:stCondLst>
                        <p:cond delay="indefinite"/>
                      </p:stCondLst>
                      <p:childTnLst>
                        <p:par>
                          <p:cTn id="528" fill="hold">
                            <p:stCondLst>
                              <p:cond delay="0"/>
                            </p:stCondLst>
                            <p:childTnLst>
                              <p:par>
                                <p:cTn id="52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30" dur="500" fill="hold"/>
                                        <p:tgtEl>
                                          <p:spTgt spid="24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531" dur="500" fill="hold"/>
                                        <p:tgtEl>
                                          <p:spTgt spid="2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32" dur="500" fill="hold"/>
                                        <p:tgtEl>
                                          <p:spTgt spid="2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3" dur="500" fill="hold"/>
                                        <p:tgtEl>
                                          <p:spTgt spid="2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6"/>
                  </p:tgtEl>
                </p:cond>
              </p:nextCondLst>
            </p:seq>
            <p:seq concurrent="1" nextAc="seek">
              <p:cTn id="534" restart="whenNotActive" fill="hold" evtFilter="cancelBubble" nodeType="interactiveSeq">
                <p:stCondLst>
                  <p:cond evt="onClick" delay="0">
                    <p:tgtEl>
                      <p:spTgt spid="2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5" fill="hold">
                      <p:stCondLst>
                        <p:cond delay="0"/>
                      </p:stCondLst>
                      <p:childTnLst>
                        <p:par>
                          <p:cTn id="536" fill="hold">
                            <p:stCondLst>
                              <p:cond delay="0"/>
                            </p:stCondLst>
                            <p:childTnLst>
                              <p:par>
                                <p:cTn id="537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38" dur="5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539" dur="5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40" dur="5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1" dur="5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2" fill="hold">
                      <p:stCondLst>
                        <p:cond delay="indefinite"/>
                      </p:stCondLst>
                      <p:childTnLst>
                        <p:par>
                          <p:cTn id="543" fill="hold">
                            <p:stCondLst>
                              <p:cond delay="0"/>
                            </p:stCondLst>
                            <p:childTnLst>
                              <p:par>
                                <p:cTn id="54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45" dur="5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546" dur="5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47" dur="5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8" dur="5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7"/>
                  </p:tgtEl>
                </p:cond>
              </p:nextCondLst>
            </p:seq>
            <p:seq concurrent="1" nextAc="seek">
              <p:cTn id="549" restart="whenNotActive" fill="hold" evtFilter="cancelBubble" nodeType="interactiveSeq">
                <p:stCondLst>
                  <p:cond evt="onClick" delay="0">
                    <p:tgtEl>
                      <p:spTgt spid="2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0" fill="hold">
                      <p:stCondLst>
                        <p:cond delay="0"/>
                      </p:stCondLst>
                      <p:childTnLst>
                        <p:par>
                          <p:cTn id="551" fill="hold">
                            <p:stCondLst>
                              <p:cond delay="0"/>
                            </p:stCondLst>
                            <p:childTnLst>
                              <p:par>
                                <p:cTn id="552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53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554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55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6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7" fill="hold">
                      <p:stCondLst>
                        <p:cond delay="indefinite"/>
                      </p:stCondLst>
                      <p:childTnLst>
                        <p:par>
                          <p:cTn id="558" fill="hold">
                            <p:stCondLst>
                              <p:cond delay="0"/>
                            </p:stCondLst>
                            <p:childTnLst>
                              <p:par>
                                <p:cTn id="55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60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561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62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3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8"/>
                  </p:tgtEl>
                </p:cond>
              </p:nextCondLst>
            </p:seq>
            <p:seq concurrent="1" nextAc="seek">
              <p:cTn id="564" restart="whenNotActive" fill="hold" evtFilter="cancelBubble" nodeType="interactiveSeq">
                <p:stCondLst>
                  <p:cond evt="onClick" delay="0">
                    <p:tgtEl>
                      <p:spTgt spid="2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5" fill="hold">
                      <p:stCondLst>
                        <p:cond delay="0"/>
                      </p:stCondLst>
                      <p:childTnLst>
                        <p:par>
                          <p:cTn id="566" fill="hold">
                            <p:stCondLst>
                              <p:cond delay="0"/>
                            </p:stCondLst>
                            <p:childTnLst>
                              <p:par>
                                <p:cTn id="567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68" dur="5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569" dur="5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0" dur="5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1" dur="5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2" fill="hold">
                      <p:stCondLst>
                        <p:cond delay="indefinite"/>
                      </p:stCondLst>
                      <p:childTnLst>
                        <p:par>
                          <p:cTn id="573" fill="hold">
                            <p:stCondLst>
                              <p:cond delay="0"/>
                            </p:stCondLst>
                            <p:childTnLst>
                              <p:par>
                                <p:cTn id="57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5" dur="5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576" dur="5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7" dur="5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8" dur="5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9"/>
                  </p:tgtEl>
                </p:cond>
              </p:nextCondLst>
            </p:seq>
            <p:seq concurrent="1" nextAc="seek">
              <p:cTn id="579" restart="whenNotActive" fill="hold" evtFilter="cancelBubble" nodeType="interactiveSeq">
                <p:stCondLst>
                  <p:cond evt="onClick" delay="0">
                    <p:tgtEl>
                      <p:spTgt spid="2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0" fill="hold">
                      <p:stCondLst>
                        <p:cond delay="0"/>
                      </p:stCondLst>
                      <p:childTnLst>
                        <p:par>
                          <p:cTn id="581" fill="hold">
                            <p:stCondLst>
                              <p:cond delay="0"/>
                            </p:stCondLst>
                            <p:childTnLst>
                              <p:par>
                                <p:cTn id="582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83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584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85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6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7" fill="hold">
                      <p:stCondLst>
                        <p:cond delay="indefinite"/>
                      </p:stCondLst>
                      <p:childTnLst>
                        <p:par>
                          <p:cTn id="588" fill="hold">
                            <p:stCondLst>
                              <p:cond delay="0"/>
                            </p:stCondLst>
                            <p:childTnLst>
                              <p:par>
                                <p:cTn id="58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90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591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92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3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0"/>
                  </p:tgtEl>
                </p:cond>
              </p:nextCondLst>
            </p:seq>
            <p:seq concurrent="1" nextAc="seek">
              <p:cTn id="594" restart="whenNotActive" fill="hold" evtFilter="cancelBubble" nodeType="interactiveSeq">
                <p:stCondLst>
                  <p:cond evt="onClick" delay="0">
                    <p:tgtEl>
                      <p:spTgt spid="2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5" fill="hold">
                      <p:stCondLst>
                        <p:cond delay="0"/>
                      </p:stCondLst>
                      <p:childTnLst>
                        <p:par>
                          <p:cTn id="596" fill="hold">
                            <p:stCondLst>
                              <p:cond delay="0"/>
                            </p:stCondLst>
                            <p:childTnLst>
                              <p:par>
                                <p:cTn id="597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98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599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00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1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2" fill="hold">
                      <p:stCondLst>
                        <p:cond delay="indefinite"/>
                      </p:stCondLst>
                      <p:childTnLst>
                        <p:par>
                          <p:cTn id="603" fill="hold">
                            <p:stCondLst>
                              <p:cond delay="0"/>
                            </p:stCondLst>
                            <p:childTnLst>
                              <p:par>
                                <p:cTn id="60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05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606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07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8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1"/>
                  </p:tgtEl>
                </p:cond>
              </p:nextCondLst>
            </p:seq>
            <p:seq concurrent="1" nextAc="seek">
              <p:cTn id="609" restart="whenNotActive" fill="hold" evtFilter="cancelBubble" nodeType="interactiveSeq">
                <p:stCondLst>
                  <p:cond evt="onClick" delay="0">
                    <p:tgtEl>
                      <p:spTgt spid="2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0" fill="hold">
                      <p:stCondLst>
                        <p:cond delay="0"/>
                      </p:stCondLst>
                      <p:childTnLst>
                        <p:par>
                          <p:cTn id="611" fill="hold">
                            <p:stCondLst>
                              <p:cond delay="0"/>
                            </p:stCondLst>
                            <p:childTnLst>
                              <p:par>
                                <p:cTn id="612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13" dur="500" fill="hold"/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614" dur="500" fill="hold"/>
                                        <p:tgtEl>
                                          <p:spTgt spid="25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15" dur="500" fill="hold"/>
                                        <p:tgtEl>
                                          <p:spTgt spid="25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16" dur="500" fill="hold"/>
                                        <p:tgtEl>
                                          <p:spTgt spid="25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7" fill="hold">
                      <p:stCondLst>
                        <p:cond delay="indefinite"/>
                      </p:stCondLst>
                      <p:childTnLst>
                        <p:par>
                          <p:cTn id="618" fill="hold">
                            <p:stCondLst>
                              <p:cond delay="0"/>
                            </p:stCondLst>
                            <p:childTnLst>
                              <p:par>
                                <p:cTn id="61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20" dur="500" fill="hold"/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621" dur="500" fill="hold"/>
                                        <p:tgtEl>
                                          <p:spTgt spid="25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22" dur="500" fill="hold"/>
                                        <p:tgtEl>
                                          <p:spTgt spid="25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3" dur="500" fill="hold"/>
                                        <p:tgtEl>
                                          <p:spTgt spid="25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2"/>
                  </p:tgtEl>
                </p:cond>
              </p:nextCondLst>
            </p:seq>
            <p:seq concurrent="1" nextAc="seek">
              <p:cTn id="624" restart="whenNotActive" fill="hold" evtFilter="cancelBubble" nodeType="interactiveSeq">
                <p:stCondLst>
                  <p:cond evt="onClick" delay="0">
                    <p:tgtEl>
                      <p:spTgt spid="2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5" fill="hold">
                      <p:stCondLst>
                        <p:cond delay="0"/>
                      </p:stCondLst>
                      <p:childTnLst>
                        <p:par>
                          <p:cTn id="626" fill="hold">
                            <p:stCondLst>
                              <p:cond delay="0"/>
                            </p:stCondLst>
                            <p:childTnLst>
                              <p:par>
                                <p:cTn id="627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28" dur="500" fill="hold"/>
                                        <p:tgtEl>
                                          <p:spTgt spid="25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629" dur="500" fill="hold"/>
                                        <p:tgtEl>
                                          <p:spTgt spid="25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0" dur="500" fill="hold"/>
                                        <p:tgtEl>
                                          <p:spTgt spid="25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1" dur="500" fill="hold"/>
                                        <p:tgtEl>
                                          <p:spTgt spid="25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2" fill="hold">
                      <p:stCondLst>
                        <p:cond delay="indefinite"/>
                      </p:stCondLst>
                      <p:childTnLst>
                        <p:par>
                          <p:cTn id="633" fill="hold">
                            <p:stCondLst>
                              <p:cond delay="0"/>
                            </p:stCondLst>
                            <p:childTnLst>
                              <p:par>
                                <p:cTn id="63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35" dur="500" fill="hold"/>
                                        <p:tgtEl>
                                          <p:spTgt spid="25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636" dur="500" fill="hold"/>
                                        <p:tgtEl>
                                          <p:spTgt spid="25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7" dur="500" fill="hold"/>
                                        <p:tgtEl>
                                          <p:spTgt spid="25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8" dur="500" fill="hold"/>
                                        <p:tgtEl>
                                          <p:spTgt spid="25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3"/>
                  </p:tgtEl>
                </p:cond>
              </p:nextCondLst>
            </p:seq>
            <p:seq concurrent="1" nextAc="seek">
              <p:cTn id="63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0" fill="hold">
                      <p:stCondLst>
                        <p:cond delay="0"/>
                      </p:stCondLst>
                      <p:childTnLst>
                        <p:par>
                          <p:cTn id="641" fill="hold">
                            <p:stCondLst>
                              <p:cond delay="0"/>
                            </p:stCondLst>
                            <p:childTnLst>
                              <p:par>
                                <p:cTn id="642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6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8" fill="hold">
                      <p:stCondLst>
                        <p:cond delay="0"/>
                      </p:stCondLst>
                      <p:childTnLst>
                        <p:par>
                          <p:cTn id="649" fill="hold">
                            <p:stCondLst>
                              <p:cond delay="0"/>
                            </p:stCondLst>
                            <p:childTnLst>
                              <p:par>
                                <p:cTn id="650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65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5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5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6" fill="hold">
                      <p:stCondLst>
                        <p:cond delay="0"/>
                      </p:stCondLst>
                      <p:childTnLst>
                        <p:par>
                          <p:cTn id="657" fill="hold">
                            <p:stCondLst>
                              <p:cond delay="0"/>
                            </p:stCondLst>
                            <p:childTnLst>
                              <p:par>
                                <p:cTn id="658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66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3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184" grpId="0" animBg="1"/>
      <p:bldP spid="185" grpId="0" animBg="1"/>
      <p:bldP spid="186" grpId="0" animBg="1"/>
      <p:bldP spid="187" grpId="0" animBg="1"/>
      <p:bldP spid="188" grpId="0" animBg="1"/>
      <p:bldP spid="189" grpId="0" animBg="1"/>
      <p:bldP spid="190" grpId="0" animBg="1"/>
      <p:bldP spid="191" grpId="0" animBg="1"/>
      <p:bldP spid="192" grpId="0" animBg="1"/>
      <p:bldP spid="193" grpId="0" animBg="1"/>
      <p:bldP spid="224" grpId="0" animBg="1"/>
      <p:bldP spid="225" grpId="0" animBg="1"/>
      <p:bldP spid="226" grpId="0" animBg="1"/>
      <p:bldP spid="227" grpId="0" animBg="1"/>
      <p:bldP spid="228" grpId="0" animBg="1"/>
      <p:bldP spid="229" grpId="0" animBg="1"/>
      <p:bldP spid="230" grpId="0" animBg="1"/>
      <p:bldP spid="231" grpId="0" animBg="1"/>
      <p:bldP spid="232" grpId="0" animBg="1"/>
      <p:bldP spid="233" grpId="0" animBg="1"/>
      <p:bldP spid="234" grpId="0" animBg="1"/>
      <p:bldP spid="235" grpId="0" animBg="1"/>
      <p:bldP spid="236" grpId="0" animBg="1"/>
      <p:bldP spid="237" grpId="0" animBg="1"/>
      <p:bldP spid="238" grpId="0" animBg="1"/>
      <p:bldP spid="239" grpId="0" animBg="1"/>
      <p:bldP spid="240" grpId="0" animBg="1"/>
      <p:bldP spid="241" grpId="0" animBg="1"/>
      <p:bldP spid="242" grpId="0" animBg="1"/>
      <p:bldP spid="243" grpId="0" animBg="1"/>
      <p:bldP spid="244" grpId="0" animBg="1"/>
      <p:bldP spid="245" grpId="0" animBg="1"/>
      <p:bldP spid="246" grpId="0" animBg="1"/>
      <p:bldP spid="247" grpId="0" animBg="1"/>
      <p:bldP spid="248" grpId="0" animBg="1"/>
      <p:bldP spid="249" grpId="0" animBg="1"/>
      <p:bldP spid="250" grpId="0" animBg="1"/>
      <p:bldP spid="251" grpId="0" animBg="1"/>
      <p:bldP spid="252" grpId="0" animBg="1"/>
      <p:bldP spid="253" grpId="0" animBg="1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cs-CZ" sz="2000" dirty="0" smtClean="0"/>
              <a:t>Ilustrace </a:t>
            </a:r>
            <a:r>
              <a:rPr lang="cs-CZ" sz="2000" dirty="0" smtClean="0">
                <a:hlinkClick r:id="rId2"/>
              </a:rPr>
              <a:t>www.office.microsoft</a:t>
            </a:r>
            <a:r>
              <a:rPr lang="en-US" sz="2000" dirty="0" smtClean="0">
                <a:hlinkClick r:id="rId2"/>
              </a:rPr>
              <a:t>-</a:t>
            </a:r>
            <a:r>
              <a:rPr lang="en-US" sz="2000" dirty="0" err="1" smtClean="0">
                <a:hlinkClick r:id="rId2"/>
              </a:rPr>
              <a:t>klipart</a:t>
            </a:r>
            <a:r>
              <a:rPr lang="cs-CZ" sz="2000" dirty="0" smtClean="0">
                <a:hlinkClick r:id="rId2"/>
              </a:rPr>
              <a:t>.</a:t>
            </a:r>
            <a:r>
              <a:rPr lang="cs-CZ" sz="2000" dirty="0" err="1" smtClean="0">
                <a:hlinkClick r:id="rId2"/>
              </a:rPr>
              <a:t>com</a:t>
            </a:r>
            <a:endParaRPr lang="en-US" sz="2000" dirty="0" smtClean="0"/>
          </a:p>
          <a:p>
            <a:r>
              <a:rPr lang="cs-CZ" sz="2000" dirty="0"/>
              <a:t>Ilustrace </a:t>
            </a:r>
            <a:r>
              <a:rPr lang="cs-CZ" sz="2000" dirty="0">
                <a:hlinkClick r:id="rId3"/>
              </a:rPr>
              <a:t>www.office.microsoft</a:t>
            </a:r>
            <a:r>
              <a:rPr lang="en-US" sz="2000" dirty="0" smtClean="0">
                <a:hlinkClick r:id="rId3"/>
              </a:rPr>
              <a:t>-</a:t>
            </a:r>
            <a:r>
              <a:rPr lang="en-US" sz="2000" smtClean="0">
                <a:hlinkClick r:id="rId3"/>
              </a:rPr>
              <a:t>obrazek</a:t>
            </a:r>
            <a:r>
              <a:rPr lang="cs-CZ" sz="2000" smtClean="0">
                <a:hlinkClick r:id="rId3"/>
              </a:rPr>
              <a:t>.</a:t>
            </a:r>
            <a:r>
              <a:rPr lang="cs-CZ" sz="2000" dirty="0" err="1" smtClean="0">
                <a:hlinkClick r:id="rId3"/>
              </a:rPr>
              <a:t>com</a:t>
            </a:r>
            <a:endParaRPr lang="cs-CZ" sz="2000" dirty="0"/>
          </a:p>
          <a:p>
            <a:pPr eaLnBrk="1" hangingPunct="1"/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597980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348</TotalTime>
  <Words>554</Words>
  <Application>Microsoft Office PowerPoint</Application>
  <PresentationFormat>Předvádění na obrazovce (4:3)</PresentationFormat>
  <Paragraphs>273</Paragraphs>
  <Slides>67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67</vt:i4>
      </vt:variant>
    </vt:vector>
  </HeadingPairs>
  <TitlesOfParts>
    <vt:vector size="68" baseType="lpstr">
      <vt:lpstr>Aerodynamika</vt:lpstr>
      <vt:lpstr>Prezentace aplikace PowerPoint</vt:lpstr>
      <vt:lpstr>Anotace:</vt:lpstr>
      <vt:lpstr>RISKUJ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lazza</cp:lastModifiedBy>
  <cp:revision>24</cp:revision>
  <dcterms:created xsi:type="dcterms:W3CDTF">2013-04-28T09:44:55Z</dcterms:created>
  <dcterms:modified xsi:type="dcterms:W3CDTF">2013-07-31T17:12:34Z</dcterms:modified>
</cp:coreProperties>
</file>