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82" r:id="rId2"/>
    <p:sldId id="281" r:id="rId3"/>
    <p:sldId id="256" r:id="rId4"/>
    <p:sldId id="257" r:id="rId5"/>
    <p:sldId id="258" r:id="rId6"/>
    <p:sldId id="276" r:id="rId7"/>
    <p:sldId id="259" r:id="rId8"/>
    <p:sldId id="262" r:id="rId9"/>
    <p:sldId id="260" r:id="rId10"/>
    <p:sldId id="263" r:id="rId11"/>
    <p:sldId id="264" r:id="rId12"/>
    <p:sldId id="268" r:id="rId13"/>
    <p:sldId id="270" r:id="rId14"/>
    <p:sldId id="271" r:id="rId15"/>
    <p:sldId id="272" r:id="rId16"/>
    <p:sldId id="269" r:id="rId17"/>
    <p:sldId id="265" r:id="rId18"/>
    <p:sldId id="274" r:id="rId19"/>
    <p:sldId id="275" r:id="rId20"/>
    <p:sldId id="266" r:id="rId21"/>
    <p:sldId id="273" r:id="rId22"/>
    <p:sldId id="267" r:id="rId23"/>
    <p:sldId id="277" r:id="rId24"/>
    <p:sldId id="279" r:id="rId25"/>
    <p:sldId id="303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280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D1E850-BA69-453D-8D43-5D1DBADA562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B394E8-3203-4553-A63C-520CE05F76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920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B394E8-3203-4553-A63C-520CE05F7691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24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B777E6F-8543-4716-B9ED-C94053FDAE61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584EC3A-D983-498B-B946-3DE1A9BEDE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gif"/><Relationship Id="rId4" Type="http://schemas.openxmlformats.org/officeDocument/2006/relationships/image" Target="../media/image10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8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8465797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VY_32_INOVACE_2B_11_Procvičování převodů jednotek času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4.5.2013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420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cs-CZ" dirty="0"/>
              <a:t>3</a:t>
            </a:r>
            <a:r>
              <a:rPr lang="cs-CZ" dirty="0" smtClean="0"/>
              <a:t>. ročníku, předmět matematika – převody jednotek času, násobení a dělení 60.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3 je připomenutí probrané látky na ťuknutí.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4 - 23  je procvičování probrané látky. Zobrazí se převod a na ťuknutí se objeví správná odpověď. 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24 je individuální testování znalostí do sešitu. Následná kontrola na ťuknutí.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47356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PŘEVODY JEDNOTEK ČASU</a:t>
            </a:r>
            <a:endParaRPr lang="cs-CZ" dirty="0"/>
          </a:p>
        </p:txBody>
      </p:sp>
      <p:pic>
        <p:nvPicPr>
          <p:cNvPr id="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42462" y="1991068"/>
            <a:ext cx="1501792" cy="115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36187">
            <a:off x="7992767" y="881810"/>
            <a:ext cx="978617" cy="75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2684">
            <a:off x="7316986" y="535529"/>
            <a:ext cx="489307" cy="37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Krychle 6"/>
          <p:cNvSpPr/>
          <p:nvPr/>
        </p:nvSpPr>
        <p:spPr>
          <a:xfrm>
            <a:off x="1954239" y="4450531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 minut</a:t>
            </a:r>
          </a:p>
          <a:p>
            <a:pPr algn="ctr"/>
            <a:r>
              <a:rPr lang="cs-CZ" sz="2400" dirty="0" smtClean="0"/>
              <a:t>60 min</a:t>
            </a:r>
            <a:endParaRPr lang="cs-CZ" sz="2400" dirty="0"/>
          </a:p>
        </p:txBody>
      </p:sp>
      <p:sp>
        <p:nvSpPr>
          <p:cNvPr id="8" name="Krychle 7"/>
          <p:cNvSpPr/>
          <p:nvPr/>
        </p:nvSpPr>
        <p:spPr>
          <a:xfrm>
            <a:off x="107504" y="4435769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hodina</a:t>
            </a:r>
          </a:p>
          <a:p>
            <a:pPr algn="ctr"/>
            <a:r>
              <a:rPr lang="cs-CZ" sz="2400" dirty="0" smtClean="0"/>
              <a:t>1 h</a:t>
            </a:r>
            <a:endParaRPr lang="cs-CZ" sz="2400" dirty="0"/>
          </a:p>
        </p:txBody>
      </p:sp>
      <p:sp>
        <p:nvSpPr>
          <p:cNvPr id="9" name="Krychle 8"/>
          <p:cNvSpPr/>
          <p:nvPr/>
        </p:nvSpPr>
        <p:spPr>
          <a:xfrm>
            <a:off x="5306603" y="4465293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minuta</a:t>
            </a:r>
          </a:p>
          <a:p>
            <a:pPr algn="ctr"/>
            <a:r>
              <a:rPr lang="cs-CZ" sz="2400" dirty="0" smtClean="0"/>
              <a:t>1 min</a:t>
            </a:r>
            <a:endParaRPr lang="cs-CZ" sz="2400" dirty="0"/>
          </a:p>
        </p:txBody>
      </p:sp>
      <p:sp>
        <p:nvSpPr>
          <p:cNvPr id="10" name="Krychle 9"/>
          <p:cNvSpPr/>
          <p:nvPr/>
        </p:nvSpPr>
        <p:spPr>
          <a:xfrm>
            <a:off x="7124292" y="4435769"/>
            <a:ext cx="1832212" cy="1832212"/>
          </a:xfrm>
          <a:prstGeom prst="cub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60 sekund</a:t>
            </a:r>
          </a:p>
          <a:p>
            <a:pPr algn="ctr"/>
            <a:r>
              <a:rPr lang="cs-CZ" sz="2400" dirty="0" smtClean="0"/>
              <a:t>60 s</a:t>
            </a:r>
            <a:endParaRPr lang="cs-CZ" sz="2400" dirty="0"/>
          </a:p>
        </p:txBody>
      </p:sp>
      <p:pic>
        <p:nvPicPr>
          <p:cNvPr id="1026" name="Picture 2" descr="C:\Documents and Settings\xp\Local Settings\Temporary Internet Files\Content.IE5\3EY7I5Z8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06986">
            <a:off x="5324345" y="2432832"/>
            <a:ext cx="2416007" cy="160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xp\Local Settings\Temporary Internet Files\Content.IE5\3EY7I5Z8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5279">
            <a:off x="3017810" y="462398"/>
            <a:ext cx="1469841" cy="97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7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240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56490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0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76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 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76280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/>
              <a:t>120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4 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85096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/>
              <a:t>240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5523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43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36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0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729356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6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5523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5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763324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300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600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10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240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754548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0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083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20849" y="2238701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 smtClean="0"/>
              <a:t>540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8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69856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480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420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20849" y="2455030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7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0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80904" y="2259318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600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180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76280" y="230838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3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803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480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37398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8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420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455030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7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27000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7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30797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/>
              <a:t>4</a:t>
            </a:r>
            <a:r>
              <a:rPr lang="en-US" sz="10000" dirty="0" smtClean="0"/>
              <a:t>20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3016660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 smtClean="0"/>
              <a:t>180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803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>
                <a:solidFill>
                  <a:schemeClr val="accent3">
                    <a:lumMod val="50000"/>
                  </a:schemeClr>
                </a:solidFill>
              </a:rPr>
              <a:t>5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40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11396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9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6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3016660" y="2238701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 smtClean="0"/>
              <a:t>360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803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240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87598" y="2446701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/>
              <a:t>4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5523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97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87598" y="2238701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600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27000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43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lačítko akce: Vlastní 3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VYPOČÍTEJTE SAMOSTATNĚ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16598" y="1541819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600 s</a:t>
            </a:r>
            <a:endParaRPr lang="cs-CZ" sz="3600" dirty="0"/>
          </a:p>
        </p:txBody>
      </p:sp>
      <p:sp>
        <p:nvSpPr>
          <p:cNvPr id="5" name="Mrak 4"/>
          <p:cNvSpPr/>
          <p:nvPr/>
        </p:nvSpPr>
        <p:spPr>
          <a:xfrm>
            <a:off x="57604" y="2370890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5 min</a:t>
            </a:r>
            <a:endParaRPr lang="cs-CZ" sz="3600" dirty="0"/>
          </a:p>
        </p:txBody>
      </p:sp>
      <p:sp>
        <p:nvSpPr>
          <p:cNvPr id="6" name="Mrak 5"/>
          <p:cNvSpPr/>
          <p:nvPr/>
        </p:nvSpPr>
        <p:spPr>
          <a:xfrm>
            <a:off x="57604" y="3208775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9 h</a:t>
            </a:r>
            <a:endParaRPr lang="cs-CZ" sz="3600" dirty="0"/>
          </a:p>
        </p:txBody>
      </p:sp>
      <p:sp>
        <p:nvSpPr>
          <p:cNvPr id="7" name="Mrak 6"/>
          <p:cNvSpPr/>
          <p:nvPr/>
        </p:nvSpPr>
        <p:spPr>
          <a:xfrm>
            <a:off x="116598" y="4036947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240 s</a:t>
            </a:r>
            <a:endParaRPr lang="cs-CZ" sz="3600" dirty="0"/>
          </a:p>
        </p:txBody>
      </p:sp>
      <p:sp>
        <p:nvSpPr>
          <p:cNvPr id="8" name="Mrak 7"/>
          <p:cNvSpPr/>
          <p:nvPr/>
        </p:nvSpPr>
        <p:spPr>
          <a:xfrm>
            <a:off x="116598" y="4911319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540 s</a:t>
            </a:r>
            <a:endParaRPr lang="cs-CZ" sz="3600" dirty="0"/>
          </a:p>
        </p:txBody>
      </p:sp>
      <p:sp>
        <p:nvSpPr>
          <p:cNvPr id="9" name="Mrak 8"/>
          <p:cNvSpPr/>
          <p:nvPr/>
        </p:nvSpPr>
        <p:spPr>
          <a:xfrm>
            <a:off x="151102" y="5806966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420 min</a:t>
            </a:r>
            <a:endParaRPr lang="cs-CZ" sz="2800" dirty="0"/>
          </a:p>
        </p:txBody>
      </p:sp>
      <p:sp>
        <p:nvSpPr>
          <p:cNvPr id="10" name="Mrak 9"/>
          <p:cNvSpPr/>
          <p:nvPr/>
        </p:nvSpPr>
        <p:spPr>
          <a:xfrm>
            <a:off x="4711294" y="5732315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4 min</a:t>
            </a:r>
            <a:endParaRPr lang="cs-CZ" sz="3600" dirty="0"/>
          </a:p>
        </p:txBody>
      </p:sp>
      <p:sp>
        <p:nvSpPr>
          <p:cNvPr id="11" name="Mrak 10"/>
          <p:cNvSpPr/>
          <p:nvPr/>
        </p:nvSpPr>
        <p:spPr>
          <a:xfrm>
            <a:off x="4711294" y="4965807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480 min</a:t>
            </a:r>
            <a:endParaRPr lang="cs-CZ" sz="2800" dirty="0"/>
          </a:p>
        </p:txBody>
      </p:sp>
      <p:sp>
        <p:nvSpPr>
          <p:cNvPr id="12" name="Mrak 11"/>
          <p:cNvSpPr/>
          <p:nvPr/>
        </p:nvSpPr>
        <p:spPr>
          <a:xfrm>
            <a:off x="4711294" y="4151116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300 s</a:t>
            </a:r>
            <a:endParaRPr lang="cs-CZ" sz="3600" dirty="0"/>
          </a:p>
        </p:txBody>
      </p:sp>
      <p:sp>
        <p:nvSpPr>
          <p:cNvPr id="13" name="Mrak 12"/>
          <p:cNvSpPr/>
          <p:nvPr/>
        </p:nvSpPr>
        <p:spPr>
          <a:xfrm>
            <a:off x="4660855" y="3243074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3 h</a:t>
            </a:r>
            <a:endParaRPr lang="cs-CZ" sz="3600" dirty="0"/>
          </a:p>
        </p:txBody>
      </p:sp>
      <p:sp>
        <p:nvSpPr>
          <p:cNvPr id="14" name="Mrak 13"/>
          <p:cNvSpPr/>
          <p:nvPr/>
        </p:nvSpPr>
        <p:spPr>
          <a:xfrm>
            <a:off x="4549598" y="2448169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360min</a:t>
            </a:r>
            <a:endParaRPr lang="cs-CZ" sz="2800" dirty="0"/>
          </a:p>
        </p:txBody>
      </p:sp>
      <p:sp>
        <p:nvSpPr>
          <p:cNvPr id="15" name="Mrak 14"/>
          <p:cNvSpPr/>
          <p:nvPr/>
        </p:nvSpPr>
        <p:spPr>
          <a:xfrm>
            <a:off x="4620774" y="1494982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8 min</a:t>
            </a:r>
            <a:endParaRPr lang="cs-CZ" sz="3600" dirty="0"/>
          </a:p>
        </p:txBody>
      </p:sp>
      <p:sp>
        <p:nvSpPr>
          <p:cNvPr id="17" name="Ovál 16"/>
          <p:cNvSpPr/>
          <p:nvPr/>
        </p:nvSpPr>
        <p:spPr>
          <a:xfrm>
            <a:off x="2915816" y="1494400"/>
            <a:ext cx="1141771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18" name="Ovál 17"/>
          <p:cNvSpPr/>
          <p:nvPr/>
        </p:nvSpPr>
        <p:spPr>
          <a:xfrm>
            <a:off x="2915816" y="2356913"/>
            <a:ext cx="1141771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300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2915816" y="3219426"/>
            <a:ext cx="1141771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540</a:t>
            </a:r>
            <a:endParaRPr lang="cs-CZ" sz="2400" dirty="0"/>
          </a:p>
        </p:txBody>
      </p:sp>
      <p:sp>
        <p:nvSpPr>
          <p:cNvPr id="20" name="Ovál 19"/>
          <p:cNvSpPr/>
          <p:nvPr/>
        </p:nvSpPr>
        <p:spPr>
          <a:xfrm>
            <a:off x="2915816" y="4081939"/>
            <a:ext cx="1141771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4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2915816" y="4944452"/>
            <a:ext cx="1141771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2" name="Ovál 21"/>
          <p:cNvSpPr/>
          <p:nvPr/>
        </p:nvSpPr>
        <p:spPr>
          <a:xfrm>
            <a:off x="2915816" y="5806966"/>
            <a:ext cx="1141771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3" name="Ovál 22"/>
          <p:cNvSpPr/>
          <p:nvPr/>
        </p:nvSpPr>
        <p:spPr>
          <a:xfrm>
            <a:off x="7380312" y="5752060"/>
            <a:ext cx="1048769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240</a:t>
            </a:r>
            <a:endParaRPr lang="cs-CZ" sz="2400" dirty="0"/>
          </a:p>
        </p:txBody>
      </p:sp>
      <p:sp>
        <p:nvSpPr>
          <p:cNvPr id="24" name="Ovál 23"/>
          <p:cNvSpPr/>
          <p:nvPr/>
        </p:nvSpPr>
        <p:spPr>
          <a:xfrm>
            <a:off x="7380312" y="4890582"/>
            <a:ext cx="1048769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8</a:t>
            </a:r>
            <a:endParaRPr lang="cs-CZ" sz="2400" dirty="0"/>
          </a:p>
        </p:txBody>
      </p:sp>
      <p:sp>
        <p:nvSpPr>
          <p:cNvPr id="25" name="Ovál 24"/>
          <p:cNvSpPr/>
          <p:nvPr/>
        </p:nvSpPr>
        <p:spPr>
          <a:xfrm>
            <a:off x="7380312" y="4029106"/>
            <a:ext cx="1048769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6" name="Ovál 25"/>
          <p:cNvSpPr/>
          <p:nvPr/>
        </p:nvSpPr>
        <p:spPr>
          <a:xfrm>
            <a:off x="7380312" y="3167630"/>
            <a:ext cx="1048769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180</a:t>
            </a:r>
            <a:endParaRPr lang="cs-CZ" sz="2400" dirty="0"/>
          </a:p>
        </p:txBody>
      </p:sp>
      <p:sp>
        <p:nvSpPr>
          <p:cNvPr id="27" name="Ovál 26"/>
          <p:cNvSpPr/>
          <p:nvPr/>
        </p:nvSpPr>
        <p:spPr>
          <a:xfrm>
            <a:off x="7380312" y="2306154"/>
            <a:ext cx="1048769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</a:t>
            </a:r>
            <a:endParaRPr lang="cs-CZ" sz="2400" dirty="0"/>
          </a:p>
        </p:txBody>
      </p:sp>
      <p:sp>
        <p:nvSpPr>
          <p:cNvPr id="28" name="Ovál 27"/>
          <p:cNvSpPr/>
          <p:nvPr/>
        </p:nvSpPr>
        <p:spPr>
          <a:xfrm>
            <a:off x="7380312" y="1444678"/>
            <a:ext cx="1048769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480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5750" y="1640938"/>
            <a:ext cx="733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min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35750" y="2485975"/>
            <a:ext cx="414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135750" y="3331012"/>
            <a:ext cx="733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min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35750" y="4176049"/>
            <a:ext cx="733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min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35750" y="5021086"/>
            <a:ext cx="733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min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35750" y="5866124"/>
            <a:ext cx="414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h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479496" y="1671026"/>
            <a:ext cx="414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479496" y="2516063"/>
            <a:ext cx="414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h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479496" y="3361100"/>
            <a:ext cx="733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min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479496" y="4206137"/>
            <a:ext cx="733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min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479496" y="5051174"/>
            <a:ext cx="414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h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479496" y="5896212"/>
            <a:ext cx="414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s</a:t>
            </a:r>
            <a:endParaRPr lang="cs-CZ" sz="2400" dirty="0"/>
          </a:p>
        </p:txBody>
      </p:sp>
      <p:pic>
        <p:nvPicPr>
          <p:cNvPr id="2050" name="Picture 2" descr="C:\Documents and Settings\xp\Local Settings\Temporary Internet Files\Content.IE5\307Q7O21\MC900413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7795"/>
            <a:ext cx="1194147" cy="94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3EY7I5Z8\MC9003520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350" y="6192158"/>
            <a:ext cx="718522" cy="748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xp\Local Settings\Temporary Internet Files\Content.IE5\3EY7I5Z8\MM90023473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2343" y="379769"/>
            <a:ext cx="1133475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420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62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240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56490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0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44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 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76280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/>
              <a:t>120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468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4 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85096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/>
              <a:t>240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5523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800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36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0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729356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6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5523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79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5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763324" y="2419173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300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64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600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919536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10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70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240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754548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0" dirty="0"/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083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937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20849" y="2238701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 smtClean="0"/>
              <a:t>540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28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8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69856" y="2323622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480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015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420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820849" y="2455030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7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681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0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1281" y="349151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600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14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180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1281" y="3544868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3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803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52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480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96240" y="354899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8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349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420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212082" y="3432549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7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27000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335781" y="277004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75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7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1281" y="3347969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0" dirty="0" smtClean="0"/>
              <a:t>4</a:t>
            </a:r>
            <a:r>
              <a:rPr lang="en-US" sz="10000" dirty="0" smtClean="0"/>
              <a:t>20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s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4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79512" y="354899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 smtClean="0"/>
              <a:t>180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803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66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>
                <a:solidFill>
                  <a:schemeClr val="accent3">
                    <a:lumMod val="50000"/>
                  </a:schemeClr>
                </a:solidFill>
              </a:rPr>
              <a:t>5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40 min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1281" y="354899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 smtClean="0"/>
              <a:t>9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h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48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6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1281" y="354899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 smtClean="0"/>
              <a:t>360</a:t>
            </a:r>
            <a:endParaRPr lang="cs-CZ" sz="1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4803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47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240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1281" y="3529228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0" dirty="0"/>
              <a:t>4</a:t>
            </a:r>
            <a:endParaRPr lang="cs-CZ" sz="1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2" y="3633575"/>
            <a:ext cx="25523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34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h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79512" y="3548994"/>
            <a:ext cx="3202656" cy="3202656"/>
          </a:xfrm>
          <a:prstGeom prst="bevel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smtClean="0"/>
              <a:t>600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2093" y="3633575"/>
            <a:ext cx="27000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dirty="0" smtClean="0"/>
              <a:t>min</a:t>
            </a:r>
            <a:endParaRPr lang="cs-CZ" sz="9600" dirty="0"/>
          </a:p>
        </p:txBody>
      </p:sp>
      <p:pic>
        <p:nvPicPr>
          <p:cNvPr id="9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867367">
            <a:off x="2532226" y="3381393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060">
            <a:off x="2485520" y="2685464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714">
            <a:off x="3402624" y="2075331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3470686" y="288992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303938" y="379921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97176">
            <a:off x="4422178" y="2935688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29418">
            <a:off x="4024517" y="4085766"/>
            <a:ext cx="2236480" cy="172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5738">
            <a:off x="88640" y="598602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Documents and Settings\xp\Local Settings\Temporary Internet Files\Content.IE5\SG82Q74L\MP9004448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28" b="89928" l="3111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18970">
            <a:off x="8175084" y="598604"/>
            <a:ext cx="881673" cy="68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078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2139E-6 C 0.01667 -0.04902 0.03351 -0.09804 0.05035 -0.14682 C 0.05972 -0.17411 0.0625 -0.20601 0.07448 -0.23122 C 0.07517 -0.25619 0.0757 -0.28093 0.07691 -0.3059 C 0.07708 -0.31307 0.07865 -0.3207 0.07899 -0.32786 C 0.08004 -0.34151 0.08004 -0.35515 0.08125 -0.36833 C 0.08212 -0.37896 0.08559 -0.39977 0.08559 -0.39954 C 0.08767 -0.44532 0.09236 -0.4911 0.09236 -0.53688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18" y="-268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79769E-6 C 0.01545 -0.00578 0.02848 -0.02011 0.04323 -0.02982 C 0.05139 -0.03514 0.06094 -0.03699 0.06945 -0.03953 C 0.07813 -0.04786 0.08351 -0.05572 0.09358 -0.05919 C 0.09636 -0.06242 0.1 -0.06474 0.10209 -0.0689 C 0.10365 -0.0719 0.10261 -0.07653 0.10434 -0.07907 C 0.10695 -0.083 0.11997 -0.09225 0.12413 -0.09502 C 0.13108 -0.10635 0.13854 -0.11352 0.14792 -0.11815 C 0.16841 -0.13895 0.18577 -0.1445 0.21111 -0.14774 C 0.22275 -0.15352 0.23594 -0.16578 0.24393 -0.18057 C 0.25348 -0.19768 0.24236 -0.1845 0.25469 -0.19699 C 0.25938 -0.21803 0.28038 -0.22358 0.28976 -0.24277 C 0.29479 -0.25317 0.29636 -0.26936 0.30261 -0.27861 C 0.30782 -0.2867 0.31476 -0.29086 0.32032 -0.29849 C 0.33507 -0.31861 0.35 -0.34404 0.36806 -0.35768 C 0.38073 -0.36716 0.39844 -0.37364 0.41181 -0.38057 C 0.43368 -0.39167 0.45625 -0.4 0.47917 -0.4067 C 0.48282 -0.40786 0.48663 -0.40878 0.49011 -0.40994 C 0.49462 -0.41132 0.5033 -0.41641 0.5033 -0.41595 C 0.50868 -0.42497 0.51302 -0.42936 0.52066 -0.43283 C 0.53229 -0.44462 0.54115 -0.45248 0.55556 -0.45248 " pathEditMode="relative" rAng="0" ptsTypes="ffffffffffffffffffffA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78" y="-2263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3333E-6 C 0.02396 0.01135 0.04861 0.01412 0.07326 0.02222 C 0.0816 0.025 0.08993 0.02662 0.09826 0.02894 C 0.10382 0.03056 0.11493 0.03334 0.11493 0.03334 C 0.14496 0.02917 0.17517 0.02732 0.20486 0.02014 C 0.21892 0.01227 0.23229 0.00232 0.24653 -0.0044 C 0.26128 -0.01921 0.25451 -0.01551 0.26493 -0.0199 C 0.30017 -0.05069 0.31354 -0.03055 0.3783 -0.03333 C 0.45 -0.04583 0.52257 -0.05764 0.59496 -0.05764 " pathEditMode="relative" ptsTypes="ffffffff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1459 -0.01342 -0.02969 -0.02893 -0.04653 -0.03657 C -0.05886 -0.05139 -0.06268 -0.06504 -0.07969 -0.07291 C -0.10677 -0.10509 -0.09722 -0.09328 -0.12587 -0.11203 C -0.13577 -0.11852 -0.14167 -0.12453 -0.15243 -0.12778 C -0.16354 -0.14097 -0.18091 -0.15208 -0.19653 -0.15602 C -0.20226 -0.16342 -0.20816 -0.16296 -0.21632 -0.16666 C -0.2191 -0.16828 -0.22205 -0.1699 -0.22518 -0.17176 C -0.22726 -0.17338 -0.22917 -0.17592 -0.23143 -0.17708 C -0.23854 -0.18055 -0.24636 -0.18194 -0.25347 -0.18472 C -0.27795 -0.19537 -0.3007 -0.21065 -0.32413 -0.22384 C -0.32778 -0.22824 -0.33247 -0.23171 -0.33507 -0.2368 C -0.33646 -0.23958 -0.3375 -0.24259 -0.33959 -0.24467 C -0.34358 -0.24884 -0.34827 -0.25139 -0.35261 -0.25509 C -0.35504 -0.25671 -0.35955 -0.26018 -0.35955 -0.25995 C -0.36997 -0.2787 -0.36476 -0.27129 -0.37466 -0.28379 C -0.37986 -0.30092 -0.37275 -0.28379 -0.38351 -0.29398 C -0.38907 -0.29907 -0.40243 -0.32546 -0.40747 -0.3331 C -0.41146 -0.34653 -0.41823 -0.35578 -0.42518 -0.3669 C -0.43143 -0.37685 -0.43542 -0.38981 -0.44045 -0.40069 C -0.44254 -0.40509 -0.44462 -0.40972 -0.44723 -0.41365 C -0.44896 -0.41666 -0.45209 -0.41852 -0.45382 -0.42153 C -0.46511 -0.44143 -0.4717 -0.46528 -0.48924 -0.4787 C -0.49132 -0.48217 -0.49375 -0.48518 -0.49566 -0.48889 C -0.4967 -0.49143 -0.49601 -0.4949 -0.49792 -0.49676 C -0.50382 -0.50254 -0.50955 -0.50069 -0.51563 -0.50463 C -0.5257 -0.51111 -0.52848 -0.51759 -0.53976 -0.51759 " pathEditMode="relative" rAng="0" ptsTypes="ffffffffffffffffffffffffff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97" y="-2588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2222E-6 C 0.01493 -0.02616 0.02812 -0.05509 0.04461 -0.07708 C 0.04965 -0.08379 0.05486 -0.08958 0.05954 -0.09699 C 0.06736 -0.10949 0.07014 -0.12176 0.0802 -0.13032 C 0.08871 -0.15092 0.1052 -0.16736 0.11927 -0.17407 C 0.12656 -0.17754 0.14184 -0.18403 0.14184 -0.18379 C 0.14826 -0.20185 0.1585 -0.21157 0.16788 -0.22407 C 0.17135 -0.22916 0.17222 -0.23842 0.17517 -0.24444 C 0.17725 -0.24884 0.1802 -0.25092 0.18281 -0.25416 C 0.18767 -0.28055 0.19079 -0.27916 0.20139 -0.29768 C 0.20694 -0.32199 0.21527 -0.33333 0.22187 -0.3544 C 0.22882 -0.37708 0.23715 -0.41342 0.24236 -0.43819 C 0.24531 -0.47268 0.25347 -0.50254 0.2592 -0.53541 C 0.2618 -0.56898 0.26423 -0.60278 0.27413 -0.63194 C 0.27829 -0.66134 0.28177 -0.68912 0.28177 -0.71921 " pathEditMode="relative" rAng="0" ptsTypes="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359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0.12894 C -0.01893 0.1581 -0.01702 0.18912 -0.00677 0.21574 C -0.00556 0.22708 -0.00382 0.23588 -0.00191 0.24676 C -0.00018 0.2706 0.00191 0.29398 0.00312 0.31783 C 0.00139 0.34306 0.00052 0.36829 -0.00191 0.39352 C -0.00261 0.40046 -0.00521 0.41482 -0.01025 0.41783 " pathEditMode="relative" ptsTypes="fffff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3889E-18 C -0.03159 -0.01759 -0.05729 -0.00787 -0.09496 -0.00671 C -0.14566 0.01227 -0.12222 0.00764 -0.16493 0.01111 C -0.19705 0.02246 -0.23038 0.03426 -0.26336 0.03773 C -0.29948 0.05046 -0.33246 0.05648 -0.3684 0.07315 C -0.38229 0.07963 -0.39184 0.08935 -0.40503 0.1 C -0.41076 0.10463 -0.41198 0.11759 -0.4184 0.11991 C -0.43455 0.12546 -0.45173 0.12153 -0.4684 0.12222 C -0.48646 0.12685 -0.46684 0.12037 -0.48507 0.13102 C -0.48993 0.1338 -0.5 0.13773 -0.5 0.13773 C -0.5151 0.15232 -0.53125 0.16366 -0.5467 0.17778 C -0.56007 0.19005 -0.57222 0.2081 -0.58663 0.21759 C -0.58889 0.22199 -0.5934 0.23102 -0.5934 0.23102 " pathEditMode="relative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smtClean="0">
                <a:hlinkClick r:id="rId2"/>
              </a:rPr>
              <a:t>klipart</a:t>
            </a:r>
            <a:r>
              <a:rPr lang="cs-CZ" sz="200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59798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92</TotalTime>
  <Words>375</Words>
  <Application>Microsoft Office PowerPoint</Application>
  <PresentationFormat>Předvádění na obrazovce (4:3)</PresentationFormat>
  <Paragraphs>185</Paragraphs>
  <Slides>46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Administrativní</vt:lpstr>
      <vt:lpstr>Prezentace aplikace PowerPoint</vt:lpstr>
      <vt:lpstr>Anotace:</vt:lpstr>
      <vt:lpstr>PŘEVODY JEDNOTEK ČASU</vt:lpstr>
      <vt:lpstr>240 min</vt:lpstr>
      <vt:lpstr>2  min</vt:lpstr>
      <vt:lpstr>4 h</vt:lpstr>
      <vt:lpstr>360 s</vt:lpstr>
      <vt:lpstr>5 min</vt:lpstr>
      <vt:lpstr>600 min</vt:lpstr>
      <vt:lpstr>240 s</vt:lpstr>
      <vt:lpstr>9 min</vt:lpstr>
      <vt:lpstr>8 min</vt:lpstr>
      <vt:lpstr>420 min</vt:lpstr>
      <vt:lpstr>10 min</vt:lpstr>
      <vt:lpstr>180 s</vt:lpstr>
      <vt:lpstr>480 min</vt:lpstr>
      <vt:lpstr>420 s</vt:lpstr>
      <vt:lpstr>7 min</vt:lpstr>
      <vt:lpstr>3 h</vt:lpstr>
      <vt:lpstr>540 min</vt:lpstr>
      <vt:lpstr>6 h</vt:lpstr>
      <vt:lpstr>240 s</vt:lpstr>
      <vt:lpstr>10 h</vt:lpstr>
      <vt:lpstr>VYPOČÍTEJTE SAMOSTATNĚ</vt:lpstr>
      <vt:lpstr>ŘEŠENÍ</vt:lpstr>
      <vt:lpstr>240 min</vt:lpstr>
      <vt:lpstr>2  min</vt:lpstr>
      <vt:lpstr>4 h</vt:lpstr>
      <vt:lpstr>360 s</vt:lpstr>
      <vt:lpstr>5 min</vt:lpstr>
      <vt:lpstr>600 min</vt:lpstr>
      <vt:lpstr>240 s</vt:lpstr>
      <vt:lpstr>9 min</vt:lpstr>
      <vt:lpstr>8 min</vt:lpstr>
      <vt:lpstr>420 min</vt:lpstr>
      <vt:lpstr>10 min</vt:lpstr>
      <vt:lpstr>180 s</vt:lpstr>
      <vt:lpstr>480 min</vt:lpstr>
      <vt:lpstr>420 s</vt:lpstr>
      <vt:lpstr>7 min</vt:lpstr>
      <vt:lpstr>3 h</vt:lpstr>
      <vt:lpstr>540 min</vt:lpstr>
      <vt:lpstr>6 h</vt:lpstr>
      <vt:lpstr>240 s</vt:lpstr>
      <vt:lpstr>10 h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11</cp:revision>
  <dcterms:created xsi:type="dcterms:W3CDTF">2013-05-04T18:30:44Z</dcterms:created>
  <dcterms:modified xsi:type="dcterms:W3CDTF">2013-07-31T16:06:32Z</dcterms:modified>
</cp:coreProperties>
</file>