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Význam slov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Význam slov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860164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ročníku ZŠ</a:t>
            </a:r>
          </a:p>
          <a:p>
            <a:r>
              <a:rPr lang="cs-CZ" dirty="0" smtClean="0"/>
              <a:t>je vhodný pro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00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KTERÉ SLOVO SEM NEPATŘÍ?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řešně, jahody, maliny, okurky, broskve, jablka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s</a:t>
            </a:r>
            <a:r>
              <a:rPr lang="cs-CZ" dirty="0" smtClean="0">
                <a:solidFill>
                  <a:srgbClr val="0070C0"/>
                </a:solidFill>
              </a:rPr>
              <a:t>vetr, košile, kalhoty, ponožky, sukně, rohlík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a</a:t>
            </a:r>
            <a:r>
              <a:rPr lang="cs-CZ" dirty="0" smtClean="0">
                <a:solidFill>
                  <a:srgbClr val="FFC000"/>
                </a:solidFill>
              </a:rPr>
              <a:t>utobus, vlak, motorka, postel, tramvaj</a:t>
            </a:r>
            <a:r>
              <a:rPr lang="cs-CZ" dirty="0" smtClean="0">
                <a:solidFill>
                  <a:srgbClr val="FFC000"/>
                </a:solidFill>
              </a:rPr>
              <a:t>, </a:t>
            </a:r>
            <a:r>
              <a:rPr lang="cs-CZ" dirty="0" smtClean="0">
                <a:solidFill>
                  <a:srgbClr val="FFC000"/>
                </a:solidFill>
              </a:rPr>
              <a:t>kolo</a:t>
            </a:r>
          </a:p>
          <a:p>
            <a:endParaRPr lang="cs-CZ" dirty="0">
              <a:solidFill>
                <a:srgbClr val="FFC000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k</a:t>
            </a:r>
            <a:r>
              <a:rPr lang="cs-CZ" dirty="0" smtClean="0">
                <a:solidFill>
                  <a:srgbClr val="00B050"/>
                </a:solidFill>
              </a:rPr>
              <a:t>opretina, tulipán, narcis, zmrzlina, růže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4969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nábytek - </a:t>
            </a:r>
            <a:r>
              <a:rPr lang="cs-CZ" sz="2400" dirty="0" smtClean="0"/>
              <a:t>slovo nadřazené</a:t>
            </a: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idle, stůl, ______________________________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lova podřadná</a:t>
            </a:r>
          </a:p>
          <a:p>
            <a:pPr marL="0" indent="0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_____________-</a:t>
            </a:r>
            <a:r>
              <a:rPr lang="cs-CZ" sz="2400" dirty="0" smtClean="0"/>
              <a:t> slovo nadřazené</a:t>
            </a:r>
          </a:p>
          <a:p>
            <a:pPr marL="0" indent="0" algn="ctr">
              <a:buNone/>
            </a:pP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r</a:t>
            </a:r>
            <a:r>
              <a:rPr lang="cs-CZ" sz="2400" dirty="0" smtClean="0">
                <a:solidFill>
                  <a:srgbClr val="00B050"/>
                </a:solidFill>
              </a:rPr>
              <a:t>ohlík, chleba, _______________________________________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lova podřadná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5020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SLOVA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lovo nadřazené-_________________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lova podřazená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27768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81</TotalTime>
  <Words>118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KTERÉ SLOVO SEM NEPATŘÍ?</vt:lpstr>
      <vt:lpstr>DOPLŇ</vt:lpstr>
      <vt:lpstr>DOPLŇ SLOVA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Königsmarková</dc:creator>
  <cp:lastModifiedBy>SOHO</cp:lastModifiedBy>
  <cp:revision>11</cp:revision>
  <dcterms:created xsi:type="dcterms:W3CDTF">2012-01-11T19:15:06Z</dcterms:created>
  <dcterms:modified xsi:type="dcterms:W3CDTF">2012-03-19T20:10:17Z</dcterms:modified>
</cp:coreProperties>
</file>