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2" r:id="rId3"/>
    <p:sldId id="256" r:id="rId4"/>
    <p:sldId id="258" r:id="rId5"/>
    <p:sldId id="259" r:id="rId6"/>
    <p:sldId id="260" r:id="rId7"/>
    <p:sldId id="265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1T20:07:47.61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10691 16743,'49'-49,"-24"24,25-25,-26 25,26-24,0 24,-26 0,26-24,0 24,-26-50,51 26,-26-26,1-24,49-25,50-25,49-49,1-50,24-124,0-25,-49 0,-50 74,-50 51,1 73,-50 125,0-50,-25 74,0 25,0-24,0-26,0-24,0 49,0 1,0-1,24 1,-24-1,0 25,25-24,-25-1,0 0,0 1,0-1,0 1,0-1,0 0,0-24,0 74,0-50,0 25,0-24,25-1,-25 25,0-49,25 0,-25 24,0 25,25-24,-25-1,0 50,24-99,-24 49,25 1,0 24,-25-25,0 25,0-24,0 49,25 0,0-25,-1 25,1 0</inkml:trace>
  <inkml:trace contextRef="#ctx0" brushRef="#br0" timeOffset="7046.875">10691 14213,'0'-25,"0"0,24-24,1 24,0 0,0 0,24 1,-24-1,0 0,0-25,24 26,1-26,49-49,0 24,-24 1,24-25,0 49,-24 1,24-51,0 1,-24 49,24-49,25 74,0-49,0 24,-25-24,75 49,-1-49,1 49,0-49,-75 49,-74-50,-1 75,51 0,-1-49,-24 49,49-50,-49 50,-1 0,26 0,-26 0,51 0,-51 0,1 0,-1 0,1-49,0 49,-1 0,1 0,49 0,-49 0,-1 0,1 0,-1 0,1 0,0 0,-1 0,1 0,-1 0,-24 0,25 0,-1 0,-24 0,0 0,25 0,-25 0,-1 0,1 0,25 24,-1-24,1 0,-25 0,24 0,-24 0,0 0,0 0,0 0,-1 0,1 0,50 0,-26 0,26 0,24 0,-25 0,25 0,-24 0,-1 0,26 0,-26 0,-24-49,49 49,-50-50,-24 50,25 0,-1 0,-24 0,25 0,-25-25,-1 1,26 24,-50 0,50 0,24-50,-74 25,50 0,-26 25,26-25,-25 1,0-1,24 0,-24 0,25 0,-1 1,1-1,49-50,-49 51,-1-1,26-25,-50 1,24-26,-24 50,0-24,0-26,-1 51,1-1,-25 0,0 0,0 25,50 0,24-49,-24 24,-1 25,1-50,-25 50,24-49,-24 49,0 0,0-25,0 25,-25 0,25-25,-1 25,1 0,0 0,0-25,24 25,-24 0,0 0,0 0</inkml:trace>
  <inkml:trace contextRef="#ctx0" brushRef="#br0" timeOffset="12968.75">15552 16644,'0'0,"25"-25,0 25,24-49,-24 49,25-25,-1-25,51 1,-26 24,25-25,25-24,25-26,-25 1,25 25,-75-25,26 49,24-49,-25 49,50-24,0-1,-75 1,25 0,-49 24,-1 25,26-49,-50 74,-1 0,26 0,0-50,-1 50,1-50,-25 50,24-49,-24 49,25 0,-26-25,-24 0,25 25,-25-25,0 25,25 0,0-24,0 24,0 0,-1 0,1 0,0 0,0 0,-25-25,0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1T20:08:22.72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6027 8458,'25'0,"-25"0,0 0,25 0,0 0,-1 0,26 25,-25-25,24 50,1-25,0-1,-26 1,26 25,25-25,-26-1,1 26,-1-25,1 0,24 49,-24-49,0 24,-1-24,-24 0,0 0,0 0,24 24,-24-24,25 0,-26 0,1 0,25 24,-25-24,24 0,1 0,-25-1,24 1,1-25,-25 0,0 25,24 0,1-25,-25 0,24 25,-24-1,25 1,-1-25,1 25,-25 0,24-25,-24 0,0 0,0 0,-25 0,24 25,-24-1,0 1,25 0,0-25,0 0,0 25,-1 0,-24-1,0 1,25-25,0 0,-25 0,0 0,0 0,0 0,0 0,0 0</inkml:trace>
  <inkml:trace contextRef="#ctx0" brushRef="#br0" timeOffset="7421.875">18355 16570,'0'-25,"0"-25,-25 25,1-24,-26-1,0-49,1 0,-26-25,1-100,-1 100,26-49,-26 24,1 25,24 0,1 0,24-99,-49 99,49-100,-25 51,50 49,-49-50,24 100,25 24,0-49,-50 24,50 26,0-50,-49 49,49 0,0-24,0 24,-50-49,50-25,0 0,-50 50,50-50,-49 0,24 49,0-24,-24 25,49 24,-25 25,25-49,0-100,0-24,0-75,0 50,0-1,0 125,0-25,0 0,0 50,0-26,0 26,0-25,0 24,0 1,0-50,0 25,0 24,0 1,25-25,-25 24,0 26,0-75,24 74,-24-49,0 24,0-98,0 98,0 26,0-1,0 0,0 26,0-1,-49-25,24 1,0-51,0 26,0 24,1-49,-1 25,0-1,-25 26,26-1,-1-49,0 99,25-50,-50-24,50 24,-24 25,-1 25,0-24,0-1,0 0,25 0,-24 0,-1-24,-25 49,25-25,1 0,-1 25,0-25,0 1,-24 24,24 0,-25 0,1-50,24 50,-50 0,26 0,-1 0,0 0,1 0,-1 0,1 0,-1 0,25 0,-24 0,24 0,0 0,0 0,25-25</inkml:trace>
  <inkml:trace contextRef="#ctx0" brushRef="#br0" timeOffset="18562.5">5581 13271,'0'0,"25"-25,-1 0,26 25,-25-25,0 25,-1-25,26 25,-25-25,0 25,24 0,-49-24,25 24,25 0,-26-25,1 25,0 0,25-50,-1 50,-24-25,25 25,-1-49,-24 24,25 0,-26-24,26-1,25 0,-51 26,26-26,-25-49,24 49,-24 1,25-1,-1-24,1-50,24 49,-24-24,-25-25,0 49,-1 1,-24 24,25-24,-25 24,25 1,-25-1,0 25,0-24,0-1,0-49,0 0,0-75,0-49,0-25,0 25,0-1,0 75,25-74,0 50,24 49,-49 0,0-25,0 50,0-1,25-24,-25 0,0 0,25-49,-25 73,25 1,-1 25,-24-50,25 74,0-49,0 24,-25-24,25 50,-1-1,1 0,-25 26,0-1,0 0,0 0,0-49,-49 24,24-49,25 49,-50-74,50 50,0-25,0 24,0-49,0 50,0 24,25-49,0 74,-25-49,25 24,-1-24,1-1,-25 1,25-50,0 74,0-49,0 49,-1 1,1-1,0 1,25-51,-1 51,1-1,49-49,-49 49,49-24,-50 24,51 1,-51-1,1 25,-1 1,51-26,-51 25,1 0,-1 1,51-26,-26 25,25 0,25 0,-49 1,24 24,-25 0,-24 0,0 0,-1 0,-24 0,25 0,-26 0,26 0,-25 0,0 0,49 0,50 0,-49 0,49 0,24 0,26 0,-25 0,24 0,1 0,-25 0,25 24,-1 1,-49 25,-49-25,49-25,-25 25,25-1,-25-24,0 25,25 0,-74 0,49 0,-24-1,-26-24,1 0,-1 0,1 0,-25 0,24 0,-24-24,0-1,0 0,24 25,1 0,25 0,49 0,24 0,26 0,49 0,-24 0,74 0,-1-50,1 50,0 0,-74 0,-26 0,1 0,-75 0,25 0,0 0,-50 0,26 0,-51 0,1 0,0 0,-26-24,1 24,0 0,49 0,1 0,24 0,0 0,25 24,50-24,-50 25,0 0,-50 0,50 0,-24 49,-26-49,25 0,-24-1,24 1,-50 25,-24-50,0 0,0 0,0 0,-1 0,51 25,-26 24,1-24,0 0,49 0,-49-1,-26 1,26 0,-25 0,24 0,-24-1,0 1,-25 0,25-25,0 0,-1 0,-24 0,0 0,25 0,-25 25,0-25,0 0,0 25,0-25,0 0,0 0,25 49,-25-49,0 25,25 0,0 0,-1-1,26 1,-25 0,0 0,-25 0,0 0,0-1,0 1,24-25,1 50,0-25,0-1,0-24,-25 0,0 0,24 0,1 0,0 0,0 0,0 0,-1 0,1 0,-25 0,0 0,25 0,-25 25,0-25,0 0,0 0,0 0,0 0,0 0,0 0,0 0,0 0,0 0,0 25,0-25</inkml:trace>
  <inkml:trace contextRef="#ctx0" brushRef="#br0" timeOffset="31656.25">3299 16669,'-25'-25,"0"0,0 0,0-24,1 24,-26-25,0 1,-24-51,24 1,-24 25,-25-50,49 25,-24-25,24 0,-24 24,24 1,25 0,-49-50,49 99,0-24,1-100,-26 75,25-50,0 25,25 0,0 50,-49-25,49 49,0 0,0 1,0 24,0 0,0 0,0-49,0 24,0 1,0-1,24 1,1-51,-25 100,25-74,0 0,0-26,0 51,-1-1,1-24,0-1,0 26,0-1,24 0,-24-49,0 25,0 24,-1-24,1 74,0-25,0 0,-25-24,25-1,24-24,-24 24,0 0,0-49,-1 50,1-1,25 0,-50 25,0 1,0-1,25 0,-25-25,0 26,24-1,1-25,0 1,0 24,0 0,-1 25,26-50,-25 50,0-24,-1-1,-24 0,50 0,-50 25</inkml:trace>
  <inkml:trace contextRef="#ctx0" brushRef="#br0" timeOffset="46281.25">11286 7045,'0'24,"0"-24,0 25,0 0,49 0,-24 0,0 24,0-24,0 25,-1 49,1-74,0 49,25 0,-26-24,1 49,0-49,0 49,-25-49,25 24,-1 25,1-24,0 24,0-49,0-1,-25 50,25-49,-25 0,24 74,-24-25,0 0,25-25,-25 26,0-26,0 25,25-24,-25 24,25-49,0-26,-1 26,-24-25,0 0,25-25,-25 124,0 74,25-24,0-1,24 1,-24 0,-25-75,25 25,0 0,-25 0,25 0,-1-50,-24 50,25-24,-25-26,25 25,-25-24,25 24,-25-25,25 1,-1 24,1-25,0 50,0 0,24-24,-24-26,-25 25,25-49,-25-1,25 1,-25 0,25-1,-1-24,-24 25,25-1,-25-24,0 0,25 0,-25-1,0 1,0 0,0 0,0 0,25 24,-25-24,49 25,1-1,-25 1,0 0,24 24,-24-24,0-1,0-24,0 25,-1-26,1 1,0 0,-25 0,0 0,25-1,0 1,-1 0,1 0,-25 0,25 24,-25-24,25-25,0 50,-1-50,1 0,0 0,0 0,0 0</inkml:trace>
  <inkml:trace contextRef="#ctx0" brushRef="#br0" timeOffset="56015.6249">7292 14759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1F19EFB-6BA0-46B9-B209-EAA42C268F1E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1BF292D-6207-44F5-80CE-49160D217E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emf"/><Relationship Id="rId3" Type="http://schemas.openxmlformats.org/officeDocument/2006/relationships/image" Target="../media/image9.wmf"/><Relationship Id="rId7" Type="http://schemas.openxmlformats.org/officeDocument/2006/relationships/customXml" Target="../ink/ink2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emf"/><Relationship Id="rId5" Type="http://schemas.openxmlformats.org/officeDocument/2006/relationships/customXml" Target="../ink/ink1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509886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VY_32_INOVACE_2B_14_Převody - procvičování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34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převody jednotek délky a času.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postupného výběru převodů. Pokud žák odpoví dobře, ťuknutím na černého koalu se přiblíží malý medvídek po cestě.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pexesa. Vhodná skupinová práce.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opakujeme samostatně do sešitu formou slovní úlohy. Následná společná kontrola na ťuknutí.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889198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25144"/>
            <a:ext cx="8206680" cy="2132857"/>
          </a:xfrm>
        </p:spPr>
        <p:txBody>
          <a:bodyPr>
            <a:noAutofit/>
          </a:bodyPr>
          <a:lstStyle/>
          <a:p>
            <a:pPr algn="ctr"/>
            <a:r>
              <a:rPr lang="en-US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ŘEVODY - PROCVIČOVÁNÍ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866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Documents and Settings\xp\Local Settings\Temporary Internet Files\Content.IE5\7HVI75T5\MP9002891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61" y="-7960"/>
            <a:ext cx="76328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0" y="5445224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2"/>
          </p:cNvCxnSpPr>
          <p:nvPr/>
        </p:nvCxnSpPr>
        <p:spPr>
          <a:xfrm>
            <a:off x="670930" y="6217888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ětiúhelník 12"/>
          <p:cNvSpPr/>
          <p:nvPr/>
        </p:nvSpPr>
        <p:spPr>
          <a:xfrm>
            <a:off x="1547664" y="583155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3" idx="2"/>
          </p:cNvCxnSpPr>
          <p:nvPr/>
        </p:nvCxnSpPr>
        <p:spPr>
          <a:xfrm>
            <a:off x="2218594" y="6604220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ětiúhelník 14"/>
          <p:cNvSpPr/>
          <p:nvPr/>
        </p:nvSpPr>
        <p:spPr>
          <a:xfrm>
            <a:off x="1259632" y="4797152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5" idx="2"/>
          </p:cNvCxnSpPr>
          <p:nvPr/>
        </p:nvCxnSpPr>
        <p:spPr>
          <a:xfrm>
            <a:off x="1930562" y="5569816"/>
            <a:ext cx="0" cy="2617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ětiúhelník 16"/>
          <p:cNvSpPr/>
          <p:nvPr/>
        </p:nvSpPr>
        <p:spPr>
          <a:xfrm>
            <a:off x="955824" y="3861048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2"/>
          </p:cNvCxnSpPr>
          <p:nvPr/>
        </p:nvCxnSpPr>
        <p:spPr>
          <a:xfrm>
            <a:off x="1626754" y="4633712"/>
            <a:ext cx="0" cy="1634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ětiúhelník 18"/>
          <p:cNvSpPr/>
          <p:nvPr/>
        </p:nvSpPr>
        <p:spPr>
          <a:xfrm>
            <a:off x="2411760" y="347471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19" idx="2"/>
          </p:cNvCxnSpPr>
          <p:nvPr/>
        </p:nvCxnSpPr>
        <p:spPr>
          <a:xfrm>
            <a:off x="3082690" y="4247380"/>
            <a:ext cx="0" cy="10831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ětiúhelník 20"/>
          <p:cNvSpPr/>
          <p:nvPr/>
        </p:nvSpPr>
        <p:spPr>
          <a:xfrm>
            <a:off x="0" y="2780928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1" idx="2"/>
          </p:cNvCxnSpPr>
          <p:nvPr/>
        </p:nvCxnSpPr>
        <p:spPr>
          <a:xfrm>
            <a:off x="670930" y="3553592"/>
            <a:ext cx="12638" cy="18355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ětiúhelník 22"/>
          <p:cNvSpPr/>
          <p:nvPr/>
        </p:nvSpPr>
        <p:spPr>
          <a:xfrm>
            <a:off x="1626754" y="247079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2"/>
          </p:cNvCxnSpPr>
          <p:nvPr/>
        </p:nvCxnSpPr>
        <p:spPr>
          <a:xfrm>
            <a:off x="2297684" y="3243460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ětiúhelník 24"/>
          <p:cNvSpPr/>
          <p:nvPr/>
        </p:nvSpPr>
        <p:spPr>
          <a:xfrm rot="10800000">
            <a:off x="7415808" y="241555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4716016" y="764704"/>
            <a:ext cx="0" cy="141277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ětiúhelník 26"/>
          <p:cNvSpPr/>
          <p:nvPr/>
        </p:nvSpPr>
        <p:spPr>
          <a:xfrm rot="10800000">
            <a:off x="7596336" y="356351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8604448" y="4322985"/>
            <a:ext cx="0" cy="253501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ětiúhelník 28"/>
          <p:cNvSpPr/>
          <p:nvPr/>
        </p:nvSpPr>
        <p:spPr>
          <a:xfrm rot="10800000">
            <a:off x="6440399" y="558871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úhelník 29"/>
          <p:cNvSpPr/>
          <p:nvPr/>
        </p:nvSpPr>
        <p:spPr>
          <a:xfrm rot="10800000">
            <a:off x="6532849" y="1526332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7396945" y="2331170"/>
            <a:ext cx="18863" cy="104979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Pětiúhelník 31"/>
          <p:cNvSpPr/>
          <p:nvPr/>
        </p:nvSpPr>
        <p:spPr>
          <a:xfrm>
            <a:off x="2987824" y="1063649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úhelník 32"/>
          <p:cNvSpPr/>
          <p:nvPr/>
        </p:nvSpPr>
        <p:spPr>
          <a:xfrm>
            <a:off x="3168352" y="1912664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3" idx="2"/>
          </p:cNvCxnSpPr>
          <p:nvPr/>
        </p:nvCxnSpPr>
        <p:spPr>
          <a:xfrm>
            <a:off x="3839282" y="2685328"/>
            <a:ext cx="0" cy="7893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Pětiúhelník 34"/>
          <p:cNvSpPr/>
          <p:nvPr/>
        </p:nvSpPr>
        <p:spPr>
          <a:xfrm>
            <a:off x="1132276" y="945203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úhelník 35"/>
          <p:cNvSpPr/>
          <p:nvPr/>
        </p:nvSpPr>
        <p:spPr>
          <a:xfrm>
            <a:off x="3729632" y="-7960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úhelník 36"/>
          <p:cNvSpPr/>
          <p:nvPr/>
        </p:nvSpPr>
        <p:spPr>
          <a:xfrm>
            <a:off x="1808274" y="172539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/>
          <p:nvPr/>
        </p:nvCxnSpPr>
        <p:spPr>
          <a:xfrm flipH="1">
            <a:off x="8460432" y="3220936"/>
            <a:ext cx="4427" cy="3200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728192" y="1775444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2672370" y="1526332"/>
            <a:ext cx="11646" cy="9444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30" idx="2"/>
          </p:cNvCxnSpPr>
          <p:nvPr/>
        </p:nvCxnSpPr>
        <p:spPr>
          <a:xfrm flipH="1">
            <a:off x="7590111" y="1383889"/>
            <a:ext cx="6225" cy="14244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672370" y="945203"/>
            <a:ext cx="0" cy="1634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Documents and Settings\xp\Local Settings\Temporary Internet Files\Content.IE5\3EY7I5Z8\MC900030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8058" y="907874"/>
            <a:ext cx="1637690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xp\Local Settings\Temporary Internet Files\Content.IE5\307Q7O21\MC9000573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533" y="5330516"/>
            <a:ext cx="1818742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xp\Local Settings\Temporary Internet Files\Content.IE5\RTO91NJY\MC9004246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48" y="121017"/>
            <a:ext cx="695850" cy="61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" name="Pětiúhelník 71"/>
          <p:cNvSpPr/>
          <p:nvPr/>
        </p:nvSpPr>
        <p:spPr>
          <a:xfrm>
            <a:off x="80082" y="6627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3851920" y="5831556"/>
            <a:ext cx="2160240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 CESTY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139952" y="3080022"/>
            <a:ext cx="37804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PŘEVEĎ NA </a:t>
            </a:r>
            <a:r>
              <a:rPr lang="en-US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CENTI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METRY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79512" y="15399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057702" y="26648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887924" y="9023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082690" y="1178704"/>
            <a:ext cx="1250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285944" y="103914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354946" y="199856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851186" y="256367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70 </a:t>
            </a:r>
            <a:r>
              <a:rPr lang="en-US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c</a:t>
            </a:r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0082" y="2856066"/>
            <a:ext cx="1376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1188132" y="395499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573066" y="35417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456312" y="48910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9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0082" y="5590492"/>
            <a:ext cx="1199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767450" y="595316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7920372" y="365746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20372" y="251055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960426" y="161593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75748" y="67500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8" name="Pětiúhelník 67"/>
          <p:cNvSpPr/>
          <p:nvPr/>
        </p:nvSpPr>
        <p:spPr>
          <a:xfrm>
            <a:off x="61909" y="38078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40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95" name="Pětiúhelník 94"/>
          <p:cNvSpPr/>
          <p:nvPr/>
        </p:nvSpPr>
        <p:spPr>
          <a:xfrm>
            <a:off x="1819920" y="179247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  <a:solidFill>
                  <a:schemeClr val="accent3"/>
                </a:solidFill>
                <a:latin typeface="Comic Sans MS" pitchFamily="66" charset="0"/>
              </a:rPr>
              <a:t>6</a:t>
            </a:r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 </a:t>
            </a:r>
            <a:r>
              <a:rPr lang="en-US" sz="2400" b="1" dirty="0" err="1" smtClean="0">
                <a:ln/>
                <a:solidFill>
                  <a:schemeClr val="accent3"/>
                </a:solidFill>
                <a:latin typeface="Comic Sans MS" pitchFamily="66" charset="0"/>
              </a:rPr>
              <a:t>dm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96" name="Pětiúhelník 95"/>
          <p:cNvSpPr/>
          <p:nvPr/>
        </p:nvSpPr>
        <p:spPr>
          <a:xfrm>
            <a:off x="1132276" y="945202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200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97" name="Pětiúhelník 96"/>
          <p:cNvSpPr/>
          <p:nvPr/>
        </p:nvSpPr>
        <p:spPr>
          <a:xfrm>
            <a:off x="2976178" y="1017702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5 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98" name="Pětiúhelník 97"/>
          <p:cNvSpPr/>
          <p:nvPr/>
        </p:nvSpPr>
        <p:spPr>
          <a:xfrm>
            <a:off x="3735293" y="-29700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80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99" name="Pětiúhelník 98"/>
          <p:cNvSpPr/>
          <p:nvPr/>
        </p:nvSpPr>
        <p:spPr>
          <a:xfrm>
            <a:off x="3168352" y="1912323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10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0" name="Pětiúhelník 99"/>
          <p:cNvSpPr/>
          <p:nvPr/>
        </p:nvSpPr>
        <p:spPr>
          <a:xfrm>
            <a:off x="1615108" y="2460229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7 </a:t>
            </a:r>
            <a:r>
              <a:rPr lang="en-US" sz="2400" b="1" dirty="0" err="1" smtClean="0">
                <a:ln/>
                <a:solidFill>
                  <a:schemeClr val="accent3"/>
                </a:solidFill>
                <a:latin typeface="Comic Sans MS" pitchFamily="66" charset="0"/>
              </a:rPr>
              <a:t>dm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1" name="Pětiúhelník 100"/>
          <p:cNvSpPr/>
          <p:nvPr/>
        </p:nvSpPr>
        <p:spPr>
          <a:xfrm>
            <a:off x="-11646" y="2752730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6 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2" name="Pětiúhelník 101"/>
          <p:cNvSpPr/>
          <p:nvPr/>
        </p:nvSpPr>
        <p:spPr>
          <a:xfrm>
            <a:off x="2389728" y="3446518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40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3" name="Pětiúhelník 102"/>
          <p:cNvSpPr/>
          <p:nvPr/>
        </p:nvSpPr>
        <p:spPr>
          <a:xfrm>
            <a:off x="956085" y="3843602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3 </a:t>
            </a:r>
            <a:r>
              <a:rPr lang="en-US" sz="2400" b="1" dirty="0" err="1" smtClean="0">
                <a:ln/>
                <a:solidFill>
                  <a:schemeClr val="accent3"/>
                </a:solidFill>
                <a:latin typeface="Comic Sans MS" pitchFamily="66" charset="0"/>
              </a:rPr>
              <a:t>dm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4" name="Pětiúhelník 103"/>
          <p:cNvSpPr/>
          <p:nvPr/>
        </p:nvSpPr>
        <p:spPr>
          <a:xfrm>
            <a:off x="1259632" y="4768954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90 mm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5" name="Pětiúhelník 104"/>
          <p:cNvSpPr/>
          <p:nvPr/>
        </p:nvSpPr>
        <p:spPr>
          <a:xfrm>
            <a:off x="0" y="5417026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10 </a:t>
            </a:r>
            <a:r>
              <a:rPr lang="en-US" sz="2400" b="1" dirty="0" err="1" smtClean="0">
                <a:ln/>
                <a:solidFill>
                  <a:schemeClr val="accent3"/>
                </a:solidFill>
                <a:latin typeface="Comic Sans MS" pitchFamily="66" charset="0"/>
              </a:rPr>
              <a:t>dm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6" name="Pětiúhelník 105"/>
          <p:cNvSpPr/>
          <p:nvPr/>
        </p:nvSpPr>
        <p:spPr>
          <a:xfrm>
            <a:off x="1574196" y="5813325"/>
            <a:ext cx="1739838" cy="829060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20 </a:t>
            </a:r>
            <a:r>
              <a:rPr lang="en-US" sz="2400" b="1" dirty="0">
                <a:ln/>
                <a:solidFill>
                  <a:schemeClr val="accent3"/>
                </a:solidFill>
                <a:latin typeface="Comic Sans MS" pitchFamily="66" charset="0"/>
              </a:rPr>
              <a:t>m</a:t>
            </a:r>
            <a:r>
              <a:rPr lang="en-US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m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grpSp>
        <p:nvGrpSpPr>
          <p:cNvPr id="70" name="Skupina 69"/>
          <p:cNvGrpSpPr/>
          <p:nvPr/>
        </p:nvGrpSpPr>
        <p:grpSpPr>
          <a:xfrm>
            <a:off x="6440399" y="551895"/>
            <a:ext cx="1739838" cy="829060"/>
            <a:chOff x="6440399" y="551895"/>
            <a:chExt cx="1739838" cy="829060"/>
          </a:xfrm>
        </p:grpSpPr>
        <p:sp>
          <p:nvSpPr>
            <p:cNvPr id="108" name="Pětiúhelník 107"/>
            <p:cNvSpPr/>
            <p:nvPr/>
          </p:nvSpPr>
          <p:spPr>
            <a:xfrm rot="10800000">
              <a:off x="6440399" y="551895"/>
              <a:ext cx="1739838" cy="829060"/>
            </a:xfrm>
            <a:prstGeom prst="homePlat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6820735" y="774607"/>
              <a:ext cx="12198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r>
                <a:rPr lang="en-US" sz="2400" b="1" dirty="0" smtClean="0">
                  <a:ln/>
                  <a:solidFill>
                    <a:schemeClr val="accent3"/>
                  </a:solidFill>
                  <a:latin typeface="Comic Sans MS" pitchFamily="66" charset="0"/>
                </a:rPr>
                <a:t>70 mm</a:t>
              </a:r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525096" y="1482044"/>
            <a:ext cx="1739838" cy="829060"/>
            <a:chOff x="6525096" y="1482044"/>
            <a:chExt cx="1739838" cy="829060"/>
          </a:xfrm>
        </p:grpSpPr>
        <p:sp>
          <p:nvSpPr>
            <p:cNvPr id="110" name="Pětiúhelník 109"/>
            <p:cNvSpPr/>
            <p:nvPr/>
          </p:nvSpPr>
          <p:spPr>
            <a:xfrm rot="10800000">
              <a:off x="6525096" y="1482044"/>
              <a:ext cx="1739838" cy="829060"/>
            </a:xfrm>
            <a:prstGeom prst="homePlat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6899007" y="1633835"/>
              <a:ext cx="12198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r>
                <a:rPr lang="en-US" sz="2400" b="1" dirty="0" smtClean="0">
                  <a:ln/>
                  <a:solidFill>
                    <a:schemeClr val="accent3"/>
                  </a:solidFill>
                  <a:latin typeface="Comic Sans MS" pitchFamily="66" charset="0"/>
                </a:rPr>
                <a:t>4 </a:t>
              </a:r>
              <a:r>
                <a:rPr lang="en-US" sz="2400" b="1" dirty="0" err="1" smtClean="0">
                  <a:ln/>
                  <a:solidFill>
                    <a:schemeClr val="accent3"/>
                  </a:solidFill>
                  <a:latin typeface="Comic Sans MS" pitchFamily="66" charset="0"/>
                </a:rPr>
                <a:t>dm</a:t>
              </a:r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7415808" y="2387358"/>
            <a:ext cx="1739838" cy="829060"/>
            <a:chOff x="7415808" y="2387358"/>
            <a:chExt cx="1739838" cy="829060"/>
          </a:xfrm>
        </p:grpSpPr>
        <p:sp>
          <p:nvSpPr>
            <p:cNvPr id="112" name="Pětiúhelník 111"/>
            <p:cNvSpPr/>
            <p:nvPr/>
          </p:nvSpPr>
          <p:spPr>
            <a:xfrm rot="10800000">
              <a:off x="7415808" y="2387358"/>
              <a:ext cx="1739838" cy="829060"/>
            </a:xfrm>
            <a:prstGeom prst="homePlat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7596337" y="2571055"/>
              <a:ext cx="14041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r>
                <a:rPr lang="en-US" sz="2400" b="1" dirty="0" smtClean="0">
                  <a:ln/>
                  <a:solidFill>
                    <a:schemeClr val="accent3"/>
                  </a:solidFill>
                  <a:latin typeface="Comic Sans MS" pitchFamily="66" charset="0"/>
                </a:rPr>
                <a:t>500 mm</a:t>
              </a:r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596337" y="3552826"/>
            <a:ext cx="1739838" cy="829060"/>
            <a:chOff x="7596337" y="3552826"/>
            <a:chExt cx="1739838" cy="829060"/>
          </a:xfrm>
        </p:grpSpPr>
        <p:sp>
          <p:nvSpPr>
            <p:cNvPr id="115" name="Pětiúhelník 114"/>
            <p:cNvSpPr/>
            <p:nvPr/>
          </p:nvSpPr>
          <p:spPr>
            <a:xfrm rot="10800000">
              <a:off x="7596337" y="3552826"/>
              <a:ext cx="1739838" cy="829060"/>
            </a:xfrm>
            <a:prstGeom prst="homePlat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8016883" y="3763477"/>
              <a:ext cx="12198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r>
                <a:rPr lang="en-US" sz="2400" b="1" dirty="0">
                  <a:ln/>
                  <a:solidFill>
                    <a:schemeClr val="accent3"/>
                  </a:solidFill>
                  <a:latin typeface="Comic Sans MS" pitchFamily="66" charset="0"/>
                </a:rPr>
                <a:t>2</a:t>
              </a:r>
              <a:r>
                <a:rPr lang="en-US" sz="2400" b="1" dirty="0" smtClean="0">
                  <a:ln/>
                  <a:solidFill>
                    <a:schemeClr val="accent3"/>
                  </a:solidFill>
                  <a:latin typeface="Comic Sans MS" pitchFamily="66" charset="0"/>
                </a:rPr>
                <a:t> m</a:t>
              </a:r>
              <a:endParaRPr lang="cs-CZ" sz="2400" b="1" dirty="0">
                <a:ln/>
                <a:solidFill>
                  <a:schemeClr val="accent3"/>
                </a:solidFill>
                <a:latin typeface="Comic Sans MS" pitchFamily="6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5593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5434E-6 L -0.03264 0.080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2" y="4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0.08046 L 0.01459 0.10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0.1015 L -0.06424 0.1433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2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14335 L 0.05382 0.153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82 0.15399 L 0.01979 -0.02104 C 0.01268 -0.05988 0.00209 -0.08185 -0.00885 -0.08185 C -0.02153 -0.08185 -0.0316 -0.05988 -0.03854 -0.02104 L -0.07205 0.15399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1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14352 L 0.07743 0.216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43 0.2169 L -0.11146 0.2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46 0.2169 L 0.08542 0.3113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42 0.31134 L 0.02604 0.11204 C 0.01372 0.06713 -0.00486 0.04329 -0.02413 0.04329 C -0.04618 0.04329 -0.06389 0.06713 -0.07604 0.11204 L -0.13507 0.31134 " pathEditMode="relative" rAng="0" ptsTypes="FffFF">
                                      <p:cBhvr>
                                        <p:cTn id="4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07 0.31134 L 0.12483 0.4057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83 0.40579 L 0.03594 0.46829 C 0.01736 0.48241 -0.01041 0.49005 -0.03941 0.49005 C -0.07239 0.49005 -0.09896 0.48241 -0.11753 0.46829 L -0.2059 0.40579 " pathEditMode="relative" rAng="0" ptsTypes="FffFF">
                                      <p:cBhvr>
                                        <p:cTn id="5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59 0.40578 L 0.15625 0.4791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625 0.47917 L -0.10365 0.6157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65 0.61574 C -0.08264 0.62431 -0.07136 0.62431 -0.04879 0.62245 C -0.02431 0.60093 -0.04202 0.54537 -0.04879 0.51134 C -0.04827 0.50023 -0.04809 0.48912 -0.04705 0.47801 C -0.04566 0.4625 -0.03195 0.4537 -0.02205 0.44907 C -0.00434 0.44977 0.01371 0.44792 0.03125 0.45139 C 0.0335 0.45185 0.03246 0.45718 0.03298 0.46019 C 0.03559 0.47431 0.03906 0.48819 0.04132 0.50231 C 0.04201 0.51204 0.0427 0.52917 0.04791 0.53796 C 0.05208 0.54491 0.06302 0.54722 0.06788 0.55347 C 0.07013 0.55648 0.0717 0.56088 0.07465 0.5625 C 0.08454 0.56829 0.11093 0.57523 0.12135 0.57569 C 0.14305 0.57685 0.16458 0.57731 0.18628 0.57801 C 0.19305 0.58009 0.19965 0.58171 0.20625 0.58472 C 0.21007 0.59213 0.21128 0.59815 0.21302 0.60694 C 0.21475 0.64259 0.21632 0.6581 0.21302 0.69792 C 0.21267 0.70208 0.20816 0.7037 0.20625 0.70694 C 0.20191 0.71412 0.20138 0.71736 0.19461 0.72014 C 0.12222 0.71412 0.15972 0.72153 0.12465 0.70694 C 0.12239 0.70394 0.12013 0.70093 0.11788 0.69792 C 0.11632 0.6956 0.11302 0.6912 0.11302 0.69144 C 0.1118 0.68657 0.10816 0.68287 0.10798 0.67801 C 0.10746 0.6581 0.10954 0.61806 0.10954 0.61829 " pathEditMode="relative" rAng="0" ptsTypes="ffffffffffffffffffffffA">
                                      <p:cBhvr>
                                        <p:cTn id="6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90" y="-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55 0.61829 L 0.0099 0.46042 C -0.01111 0.42477 -0.04184 0.40602 -0.07448 0.40602 C -0.11128 0.40602 -0.1408 0.42477 -0.16215 0.46042 L -0.26059 0.61829 " pathEditMode="relative" rAng="0" ptsTypes="FffFF">
                                      <p:cBhvr>
                                        <p:cTn id="7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1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059 0.61829 L 0.07014 0.7652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14 0.76528 C 0.08576 0.76597 0.13333 0.76967 0.15191 0.76528 C 0.15364 0.76481 0.15173 0.75903 0.15347 0.75856 C 0.16441 0.75509 0.17569 0.75555 0.1868 0.75416 C 0.19132 0.75278 0.19635 0.75324 0.20017 0.74977 C 0.21215 0.73889 0.22448 0.72847 0.2368 0.71852 C 0.24913 0.69699 0.23316 0.72268 0.25017 0.70301 C 0.25173 0.70115 0.25226 0.69838 0.25347 0.69629 C 0.25764 0.68935 0.26302 0.68611 0.26684 0.67847 C 0.27153 0.64282 0.2651 0.68588 0.27187 0.65416 C 0.27396 0.64398 0.27465 0.6331 0.27691 0.62291 C 0.28055 0.60671 0.28437 0.59004 0.28854 0.57407 C 0.2875 0.54676 0.28715 0.51921 0.28524 0.4919 C 0.2842 0.47685 0.27795 0.45972 0.27517 0.44514 C 0.2717 0.42592 0.26736 0.40393 0.25694 0.38958 C 0.25399 0.37847 0.25087 0.36481 0.24687 0.35416 C 0.24566 0.35092 0.24323 0.34838 0.24184 0.34514 C 0.24045 0.34166 0.24028 0.33727 0.23854 0.33403 C 0.23437 0.32662 0.22969 0.32685 0.22361 0.32523 C 0.21059 0.30879 0.18976 0.30486 0.17361 0.29629 C 0.16371 0.29097 0.15521 0.28194 0.14514 0.27847 C 0.13542 0.26967 0.12274 0.26435 0.1118 0.25856 C 0.08715 0.26018 0.06441 0.26227 0.04028 0.26736 C 0.03837 0.26828 0.0243 0.27453 0.02187 0.27639 C 0.00347 0.29097 -0.01511 0.33472 -0.02639 0.35856 C -0.03195 0.37037 -0.03368 0.3794 -0.04149 0.38958 C -0.0474 0.40856 -0.04792 0.41528 -0.05643 0.42963 C -0.06233 0.43958 -0.06962 0.44791 -0.07483 0.45856 C -0.07899 0.46713 -0.0842 0.47453 -0.0882 0.4831 C -0.09896 0.50555 -0.08733 0.48865 -0.09809 0.50301 C -0.10018 0.50972 -0.10313 0.51597 -0.10486 0.52291 C -0.11024 0.54398 -0.1033 0.52569 -0.10816 0.54074 C -0.11024 0.54722 -0.11198 0.54977 -0.1132 0.55625 C -0.11736 0.57847 -0.1217 0.60069 -0.12639 0.62291 C -0.12535 0.63842 -0.12587 0.65555 -0.11476 0.66528 C -0.11181 0.66782 -0.10816 0.66805 -0.10486 0.66967 C -0.10365 0.67106 -0.10243 0.67245 -0.10139 0.67407 C -0.10018 0.67615 -0.09948 0.67893 -0.09809 0.68078 C -0.09393 0.68634 -0.0882 0.68657 -0.08316 0.68958 C -0.07778 0.69259 -0.07396 0.69699 -0.06806 0.69861 C -0.05608 0.70185 -0.04202 0.70347 -0.02986 0.70532 C -0.01372 0.7037 0.00243 0.70254 0.01857 0.70069 C 0.0375 0.69838 0.05607 0.69004 0.07517 0.6875 C 0.08507 0.68171 0.09305 0.67453 0.10347 0.67199 C 0.12552 0.65694 0.13125 0.6375 0.14184 0.60972 C 0.14583 0.5993 0.14618 0.58703 0.15017 0.57639 C 0.15069 0.57268 0.15139 0.56898 0.15191 0.56528 C 0.15295 0.55787 0.15521 0.54305 0.15521 0.54305 C 0.1533 0.5081 0.16076 0.46041 0.14028 0.43194 C 0.13785 0.41921 0.12743 0.40764 0.12014 0.39861 C 0.10364 0.37801 0.09028 0.3618 0.07014 0.34745 C 0.05642 0.33773 0.04913 0.34097 0.03351 0.33194 C 0.01667 0.32222 0.02604 0.32639 0.00521 0.32083 C -0.00035 0.31944 -0.01146 0.31643 -0.01146 0.31643 C -0.0309 0.31736 -0.05156 0.3118 -0.06979 0.32083 C -0.07327 0.32245 -0.07639 0.32569 -0.07986 0.32754 C -0.08472 0.33009 -0.09479 0.33403 -0.09479 0.33403 C -0.09965 0.34074 -0.09948 0.34421 -0.10643 0.34745 C -0.11198 0.35486 -0.11754 0.36227 -0.12309 0.36967 C -0.12535 0.37268 -0.12986 0.37847 -0.12986 0.37847 C -0.13264 0.39051 -0.13542 0.38287 -0.13976 0.39421 C -0.1467 0.4125 -0.15122 0.4243 -0.15486 0.44514 C -0.15347 0.54097 -0.15955 0.64375 -0.14479 0.73865 C -0.14236 0.7919 -0.14306 0.76389 -0.14306 0.82291 " pathEditMode="relative" ptsTypes="fffffffffffffffffffffffffffffffffffffffffffffffffffffffffffffffA">
                                      <p:cBhvr>
                                        <p:cTn id="7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"/>
                            </p:stCondLst>
                            <p:childTnLst>
                              <p:par>
                                <p:cTn id="8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5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63" grpId="0" animBg="1"/>
      <p:bldP spid="66" grpId="0"/>
      <p:bldP spid="66" grpId="1"/>
      <p:bldP spid="68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63217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xp\Local Settings\Temporary Internet Files\Content.IE5\3EY7I5Z8\MC900362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7" y="-27299"/>
            <a:ext cx="1284153" cy="139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973290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2969806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615318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21" name="Ovál 20"/>
          <p:cNvSpPr/>
          <p:nvPr/>
        </p:nvSpPr>
        <p:spPr>
          <a:xfrm>
            <a:off x="-159" y="6093296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D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57805" y="260648"/>
            <a:ext cx="5990920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latin typeface="Comic Sans MS" pitchFamily="66" charset="0"/>
              </a:rPr>
              <a:t>P</a:t>
            </a:r>
            <a:r>
              <a:rPr lang="cs-CZ" sz="4000" dirty="0" smtClean="0">
                <a:latin typeface="Comic Sans MS" pitchFamily="66" charset="0"/>
              </a:rPr>
              <a:t>ŘEVODY ČASU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25757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945790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45790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360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765823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125757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omic Sans MS" pitchFamily="66" charset="0"/>
              </a:rPr>
              <a:t>3</a:t>
            </a:r>
            <a:r>
              <a:rPr lang="en-US" sz="2400" dirty="0" smtClean="0">
                <a:latin typeface="Comic Sans MS" pitchFamily="66" charset="0"/>
              </a:rPr>
              <a:t>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25757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180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25757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120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585856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min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65823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10 h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85856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 min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45790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480s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65823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85856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945790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65823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85856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035296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35296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035296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035296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838513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838513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838513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838513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690164" y="234968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690164" y="357052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90164" y="479136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5690164" y="6012204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460141" y="233365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60141" y="355449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7460141" y="477533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460141" y="5996171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1" name="Picture 3" descr="C:\Documents and Settings\xp\Local Settings\Temporary Internet Files\Content.IE5\RTO91NJY\MC900295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4" y="12835"/>
            <a:ext cx="1334434" cy="133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Obdélník 2051"/>
          <p:cNvSpPr/>
          <p:nvPr/>
        </p:nvSpPr>
        <p:spPr>
          <a:xfrm>
            <a:off x="6489251" y="2039546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422928" y="294293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6489251" y="3298612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422928" y="422116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6489251" y="4557678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357043" y="542681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6489251" y="5816743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7422928" y="659185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746511" y="2049910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5680188" y="295329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746511" y="3308976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5680188" y="423153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4746511" y="4568042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614303" y="543717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4746511" y="5827107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680188" y="6602222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2861392" y="2004736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3795069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2861392" y="3263802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5069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2861392" y="4522868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3729184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/>
          <p:cNvSpPr/>
          <p:nvPr/>
        </p:nvSpPr>
        <p:spPr>
          <a:xfrm>
            <a:off x="2861392" y="5781933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3795069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/>
          <p:cNvSpPr/>
          <p:nvPr/>
        </p:nvSpPr>
        <p:spPr>
          <a:xfrm>
            <a:off x="1067973" y="2004736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2001650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bdélník 162"/>
          <p:cNvSpPr/>
          <p:nvPr/>
        </p:nvSpPr>
        <p:spPr>
          <a:xfrm>
            <a:off x="1067973" y="3263802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001650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bdélník 164"/>
          <p:cNvSpPr/>
          <p:nvPr/>
        </p:nvSpPr>
        <p:spPr>
          <a:xfrm>
            <a:off x="1067973" y="4522868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1935765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bdélník 166"/>
          <p:cNvSpPr/>
          <p:nvPr/>
        </p:nvSpPr>
        <p:spPr>
          <a:xfrm>
            <a:off x="1067973" y="5781933"/>
            <a:ext cx="1208240" cy="1208240"/>
          </a:xfrm>
          <a:prstGeom prst="rect">
            <a:avLst/>
          </a:prstGeom>
          <a:blipFill dpi="0"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2001650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860" y="5651351"/>
            <a:ext cx="1056798" cy="112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3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2052" grpId="0" animBg="1"/>
      <p:bldP spid="2052" grpId="1" animBg="1"/>
      <p:bldP spid="122" grpId="0" animBg="1"/>
      <p:bldP spid="122" grpId="1" animBg="1"/>
      <p:bldP spid="126" grpId="0" animBg="1"/>
      <p:bldP spid="126" grpId="1" animBg="1"/>
      <p:bldP spid="128" grpId="0" animBg="1"/>
      <p:bldP spid="128" grpId="1" animBg="1"/>
      <p:bldP spid="138" grpId="0" animBg="1"/>
      <p:bldP spid="138" grpId="1" animBg="1"/>
      <p:bldP spid="140" grpId="0" animBg="1"/>
      <p:bldP spid="140" grpId="1" animBg="1"/>
      <p:bldP spid="142" grpId="0" animBg="1"/>
      <p:bldP spid="142" grpId="1" animBg="1"/>
      <p:bldP spid="144" grpId="0" animBg="1"/>
      <p:bldP spid="144" grpId="1" animBg="1"/>
      <p:bldP spid="153" grpId="0" animBg="1"/>
      <p:bldP spid="153" grpId="1" animBg="1"/>
      <p:bldP spid="155" grpId="0" animBg="1"/>
      <p:bldP spid="155" grpId="1" animBg="1"/>
      <p:bldP spid="157" grpId="0" animBg="1"/>
      <p:bldP spid="157" grpId="1" animBg="1"/>
      <p:bldP spid="159" grpId="0" animBg="1"/>
      <p:bldP spid="159" grpId="1" animBg="1"/>
      <p:bldP spid="161" grpId="0" animBg="1"/>
      <p:bldP spid="161" grpId="1" animBg="1"/>
      <p:bldP spid="163" grpId="0" animBg="1"/>
      <p:bldP spid="163" grpId="1" animBg="1"/>
      <p:bldP spid="165" grpId="0" animBg="1"/>
      <p:bldP spid="165" grpId="1" animBg="1"/>
      <p:bldP spid="167" grpId="0" animBg="1"/>
      <p:bldP spid="16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95771" y="29816"/>
            <a:ext cx="7288189" cy="1598984"/>
          </a:xfrm>
        </p:spPr>
        <p:txBody>
          <a:bodyPr>
            <a:normAutofit/>
          </a:bodyPr>
          <a:lstStyle/>
          <a:p>
            <a:r>
              <a:rPr lang="en-US" sz="2800" dirty="0" err="1" smtClean="0">
                <a:solidFill>
                  <a:schemeClr val="tx1"/>
                </a:solidFill>
                <a:latin typeface="Comic Sans MS" pitchFamily="66" charset="0"/>
              </a:rPr>
              <a:t>Babi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čka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pletla jeden svetr 420 minut. Kolik to bylo hodin? Jak dlouho by jí trvalo uplést 5 takových svetrů?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628800"/>
            <a:ext cx="12442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/>
              <a:t>ŘEŠENÍ: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2088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 svetr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67744" y="2306489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420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21297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hodin...</a:t>
            </a:r>
            <a:r>
              <a:rPr lang="en-US" sz="2400" dirty="0">
                <a:latin typeface="Comic Sans MS" pitchFamily="66" charset="0"/>
              </a:rPr>
              <a:t>?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242088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64498" y="3092787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420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63888" y="3092787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6</a:t>
            </a:r>
            <a:r>
              <a:rPr lang="cs-CZ" sz="2400" dirty="0" smtClean="0">
                <a:latin typeface="Comic Sans MS" pitchFamily="66" charset="0"/>
              </a:rPr>
              <a:t>0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76056" y="3092787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 smtClean="0">
                <a:latin typeface="Comic Sans MS" pitchFamily="66" charset="0"/>
              </a:rPr>
              <a:t>7</a:t>
            </a:r>
            <a:r>
              <a:rPr lang="cs-CZ" sz="2400" dirty="0" smtClean="0">
                <a:latin typeface="Comic Sans MS" pitchFamily="66" charset="0"/>
              </a:rPr>
              <a:t>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996098"/>
            <a:ext cx="288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043454"/>
            <a:ext cx="288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911232"/>
            <a:ext cx="1868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Comic Sans MS" pitchFamily="66" charset="0"/>
              </a:rPr>
              <a:t>5 svetrů ...</a:t>
            </a:r>
            <a:r>
              <a:rPr lang="en-US" sz="2400" u="sng" dirty="0">
                <a:latin typeface="Comic Sans MS" pitchFamily="66" charset="0"/>
              </a:rPr>
              <a:t>?</a:t>
            </a:r>
            <a:endParaRPr lang="cs-CZ" sz="2400" u="sng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10148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264498" y="3911232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7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591361" y="3911232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5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092824" y="3911232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 smtClean="0">
                <a:latin typeface="Comic Sans MS" pitchFamily="66" charset="0"/>
              </a:rPr>
              <a:t>35 </a:t>
            </a:r>
            <a:endParaRPr lang="cs-CZ" sz="2400" u="sng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1749" y="3724523"/>
            <a:ext cx="313252" cy="76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x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99473" y="3757343"/>
            <a:ext cx="288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38750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0239" y="4797152"/>
            <a:ext cx="18517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/>
              <a:t>ODPOVĚDI:</a:t>
            </a:r>
            <a:endParaRPr lang="cs-CZ" sz="2400" b="1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0239" y="5589240"/>
            <a:ext cx="540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Babička pletla jeden svetr 7 hodin.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0238" y="6237312"/>
            <a:ext cx="540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Babička pletla 5 svetrů 35 hodin.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68554" y="4941168"/>
            <a:ext cx="3819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Kolik dnů a hodin pletla?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16215" y="5027984"/>
            <a:ext cx="1584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35 – 24 =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86825" y="50326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11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5820072"/>
            <a:ext cx="259228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 den a 11 hodin.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xp\Local Settings\Temporary Internet Files\Content.IE5\307Q7O21\MC900240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1263551" cy="133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xp\Local Settings\Temporary Internet Files\Content.IE5\RTO91NJY\MC900361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1901" y="577492"/>
            <a:ext cx="1166474" cy="17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32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8148E-6 C 0.02448 -0.00486 0.02725 -0.00417 0.06007 -0.00232 C 0.07135 0.00301 0.05902 -0.00463 0.06996 0.01759 C 0.07552 0.02893 0.0783 0.04236 0.08003 0.05555 C 0.08055 0.05995 0.08073 0.06435 0.08159 0.06875 C 0.08246 0.07338 0.08507 0.08217 0.08507 0.08217 C 0.08559 0.09398 0.0842 0.10625 0.08663 0.11759 C 0.08715 0.12014 0.09062 0.11551 0.09166 0.11319 C 0.10382 0.08518 0.08316 0.1162 0.09826 0.09537 C 0.10173 0.0824 0.10607 0.08264 0.11163 0.07315 C 0.11649 0.06504 0.121 0.05578 0.1283 0.05092 C 0.13142 0.04884 0.13524 0.04861 0.13836 0.04652 C 0.15503 0.03541 0.17656 0.02963 0.19496 0.0243 C 0.21441 0.02569 0.23264 0.02731 0.25173 0.03102 C 0.25711 0.0419 0.25764 0.03657 0.26493 0.04213 C 0.2684 0.04467 0.275 0.05092 0.275 0.05092 C 0.27743 0.06041 0.27864 0.0699 0.28003 0.07986 C 0.28055 0.0919 0.27586 0.14027 0.28507 0.11551 C 0.28593 0.11342 0.28541 0.11041 0.28663 0.10879 C 0.28836 0.10648 0.29114 0.10578 0.2934 0.1044 C 0.29635 0.09213 0.3026 0.09305 0.31007 0.08657 C 0.31666 0.07315 0.30955 0.08588 0.3184 0.07546 C 0.32135 0.07199 0.32673 0.06435 0.32673 0.06435 C 0.32725 0.05995 0.32673 0.05509 0.3283 0.05092 C 0.32916 0.04861 0.33159 0.04768 0.33333 0.04652 C 0.34288 0.04027 0.33385 0.04861 0.3434 0.04213 C 0.35625 0.03333 0.34045 0.0412 0.3533 0.03541 C 0.3658 0.03611 0.396 0.03402 0.41163 0.04444 C 0.41961 0.04977 0.42309 0.06041 0.43159 0.06435 C 0.43784 0.07662 0.44236 0.07963 0.4533 0.08217 C 0.46007 0.08819 0.46736 0.09051 0.475 0.09328 C 0.49618 0.1118 0.49496 0.14375 0.5 0.17315 C 0.5026 0.18819 0.50955 0.20092 0.51336 0.21551 C 0.51389 0.2199 0.51389 0.22453 0.51493 0.2287 C 0.51562 0.23125 0.51788 0.23287 0.5184 0.23541 C 0.521 0.25023 0.51979 0.26504 0.52326 0.27986 C 0.52639 0.33657 0.52673 0.33333 0.52673 0.41319 C 0.52899 0.40717 0.53107 0.40139 0.53333 0.39537 C 0.53593 0.38842 0.54236 0.38472 0.54496 0.37777 C 0.54757 0.37106 0.54705 0.35902 0.55 0.35324 C 0.55104 0.35139 0.5533 0.35162 0.55503 0.35092 C 0.56059 0.3456 0.56354 0.34027 0.56996 0.33773 C 0.57569 0.32615 0.58559 0.32523 0.59496 0.32222 C 0.60364 0.31527 0.61111 0.31458 0.61996 0.30879 C 0.62291 0.30694 0.63836 0.29583 0.6434 0.29537 C 0.66059 0.29398 0.67777 0.29537 0.69496 0.29537 " pathEditMode="relative" ptsTypes="fffffffffffffffffffffffffffffffffffffffffffffA">
                                      <p:cBhvr>
                                        <p:cTn id="17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000"/>
                            </p:stCondLst>
                            <p:childTnLst>
                              <p:par>
                                <p:cTn id="17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/>
      <p:bldP spid="20" grpId="0"/>
      <p:bldP spid="21" grpId="0"/>
      <p:bldP spid="23" grpId="0"/>
      <p:bldP spid="24" grpId="0"/>
      <p:bldP spid="25" grpId="0"/>
      <p:bldP spid="28" grpId="0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Documents and Settings\xp\Local Settings\Temporary Internet Files\Content.IE5\7HVI75T5\MP9002891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61" y="-7960"/>
            <a:ext cx="76328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0" y="5445224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2"/>
          </p:cNvCxnSpPr>
          <p:nvPr/>
        </p:nvCxnSpPr>
        <p:spPr>
          <a:xfrm>
            <a:off x="670930" y="6217888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ětiúhelník 12"/>
          <p:cNvSpPr/>
          <p:nvPr/>
        </p:nvSpPr>
        <p:spPr>
          <a:xfrm>
            <a:off x="1547664" y="583155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3" idx="2"/>
          </p:cNvCxnSpPr>
          <p:nvPr/>
        </p:nvCxnSpPr>
        <p:spPr>
          <a:xfrm>
            <a:off x="2218594" y="6604220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ětiúhelník 14"/>
          <p:cNvSpPr/>
          <p:nvPr/>
        </p:nvSpPr>
        <p:spPr>
          <a:xfrm>
            <a:off x="1259632" y="4797152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5" idx="2"/>
          </p:cNvCxnSpPr>
          <p:nvPr/>
        </p:nvCxnSpPr>
        <p:spPr>
          <a:xfrm>
            <a:off x="1930562" y="5569816"/>
            <a:ext cx="0" cy="2617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ětiúhelník 16"/>
          <p:cNvSpPr/>
          <p:nvPr/>
        </p:nvSpPr>
        <p:spPr>
          <a:xfrm>
            <a:off x="955824" y="3861048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2"/>
          </p:cNvCxnSpPr>
          <p:nvPr/>
        </p:nvCxnSpPr>
        <p:spPr>
          <a:xfrm>
            <a:off x="1626754" y="4633712"/>
            <a:ext cx="0" cy="1634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ětiúhelník 18"/>
          <p:cNvSpPr/>
          <p:nvPr/>
        </p:nvSpPr>
        <p:spPr>
          <a:xfrm>
            <a:off x="2411760" y="347471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19" idx="2"/>
          </p:cNvCxnSpPr>
          <p:nvPr/>
        </p:nvCxnSpPr>
        <p:spPr>
          <a:xfrm>
            <a:off x="3082690" y="4247380"/>
            <a:ext cx="0" cy="10831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ětiúhelník 20"/>
          <p:cNvSpPr/>
          <p:nvPr/>
        </p:nvSpPr>
        <p:spPr>
          <a:xfrm>
            <a:off x="0" y="2780928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1" idx="2"/>
          </p:cNvCxnSpPr>
          <p:nvPr/>
        </p:nvCxnSpPr>
        <p:spPr>
          <a:xfrm>
            <a:off x="670930" y="3553592"/>
            <a:ext cx="12638" cy="18355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ětiúhelník 22"/>
          <p:cNvSpPr/>
          <p:nvPr/>
        </p:nvSpPr>
        <p:spPr>
          <a:xfrm>
            <a:off x="1626754" y="247079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2"/>
          </p:cNvCxnSpPr>
          <p:nvPr/>
        </p:nvCxnSpPr>
        <p:spPr>
          <a:xfrm>
            <a:off x="2297684" y="3243460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ětiúhelník 24"/>
          <p:cNvSpPr/>
          <p:nvPr/>
        </p:nvSpPr>
        <p:spPr>
          <a:xfrm rot="10800000">
            <a:off x="7415808" y="241555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4716016" y="764704"/>
            <a:ext cx="0" cy="141277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ětiúhelník 26"/>
          <p:cNvSpPr/>
          <p:nvPr/>
        </p:nvSpPr>
        <p:spPr>
          <a:xfrm rot="10800000">
            <a:off x="7596336" y="356351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8604448" y="4322985"/>
            <a:ext cx="0" cy="253501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ětiúhelník 28"/>
          <p:cNvSpPr/>
          <p:nvPr/>
        </p:nvSpPr>
        <p:spPr>
          <a:xfrm rot="10800000">
            <a:off x="6440399" y="558871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úhelník 29"/>
          <p:cNvSpPr/>
          <p:nvPr/>
        </p:nvSpPr>
        <p:spPr>
          <a:xfrm rot="10800000">
            <a:off x="6532849" y="1526332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7396945" y="2331170"/>
            <a:ext cx="18863" cy="104979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Pětiúhelník 31"/>
          <p:cNvSpPr/>
          <p:nvPr/>
        </p:nvSpPr>
        <p:spPr>
          <a:xfrm>
            <a:off x="2987824" y="1063649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úhelník 32"/>
          <p:cNvSpPr/>
          <p:nvPr/>
        </p:nvSpPr>
        <p:spPr>
          <a:xfrm>
            <a:off x="3168352" y="1912664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3" idx="2"/>
          </p:cNvCxnSpPr>
          <p:nvPr/>
        </p:nvCxnSpPr>
        <p:spPr>
          <a:xfrm>
            <a:off x="3839282" y="2685328"/>
            <a:ext cx="0" cy="7893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Pětiúhelník 34"/>
          <p:cNvSpPr/>
          <p:nvPr/>
        </p:nvSpPr>
        <p:spPr>
          <a:xfrm>
            <a:off x="1132276" y="945203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úhelník 35"/>
          <p:cNvSpPr/>
          <p:nvPr/>
        </p:nvSpPr>
        <p:spPr>
          <a:xfrm>
            <a:off x="3729632" y="-7960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úhelník 36"/>
          <p:cNvSpPr/>
          <p:nvPr/>
        </p:nvSpPr>
        <p:spPr>
          <a:xfrm>
            <a:off x="1808274" y="172539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/>
          <p:nvPr/>
        </p:nvCxnSpPr>
        <p:spPr>
          <a:xfrm flipH="1">
            <a:off x="8460432" y="3220936"/>
            <a:ext cx="4427" cy="3200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728192" y="1775444"/>
            <a:ext cx="0" cy="6401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2672370" y="1526332"/>
            <a:ext cx="11646" cy="9444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30" idx="2"/>
          </p:cNvCxnSpPr>
          <p:nvPr/>
        </p:nvCxnSpPr>
        <p:spPr>
          <a:xfrm flipH="1">
            <a:off x="7590111" y="1383889"/>
            <a:ext cx="6225" cy="14244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672370" y="945203"/>
            <a:ext cx="0" cy="1634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Documents and Settings\xp\Local Settings\Temporary Internet Files\Content.IE5\3EY7I5Z8\MC900030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8058" y="907874"/>
            <a:ext cx="1637690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xp\Local Settings\Temporary Internet Files\Content.IE5\307Q7O21\MC9000573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533" y="5330516"/>
            <a:ext cx="1818742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xp\Local Settings\Temporary Internet Files\Content.IE5\RTO91NJY\MC9004246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48" y="121017"/>
            <a:ext cx="695850" cy="61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" name="Pětiúhelník 71"/>
          <p:cNvSpPr/>
          <p:nvPr/>
        </p:nvSpPr>
        <p:spPr>
          <a:xfrm>
            <a:off x="80082" y="66276"/>
            <a:ext cx="172819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3851920" y="5831556"/>
            <a:ext cx="2160240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 CESTY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139952" y="3080022"/>
            <a:ext cx="3780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PŘEVEĎ NA </a:t>
            </a:r>
            <a:r>
              <a:rPr lang="en-US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CENTI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METRY</a:t>
            </a:r>
            <a:r>
              <a:rPr lang="en-US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ŘEŠENÍ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79512" y="15399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057702" y="26648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887924" y="9023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082690" y="1178704"/>
            <a:ext cx="1250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285944" y="103914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354946" y="199856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851186" y="256367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70 </a:t>
            </a:r>
            <a:r>
              <a:rPr lang="en-US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c</a:t>
            </a:r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0082" y="2856066"/>
            <a:ext cx="1376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1188132" y="395499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573066" y="35417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456312" y="48910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9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0082" y="5590492"/>
            <a:ext cx="1199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767450" y="595316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7920372" y="365746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200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20372" y="251055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960426" y="161593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40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75748" y="67500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 cm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53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5434E-6 L -0.03264 0.080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2" y="4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0.08046 L 0.01459 0.10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0.1015 L -0.06424 0.1433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2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14335 L 0.05382 0.153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82 0.15399 L 0.01979 -0.02104 C 0.01268 -0.05988 0.00209 -0.08185 -0.00885 -0.08185 C -0.02153 -0.08185 -0.0316 -0.05988 -0.03854 -0.02104 L -0.07205 0.15399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1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14352 L 0.07743 0.216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43 0.2169 L -0.11146 0.2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46 0.2169 L 0.08542 0.3113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42 0.31134 L 0.02604 0.11204 C 0.01372 0.06713 -0.00486 0.04329 -0.02413 0.04329 C -0.04618 0.04329 -0.06389 0.06713 -0.07604 0.11204 L -0.13507 0.31134 " pathEditMode="relative" rAng="0" ptsTypes="FffFF">
                                      <p:cBhvr>
                                        <p:cTn id="4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07 0.31134 L 0.12483 0.4057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83 0.40579 L 0.03594 0.46829 C 0.01736 0.48241 -0.01041 0.49005 -0.03941 0.49005 C -0.07239 0.49005 -0.09896 0.48241 -0.11753 0.46829 L -0.2059 0.40579 " pathEditMode="relative" rAng="0" ptsTypes="FffFF">
                                      <p:cBhvr>
                                        <p:cTn id="5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59 0.40578 L 0.15625 0.4791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625 0.47917 L -0.10365 0.6157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65 0.61574 C -0.08264 0.62431 -0.07136 0.62431 -0.04879 0.62245 C -0.02431 0.60093 -0.04202 0.54537 -0.04879 0.51134 C -0.04827 0.50023 -0.04809 0.48912 -0.04705 0.47801 C -0.04566 0.4625 -0.03195 0.4537 -0.02205 0.44907 C -0.00434 0.44977 0.01371 0.44792 0.03125 0.45139 C 0.0335 0.45185 0.03246 0.45718 0.03298 0.46019 C 0.03559 0.47431 0.03906 0.48819 0.04132 0.50231 C 0.04201 0.51204 0.0427 0.52917 0.04791 0.53796 C 0.05208 0.54491 0.06302 0.54722 0.06788 0.55347 C 0.07013 0.55648 0.0717 0.56088 0.07465 0.5625 C 0.08454 0.56829 0.11093 0.57523 0.12135 0.57569 C 0.14305 0.57685 0.16458 0.57731 0.18628 0.57801 C 0.19305 0.58009 0.19965 0.58171 0.20625 0.58472 C 0.21007 0.59213 0.21128 0.59815 0.21302 0.60694 C 0.21475 0.64259 0.21632 0.6581 0.21302 0.69792 C 0.21267 0.70208 0.20816 0.7037 0.20625 0.70694 C 0.20191 0.71412 0.20138 0.71736 0.19461 0.72014 C 0.12222 0.71412 0.15972 0.72153 0.12465 0.70694 C 0.12239 0.70394 0.12013 0.70093 0.11788 0.69792 C 0.11632 0.6956 0.11302 0.6912 0.11302 0.69144 C 0.1118 0.68657 0.10816 0.68287 0.10798 0.67801 C 0.10746 0.6581 0.10954 0.61806 0.10954 0.61829 " pathEditMode="relative" rAng="0" ptsTypes="ffffffffffffffffffffffA">
                                      <p:cBhvr>
                                        <p:cTn id="6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90" y="-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55 0.61829 L 0.0099 0.46042 C -0.01111 0.42477 -0.04184 0.40602 -0.07448 0.40602 C -0.11128 0.40602 -0.1408 0.42477 -0.16215 0.46042 L -0.26059 0.61829 " pathEditMode="relative" rAng="0" ptsTypes="FffFF">
                                      <p:cBhvr>
                                        <p:cTn id="7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1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059 0.61829 L 0.07014 0.7652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14 0.76528 C 0.08576 0.76597 0.13333 0.76967 0.15191 0.76528 C 0.15364 0.76481 0.15173 0.75903 0.15347 0.75856 C 0.16441 0.75509 0.17569 0.75555 0.1868 0.75416 C 0.19132 0.75278 0.19635 0.75324 0.20017 0.74977 C 0.21215 0.73889 0.22448 0.72847 0.2368 0.71852 C 0.24913 0.69699 0.23316 0.72268 0.25017 0.70301 C 0.25173 0.70115 0.25226 0.69838 0.25347 0.69629 C 0.25764 0.68935 0.26302 0.68611 0.26684 0.67847 C 0.27153 0.64282 0.2651 0.68588 0.27187 0.65416 C 0.27396 0.64398 0.27465 0.6331 0.27691 0.62291 C 0.28055 0.60671 0.28437 0.59004 0.28854 0.57407 C 0.2875 0.54676 0.28715 0.51921 0.28524 0.4919 C 0.2842 0.47685 0.27795 0.45972 0.27517 0.44514 C 0.2717 0.42592 0.26736 0.40393 0.25694 0.38958 C 0.25399 0.37847 0.25087 0.36481 0.24687 0.35416 C 0.24566 0.35092 0.24323 0.34838 0.24184 0.34514 C 0.24045 0.34166 0.24028 0.33727 0.23854 0.33403 C 0.23437 0.32662 0.22969 0.32685 0.22361 0.32523 C 0.21059 0.30879 0.18976 0.30486 0.17361 0.29629 C 0.16371 0.29097 0.15521 0.28194 0.14514 0.27847 C 0.13542 0.26967 0.12274 0.26435 0.1118 0.25856 C 0.08715 0.26018 0.06441 0.26227 0.04028 0.26736 C 0.03837 0.26828 0.0243 0.27453 0.02187 0.27639 C 0.00347 0.29097 -0.01511 0.33472 -0.02639 0.35856 C -0.03195 0.37037 -0.03368 0.3794 -0.04149 0.38958 C -0.0474 0.40856 -0.04792 0.41528 -0.05643 0.42963 C -0.06233 0.43958 -0.06962 0.44791 -0.07483 0.45856 C -0.07899 0.46713 -0.0842 0.47453 -0.0882 0.4831 C -0.09896 0.50555 -0.08733 0.48865 -0.09809 0.50301 C -0.10018 0.50972 -0.10313 0.51597 -0.10486 0.52291 C -0.11024 0.54398 -0.1033 0.52569 -0.10816 0.54074 C -0.11024 0.54722 -0.11198 0.54977 -0.1132 0.55625 C -0.11736 0.57847 -0.1217 0.60069 -0.12639 0.62291 C -0.12535 0.63842 -0.12587 0.65555 -0.11476 0.66528 C -0.11181 0.66782 -0.10816 0.66805 -0.10486 0.66967 C -0.10365 0.67106 -0.10243 0.67245 -0.10139 0.67407 C -0.10018 0.67615 -0.09948 0.67893 -0.09809 0.68078 C -0.09393 0.68634 -0.0882 0.68657 -0.08316 0.68958 C -0.07778 0.69259 -0.07396 0.69699 -0.06806 0.69861 C -0.05608 0.70185 -0.04202 0.70347 -0.02986 0.70532 C -0.01372 0.7037 0.00243 0.70254 0.01857 0.70069 C 0.0375 0.69838 0.05607 0.69004 0.07517 0.6875 C 0.08507 0.68171 0.09305 0.67453 0.10347 0.67199 C 0.12552 0.65694 0.13125 0.6375 0.14184 0.60972 C 0.14583 0.5993 0.14618 0.58703 0.15017 0.57639 C 0.15069 0.57268 0.15139 0.56898 0.15191 0.56528 C 0.15295 0.55787 0.15521 0.54305 0.15521 0.54305 C 0.1533 0.5081 0.16076 0.46041 0.14028 0.43194 C 0.13785 0.41921 0.12743 0.40764 0.12014 0.39861 C 0.10364 0.37801 0.09028 0.3618 0.07014 0.34745 C 0.05642 0.33773 0.04913 0.34097 0.03351 0.33194 C 0.01667 0.32222 0.02604 0.32639 0.00521 0.32083 C -0.00035 0.31944 -0.01146 0.31643 -0.01146 0.31643 C -0.0309 0.31736 -0.05156 0.3118 -0.06979 0.32083 C -0.07327 0.32245 -0.07639 0.32569 -0.07986 0.32754 C -0.08472 0.33009 -0.09479 0.33403 -0.09479 0.33403 C -0.09965 0.34074 -0.09948 0.34421 -0.10643 0.34745 C -0.11198 0.35486 -0.11754 0.36227 -0.12309 0.36967 C -0.12535 0.37268 -0.12986 0.37847 -0.12986 0.37847 C -0.13264 0.39051 -0.13542 0.38287 -0.13976 0.39421 C -0.1467 0.4125 -0.15122 0.4243 -0.15486 0.44514 C -0.15347 0.54097 -0.15955 0.64375 -0.14479 0.73865 C -0.14236 0.7919 -0.14306 0.76389 -0.14306 0.82291 " pathEditMode="relative" ptsTypes="fffffffffffffffffffffffffffffffffffffffffffffffffffffffffffffffA">
                                      <p:cBhvr>
                                        <p:cTn id="7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"/>
                            </p:stCondLst>
                            <p:childTnLst>
                              <p:par>
                                <p:cTn id="8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63" grpId="0" animBg="1"/>
      <p:bldP spid="66" grpId="0"/>
      <p:bldP spid="6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63217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xp\Local Settings\Temporary Internet Files\Content.IE5\3EY7I5Z8\MC900362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7" y="-27299"/>
            <a:ext cx="1284153" cy="139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973290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2969806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615318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21" name="Ovál 20"/>
          <p:cNvSpPr/>
          <p:nvPr/>
        </p:nvSpPr>
        <p:spPr>
          <a:xfrm>
            <a:off x="-159" y="6093296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D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57805" y="-15123"/>
            <a:ext cx="5990920" cy="132343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latin typeface="Comic Sans MS" pitchFamily="66" charset="0"/>
              </a:rPr>
              <a:t>P</a:t>
            </a:r>
            <a:r>
              <a:rPr lang="cs-CZ" sz="4000" dirty="0" smtClean="0">
                <a:latin typeface="Comic Sans MS" pitchFamily="66" charset="0"/>
              </a:rPr>
              <a:t>ŘEVODY ČASU - ŘEŠENÍ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25757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945790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45790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360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765823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125757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omic Sans MS" pitchFamily="66" charset="0"/>
              </a:rPr>
              <a:t>3</a:t>
            </a:r>
            <a:r>
              <a:rPr lang="en-US" sz="2400" dirty="0" smtClean="0">
                <a:latin typeface="Comic Sans MS" pitchFamily="66" charset="0"/>
              </a:rPr>
              <a:t>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25757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180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25757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120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585856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min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65823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10 h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85856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 min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45790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480s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65823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85856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945790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65823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min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85856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1 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035296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35296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035296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035296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838513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838513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838513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838513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690164" y="234968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690164" y="357052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90164" y="479136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5690164" y="6012204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460141" y="233365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60141" y="355449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7460141" y="477533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460141" y="5996171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1" name="Picture 3" descr="C:\Documents and Settings\xp\Local Settings\Temporary Internet Files\Content.IE5\RTO91NJY\MC900295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4" y="12835"/>
            <a:ext cx="1334434" cy="133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1" name="Ovál 120"/>
          <p:cNvSpPr/>
          <p:nvPr/>
        </p:nvSpPr>
        <p:spPr>
          <a:xfrm>
            <a:off x="7422928" y="294293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422928" y="422116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357043" y="542681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7422928" y="659185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5680188" y="295329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5680188" y="423153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614303" y="543717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680188" y="6602222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3795069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5069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3729184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3795069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2001650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001650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1935765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2001650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860" y="5651351"/>
            <a:ext cx="1056798" cy="112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Rukopis 1"/>
              <p14:cNvContentPartPr/>
              <p14:nvPr/>
            </p14:nvContentPartPr>
            <p14:xfrm>
              <a:off x="3848760" y="4018320"/>
              <a:ext cx="2777400" cy="200952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839400" y="4008960"/>
                <a:ext cx="2796120" cy="202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" name="Rukopis 2"/>
              <p14:cNvContentPartPr/>
              <p14:nvPr/>
            </p14:nvContentPartPr>
            <p14:xfrm>
              <a:off x="776880" y="1705680"/>
              <a:ext cx="6063480" cy="429552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67520" y="1696320"/>
                <a:ext cx="6082200" cy="4314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805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cs-CZ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/>
              <a:t>Ilustrace </a:t>
            </a:r>
            <a:r>
              <a:rPr lang="cs-CZ" sz="2000" dirty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dirty="0" err="1" smtClean="0">
                <a:hlinkClick r:id="rId3"/>
              </a:rPr>
              <a:t>obrazek</a:t>
            </a:r>
            <a:r>
              <a:rPr lang="cs-CZ" sz="2000" dirty="0" smtClean="0">
                <a:hlinkClick r:id="rId3"/>
              </a:rPr>
              <a:t>.</a:t>
            </a:r>
            <a:r>
              <a:rPr lang="cs-CZ" sz="2000" dirty="0" err="1" smtClean="0">
                <a:hlinkClick r:id="rId3"/>
              </a:rPr>
              <a:t>com</a:t>
            </a:r>
            <a:endParaRPr lang="en-US" sz="2000" smtClean="0"/>
          </a:p>
          <a:p>
            <a:endParaRPr lang="cs-CZ" sz="2000" dirty="0"/>
          </a:p>
          <a:p>
            <a:endParaRPr lang="cs-CZ" sz="2000" dirty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87185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332</TotalTime>
  <Words>436</Words>
  <Application>Microsoft Office PowerPoint</Application>
  <PresentationFormat>Předvádění na obrazovce (4:3)</PresentationFormat>
  <Paragraphs>152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Anotace:</vt:lpstr>
      <vt:lpstr>PŘEVODY - PROCVIČOVÁNÍ</vt:lpstr>
      <vt:lpstr>Prezentace aplikace PowerPoint</vt:lpstr>
      <vt:lpstr>Prezentace aplikace PowerPoint</vt:lpstr>
      <vt:lpstr>Babička pletla jeden svetr 420 minut. Kolik to bylo hodin? Jak dlouho by jí trvalo uplést 5 takových svetrů?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ucitel</dc:creator>
  <cp:lastModifiedBy>lazza</cp:lastModifiedBy>
  <cp:revision>18</cp:revision>
  <dcterms:created xsi:type="dcterms:W3CDTF">2013-04-19T13:34:06Z</dcterms:created>
  <dcterms:modified xsi:type="dcterms:W3CDTF">2013-08-01T05:17:43Z</dcterms:modified>
</cp:coreProperties>
</file>