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ink/ink2.xml" ContentType="application/inkml+xml"/>
  <Override PartName="/ppt/ink/ink3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7" r:id="rId2"/>
    <p:sldId id="268" r:id="rId3"/>
    <p:sldId id="256" r:id="rId4"/>
    <p:sldId id="263" r:id="rId5"/>
    <p:sldId id="257" r:id="rId6"/>
    <p:sldId id="258" r:id="rId7"/>
    <p:sldId id="265" r:id="rId8"/>
    <p:sldId id="264" r:id="rId9"/>
    <p:sldId id="261" r:id="rId10"/>
    <p:sldId id="262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120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ax="1280" units="cm"/>
          <inkml:channel name="Y" type="integer" max="768" units="cm"/>
        </inkml:traceFormat>
        <inkml:channelProperties>
          <inkml:channelProperty channel="X" name="resolution" value="36" units="1/cm"/>
          <inkml:channelProperty channel="Y" name="resolution" value="36" units="1/cm"/>
        </inkml:channelProperties>
      </inkml:inkSource>
      <inkml:timestamp xml:id="ts0" timeString="2013-05-01T20:24:53.409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8160 8657,'25'0,"0"-25,0 25,0-25,-1 0,-24 1,25-26,-25 25,25 0,0 1,0-1,-1 0,1 25,0-25,0 0,0 1,-1-1,1 25,-25-25,0 0,25 0,0 25,-25-24,0 24,0-25,0 25,25 0,-25 25,0-1,0 1,0 0,25 25,-25-26,0 1,0 25,0-1,0 1,24 0,-24-1,0-24,25 25,-25-26,0 1,0 25,0-25,0-1,0 1,0-25,0 25,0 0,25 24,-25-24,0 0,0 0,0 0,0 0,0-1,0 1,0 0,0-25</inkml:trace>
  <inkml:trace contextRef="#ctx0" brushRef="#br0" timeOffset="3093.75">9748 8111,'-25'-25,"0"25,1 0,-1 0,0 0,0 0,0 0,0 0,25 0,-24 0,-1 0,25 0,-25 0,25 0,-25 0,25 0,-25 0,25 0,-49 50,49-25,0 24,-50 1,25 24,25 1,-24-50,24 24,0 1,0-25,-50 24,50-24,0 0,0 0,0-25,0 24,0 1,0 0,25 25,-25-26,0 1,25 25,-25-25,24-1,-24 1,0 0,25 0,0-25,0 0,0 0,24 0,-24 0,0 0,24 0,-24 0,0 0,0 0,0 0,24 0,-24 0,0 0,0 0,0 0,-25-25,0 0,0 0,0 1,0-1,0 0,0 0,0 0,0-24,0 24,0 0,0 0,0 1,0-1,0-25,0 25,0 1,0-1,0 0,0 0,0 0,0 1,0-1,0 25,0-25,0 0,0 0,0 1,0-1,0 0,0 0,0 0,0 1,0-1,0 25,0-25,0 0,0 0,0 1</inkml:trace>
  <inkml:trace contextRef="#ctx0" brushRef="#br0" timeOffset="7703.125">8781 10344,'0'-25,"0"0,0 0,0 0,0 1,-25-1,25 0,-25 0,0 25,0 0,1 0,-1 0,0 0,0 0,0 0,0 0,1 0,-1 25,-25 0,50 0,-25 24,1-24,-1 0,25 0,-50 24,50-24,0 25,-49 24,24 25,25-24,-50 24,50-74,0 24,0-24,0 0,0 0,0-1,0 1,0 0,0 0,0 0,0-1,0 1,25 0,0 0,0-25,-1 0,1 0,0 0,0 0,0 0,-1 0,1 0,-25 0,25 0,0 0,0 0,24 0,-49-25,0 0,0 0,0 1,0-1,0 0,0 0,0 0,-25 1,25-1,-24 0,24 25,-25-25,25 0,0 1,-25-1,0 25,0-25,1 25,24-25,-25 25,0-25,0 25,0 0,1-24,24-1</inkml:trace>
  <inkml:trace contextRef="#ctx0" brushRef="#br0" timeOffset="11468.75">9798 10269,'0'0,"-25"0,0-25,0 25,0-24,-24 24,24 0,-25-50,25 50,1 0,-1 0,0 0,0 0,25 25,0 0,-25-25,25 24,-24 1,24 0,-25 0,25 24,-25-24,0 25,25-1,-25-24,1 25,24-1,-50 1,50 0,-50-1,50-24,0 0,0 24,0-24,0 0,0 25,0-26,0 1,0 0,0 0,0 0,0-25,25 24,0-24,0 0,0 25,-1 0,1-25,0 0,0 0,0 0,-1 0,26 25,-50 0,25-25,0 0,-1 0,26 0,-25 0,0 0,0-75,24 75,-24-25,0 1,24 24,-24-25,0 0,-25 0,25 0,-25 1,0-1,0-25,0 25,0 1,0-1,0 0,0 25,0-25,0-24,0 24,0 0,0 0,0 0,0 1,0-1,0 0,0 0,0 25,0-25,0 1,0-1,0 0,-25 25,25-25,0 0,-25 25,25-24,0-1,-25 0,1 25,24-25,0 0</inkml:trace>
  <inkml:trace contextRef="#ctx0" brushRef="#br0" timeOffset="15546.8749">8061 12650,'0'-24,"0"-1,0 0,0 0,25-24,-25 24,0 0,0 0,25 0,24 1,26-1,-75 0,49-25,26 26,-26-1,26 25,-26-50,1 50,-25 0,0 0,24 0,-24 0,0 0,0 0,0 0,-1 50,1-25,-25-1,25 26,-25 0,0-26,0 26,0 0,0-1,0 1,0-1,0 1,-50 24,1 1,24-26,0 26,25-75,25 0,0-25,24 0,1 25,-25-25,24 25,1-49,-25 49,0 0,-1 0,1 0,0 0,0 0,0 0,-25 25,0-1,24 1,-24 25,0-25,0-1,0 1,0 0,0 25,0-26,0-24,0 25,0 0,-24-25,-26 25,0-25,-49 0,50 25,-26-25,1 0,24 25,1-25,24 0,-25 0,0 24,-24-24,-25 25,24-25,-24 0,50 0,-1 0,-24 0,24 0,0 0,26 0,-26 0,25 0</inkml:trace>
  <inkml:trace contextRef="#ctx0" brushRef="#br0" timeOffset="18734.375">10046 12353,'0'0,"-25"0,0-25,0 25,0 0,1 0,-1 0,0 0,-25 25,26 0,-1-1,25 1,-25-25,25 0,-50 50,1 24,49-24,-50-1,25 1,25-25,0 24,0 1,0 24,0-24,0 24,0-24,0 0,0-1,0-24,0-25,0 25,0 0,0 0,50-1,-50 1,50 0,24 0,-24-25,-1 0,1 25,-25-25,-1 0,26 0,-25 0,-25 0,49 0,-24 0,0 0,-25-25,25-25,-25 25,0 1,0-1,0 0,0 0,0 0,0 0,0-24,0-1,0 25,0-49,0 49,0-24,0-1,0 0,0 26,0-1,0 25,0-50,0 25,0-24,0 24,0 0,0 0,0 1,0-1,0 0,0 0,0 25,0-25,0 1,0-1</inkml:trace>
  <inkml:trace contextRef="#ctx0" brushRef="#br0" timeOffset="21406.25">8284 14709,'25'0,"0"0,0 0,0 0,-1 0,1 0,0 0,0 25,-25 0,49 0,-24-1,0 1,0-25,25 25,-26-25,26 0,-25 0,24 0,1 0,-25 0,0 0,24 0,-24 0,0 0,0 0,-1 0,-24 25,0 0,0-1,-49 26,49 0,-50-1,25 26,1-26,-1 26,25 24,-50 25,25-50,25 26,-49-51,24 100,25-50,-50-24,26 24,24-74,-50 24,50-24,-25-25,0 25,25 0</inkml:trace>
  <inkml:trace contextRef="#ctx0" brushRef="#br0" timeOffset="23234.375">8557 15503,'25'0,"0"0,0 0,0 0,-1 0,1 0,0 0,0 0,0 0,-1 0,-24 0,25 0,0 0,0 0,0 0,-1 0,1 0,0 0,0 0,0 0,-1 0,-24 0,25 0,0 0,0 0,0 0,-25 0,0 0,24 0,1 0,0 0,0 0</inkml:trace>
  <inkml:trace contextRef="#ctx0" brushRef="#br0" timeOffset="26125">10219 15081,'0'-25,"0"1,-25 24,1 0,24-25,-25 25,0 0,0 0,0 0,1 0,-1 0,0 0,0 0,25 49,-25-24,1 0,-1 0,25 24,-25-24,25 25,-25-25,25 24,0-24,0 0,0-25,0 25,0 0,0 24,0-24,0 25,0-26,0 1,0 25,0-25,0-1,0 1,0-25,25 0,-25 25,0-25,25 0,0 0,-1 0,1 0,0 0,0 0,0 0,-1 0,1 0,0 0,-25 0,25 0,0-25,-1 25,-24-25,0 1,25-1,-25 0,0 0,0 0,0 1,0-1,25-25,-25 25,0 1,0-1,0 25,0-25,0 0,0 0,0 0,0 1,0-1,0 0,0 0,0 0,0 1,0 24,0-25</inkml:trace>
  <inkml:trace contextRef="#ctx0" brushRef="#br0" timeOffset="29296.875">7689 17735,'0'0,"50"-49,-25 49,24-25,26-49,-51 24,26 25,0-25,-1-24,26 49,-26 0,-24 1,0 24,0-25,-1 25,1-25,0 0,0 25,-25-25,0 25,0 25,0 25,0-25,0 49,0-24,0-26,0 26,0-25,0 25,0-26,0 26,0-25,0 24,0-24,0-25,0 25,0 0,0 0,0 24,0-24,0 25,0-1,0-24,0 0,0 0,0-1,0 1</inkml:trace>
  <inkml:trace contextRef="#ctx0" brushRef="#br0" timeOffset="32421.875">9252 17562,'0'-25,"0"0,-25 25,25-25,0 0,-25 1,25-1,-25 25,1 0,24-25,-25 25,0-25,0 25,0-25,1 25,-1 0,25 0,-50 50,50-25,0 0,-25-1,25 26,-24-25,24 0,-25 0,25 24,0-24,-25 0,25 0,0-1,0 1,0 0,0 25,0-1,0 1,0-25,0-1,0 1,0 0,0-25,25 0,0 0,-1 0,1 0,0 0,0 0,0 0,-1 0,1 0,-25-25,0 0,0 1,0-1,25 0,-25 0,0 0,0 1,0-1,0 0,0 25,0-25,0 0,0 1,0-1,0 0,0 25,25-25,-25 0,0 1,0 24,0-25,0 0,0 25,0-25,0 25</inkml:trace>
  <inkml:trace contextRef="#ctx0" brushRef="#br0" timeOffset="34687.5">9946 17314,'-24'0,"-1"0,-25 0,-74 0,0 0,74 0,1 0,-1 0,25 0,25 0,0 24,-49 26,49-25,-50 24,50 1,0 0,-49 24,49-74,0 50,0-25,0-1,0 1,0 0,0 0,0 24,0-24,0 25,24-1,-24 1,0-25,25 0,-25-1,0 1,25-25,0 25,0-25,-1 0,1 0,0 0,25 0,-26 0,26 0,-25 0,-25 0,50 0,-26 0,1 0,0 0,0 0,0-25,-1 0,26-24,-25-50,0 49,-1 0,1 26,0-26,-25 25,0 0,0 1,0-26,0 25,0 0,0 1,0 24,0-25,0 0,0 0,0 0,0-24,0-1,0 0,0 26,0-1,0 0,0 0,0 0,0-24,0 24,0 25</inkml:trace>
  <inkml:trace contextRef="#ctx0" brushRef="#br0" timeOffset="38671.875">13841 8731,'0'0,"0"0,0 0,25 0,-1 0,1-25,0 1,0-26,0 25,-1-24,1-1,0 25,0 0,24-24,-24 24,0 0,0 0,0-24,-1 24,-24 0,25 0,0 25,0 0,0 0,-25 0,0 25,0 25,0-1,0-24,0 50,24-26,-24 50,0-24,25-26,-25 26,0-75,0 49,0 1,25 24,-25-49,0-25,0 25,0 0</inkml:trace>
  <inkml:trace contextRef="#ctx0" brushRef="#br0" timeOffset="41375">15056 8235,'-25'-25,"1"25,-1 0,0 0,0 0,0 0,25 25,-25-25,25 0,-24 25,24 0,-50 24,50-24,0 0,-50 25,50-1,-24-24,24 25,0-26,0 26,0-25,0 0,0 24,0-49,0 25,0 0,0 0,0 24,0-24,0 0,0 0,24-1,-24 1,0 0,0-25,0 25,25-25,0 0,0 0,0 0,-1 0,1 0,0 0,0 0,0 0,0-25,-25 0,49 0,-49 1,0-1,25 0,0 0,0 0,-25 1,0-1,0 0,0 0,0 25,0-25,0 1,0-1,0 0,0 0,0 0,0 1,0-1,0 0,0 0,0 25,0-25,0 1,0-1,0 0,0 0,0 0,0 1,0-1,0 0,0 0</inkml:trace>
  <inkml:trace contextRef="#ctx0" brushRef="#br0" timeOffset="44781.25">15577 8186,'-25'0,"0"0,25 0,-24 0,24 0,-25 24,0 1,25 0,-50 25,50-26,0 1,0 25,-24-25,24-1,0 1,0 0,0-25,0 25,0 0,0 24,0-49,24 50,1-50,0 25,0 24,0-24,-1 0,1 0,25-25,-25 0,-1 0,1 0,0 0,-25 0,25 0,0 0,-1 0,1 0,0 0,-25-25,25-25,-25 25,0 1,0-1,0 0,0-25,0 26,0-1,0 0,0 0,0 0,0 25,0-24,0-1,0 0,-25 0,0 25,0 0,1-25,-1 25,0 0,25-24,-25 24,25-25,-25 25,25-25,-24 25,24-25,0 0,-25 25,25-24,-25 24,25-25</inkml:trace>
  <inkml:trace contextRef="#ctx0" brushRef="#br0" timeOffset="47203.1248">19471 8706,'25'-24,"25"-26,-25 25,24-24,-24 24,25-25,-26 25,26-24,24-50,-24-1,0 26,49-25,-50 49,26 0,-1-24,-49 49,0 0,0 25,-25-24,0 24,25 0,-25 49,24 26,-24-75,0 99,0-49,0 24,0-24,25 49,-25 0,0 0,0-24,0-26,0 50,0-74,25 25,-25-50,0 25,0-1</inkml:trace>
  <inkml:trace contextRef="#ctx0" brushRef="#br0" timeOffset="49390.6248">21332 8012,'-25'-25,"0"0,0 25,25-25,-25 25,1 0,-1 0,0 0,0 0,0 25,1 0,24 0,-50 25,50-26,-50 26,26 0,24-1,0 1,-25-25,25-1,0 26,0-25,0 24,0 1,0 0,0-1,0 1,0-1,0-24,0 25,0-25,0-1,0 1,25 25,-25-50,24 0,1 25,0-25,0 0,24 0,-24 0,0 0,0 0,0 0,-1 0,-24 0,25 0,0 0,0-25,0 25,-25-25,0 0,25 25,-1-25,-24 1,0-1,0 0,0 0,0 25,0-25,0 1,0-1,0-25,0 25,0 1,0-26,0 25,0 0,0 1,0-1,0 25,0-25,0 0,0 0,0 1,0-1,0 0,0 0,0 0,0 1,0-1,0 25,0-25,0 0,0 0,-24 25,24-24,-50 24</inkml:trace>
  <inkml:trace contextRef="#ctx0" brushRef="#br0" timeOffset="52171.875">21654 8012,'-25'0,"25"25,-24 0,24-1,0 1,0 0,0 0,0 0,0-1,0 1,0 0,0 0,0 0,0-1,0 26,0-25,0 0,0-1,24 1,-24 0,25 25,-25-26,25 26,-25-25,25-25,0 25,-1-1,1 1,25 0,-25 0,-1-25,-24 0,0 0,25 0,25-50,-25 50,-1-25,1 1,0-1,-25 0,0 0,0 0,0 1,0-1,0 0,0 0,0 25,0-25,0 1,0-1,0-25,0 25,0-24,0 24,0 0,0-24,0 24,0 0,0 25,0-25,0 0,-25 1,25-1,0-25,0 25,-25 0,25 1,-24-1,24 0,-25 25,0 0,0 0,0 0,1 0,-26 0,50 0,-25 0,0 0,1 25,-1 0,25-1,-25 1,0 0,0 0,1-25</inkml:trace>
  <inkml:trace contextRef="#ctx0" brushRef="#br0" timeOffset="54687.5">22423 8161,'-25'0,"-24"49,24 1,-25 24,25 26,25-51,-49 1,49-25,0 24,-50 1,50-1,0 1,0 0,0 49,0-25,0-24,0 0,0 49,0-50,0-49,0 25,25-25,25 0,-1 0,-24 0,0 0,0 0,24-74,-24 24,0 25,0-24,0-1,-1 0,1 26,-25-1,0 0,0-25,25 1,-25-1,25 1,-25 24,0 0,0 0,0-24,0 24,0-25,0 25,0 25,0-24,0-1,0-25,0 25,0 1,0-1,0 0,0 0,0 0,-50 25,25 0,1 0</inkml:trace>
  <inkml:trace contextRef="#ctx0" brushRef="#br0" timeOffset="58484.375">13593 10294,'-50'0,"25"0,-24 0,24 0,0 0,0 0,-24 50,-1-26,50 1,-25-25,0 50,25 24,0-24,-49-1,49 1,0 0,0 24,0-24,0 49,0-25,0-24,0-1,0 1,0 0,25 24,-1-74,26 25,-25 49,24-74,-24 0,-25 0,25 0,0 0,0 0,-1 0,1 0,0 0,0-24,0-1,-1 0,-24 0,0 0,0-24,0 24,0-25,0 25,0 1,0-1,0 25,0-25,-24 0,-1 25,0-25,0 25,0 0,1-24,-1 24,0 0,-25 0,26 0,-1 0,25 0,0 0,-25 0</inkml:trace>
  <inkml:trace contextRef="#ctx0" brushRef="#br0" timeOffset="61125">14783 10319,'-25'0,"1"-25,-1 0,0 25,0 0,0 0,1 0,-1 0,0 0,0 0,0 0,25 0,-24 50,24-1,-25-24,0 25,-25 24,50-24,-24-25,24-1,0 51,-25-75,25 49,0 1,0 0,0-1,0 26,0-26,0-49,0 25,0 0,0 24,0-24,25 0,-1 25,1-25,0-1,25 1,-26 25,26-25,-25-25,24 24,51-24,-76 0,26 0,-25 0,-25 0,25 0,-1-24,26-1,-50 0,0 0,25 0,0 1,-25-1,0 0,0 0,0 0,0 0,0 1,0-1,0 0,0 0,0 0,0-24,0 24,0 0,0-24,0 24,0 0,0 0,0 0,0 25,0-24,0-1,-25 25,25-25,0 0,-25 0,25 1,-25-1,25 0,-25 0,25 0,0 1,-24-1,24 0,0 25,-25 0,25-25,0 0,0 1,-25-1,25 0</inkml:trace>
  <inkml:trace contextRef="#ctx0" brushRef="#br0" timeOffset="63718.75">15875 10294,'-25'0,"0"0,-25 25,26-25,-1 0,0 25,0-1,0 1,25 0,-24 0,24 0,-50 24,50-24,0 25,-50-1,50-24,-49 25,49-26,0 1,0 25,0-50,0 25,0 24,0-24,0 0,0 0,25 24,-25-24,24 0,26 0,-25-1,0-24,-1 0,26 0,-25 0,0 0,-1 25,26-25,-25 0,-25 0,25 0,-1 0,1 0,0 0,0-25,0 1,0-1,-1-25,-24 1,25-1,0-24,-25 49,0 25,0-50,0 25,25-24,-25 24,0-25,0 1,0 24,0 0,0 0,0 1,-25 24,0 0,0 0,1 0,-1 0,0 0</inkml:trace>
  <inkml:trace contextRef="#ctx0" brushRef="#br0" timeOffset="66656.25">15999 10443,'-25'0,"25"-25,0 0,-25 25,25-25,-25 1,25-1,-25 25,25-25,-24 25,24-25</inkml:trace>
  <inkml:trace contextRef="#ctx0" brushRef="#br0" timeOffset="69484.375">19397 10294,'-74'-50,"24"50,0 0,1 0,-1 0,25 0,0 50,1 0,-26 24,25-24,0 49,1-50,24 51,0-26,0-24,0 24,0 25,0-24,0-26,0 51,24-26,1 25,0-49,0-1,0 1,-25 0,0-26,24 1,-24 0,0-25,25 0,0 0,0 0,25 0,-26-25,26 0,-25 1,24-26,-24 25,0-24,0 24,-25 0,25-25,-25 26,0-1,0 0,0 0,0 0,0-24,0 24,0 25,0-50,0 25,0 1,0-1,-25 25,0 0,0 0,0 0,1 0,-1 25,0-1,-25 1,26 0,-1 0,0-25,-25 25,25 24,1-24,-1-25</inkml:trace>
  <inkml:trace contextRef="#ctx0" brushRef="#br0" timeOffset="72203.125">20141 10443,'-25'0,"0"0,-24 0,-1 25,-24-1,49 26,0-50,0 50,-24-1,49-24,-50 25,25-1,1 26,24-26,0 1,-25-25,25 24,0 1,0-25,0 24,0 1,0-25,0 24,0-24,0 0,25 0,-25 0,0-1,24 1,1-25,25-49,-25-1,-1 25,26 0,-25 1,-25 24,0-25,25-25,24-24,-49 74,0-50,0 25,0 0,0 1,0-1,0 0,0-25,25 1,-25 24,0-25,0 26,0-1,0 0,0 0,0 25,0-25,0 1,0-1,0 0</inkml:trace>
  <inkml:trace contextRef="#ctx0" brushRef="#br0" timeOffset="76015.625">20662 10393,'-25'0,"0"25,1 0,24 0,-25-1,25 1,0 0,-50 25,50-26,-49 26,49 24,-50-24,50 0,-50 24,50-24,0 24,0-24,0-1,0 1,0 0,0-1,0 1,0-25,0-1,25 1,25 0,-25 0,24 0,-24-25,0 0,24 24,-24-24,0 0,0 0,0 0,-1 0,1 0,0-74,-25 74,25-25,-25 0,0 1,0-26,0 25,25-24,-25 24,24-25,-24 25,0-24,0 24,0-25,25-24,-25 24,0-49,0 49,0 26,0-1,0-50,0 26,0-1,0 25,0 25,0-24,0-1,0 0,0 0,0 0,-25 1,25-1,-24 25,-1 0,0 0,0 0,0 0,1 0,-1 0</inkml:trace>
  <inkml:trace contextRef="#ctx0" brushRef="#br0" timeOffset="79078.125">21605 10468,'-25'0,"25"-25,-25 25,0-25,0 0,1 25,-1-25,0 25,0 0,-24 50,24 24,0-24,25 0,-50-1,50 26,0-26,0 26,0-26,-49 1,49-25,0 49,0-24,0-1,0-24,0 25,0-25,0-1,0 26,0-25,24 24,-24-49,0 0,0 0,25 0,0 0,0 0,0 0,24 0,-24 0,0 0,25 0,-26 0,1 0,-25 0,25 0,0 0,0-24,-1 24,-24-25,0 0,0 0,0 0,0-24,0 24,0 0,0 0,0 0,0 1,0-26,0 50,0-25,0 0,0 1,0-1,0 0,0 0,0 0,0-24,0 24,0 0,0 0,0 25,0-49,0 24,0 0,0 0,0 1,0-1,0 0,0 0,0 0,0 1</inkml:trace>
  <inkml:trace contextRef="#ctx0" brushRef="#br0" timeOffset="83531.25">13841 12551,'0'-25,"0"1,0-1,0 0,25 0,-1 25,1-25,25 25,-25-24,-1 24,1 0,0 0,0 0,0 0,-25 0,0 0,0 0,0 24,0 1,0 0,0 0,0 0,0-1,0 1,0 0,0 0,0 0,0-25,0 24,0 1,0 0,0 0,0-25,24 0,1 0,0 0,0 0,0 0,24 0,-24 0,0 0,0 0,-1 0,-24 0,25 0,0 0,0 0,0 0,-1 0,1 0,-25 0,0 0,0 0,0 25,0-1,0 1,0 0,0 0,0 0,0 24,0-24,0 0,0 0,0-25,0 24,0 1,0 0,0 0,0 0,0-1,0 1,-25-25,-24 25,24-25,0 0,0 0,1 0,-1 0,0 0,-25 0,26 0,-26 0,25 0,25 0,-25 0,1 0,-1 0,0 0</inkml:trace>
  <inkml:trace contextRef="#ctx0" brushRef="#br0" timeOffset="86281.25">15131 12675,'0'-25,"0"1,0-1,-25 0,0 25,25-25,-25 25,0 0,1 0,-1 0,25 0,-25 25,25 25,-50-1,25 26,25-26,-49 1,49-1,-25-24,25 0,0 25,0-26,0-24,-50 50,50-25,0 0,0-1,0 1,0 0,0 0,0 0,0 0,25-25,0 0,0 0,0 0,-1 0,1 0,0 0,0 0,0 0,0 0,-25 0,24 0,1 0,0-25,0 25,-25-25,0 0,0 25,0-25,0 25,0-25,0 1,0 24,0-25,0 0,0 0,0 0,0 1,0-26,0 25,0 0,0 1,0-1,0-25,0 50,0-25,0 1</inkml:trace>
  <inkml:trace contextRef="#ctx0" brushRef="#br0" timeOffset="88656.25">15899 12551,'-24'0,"-1"0,0 0,0 0,0 0,1 0,-1 0,0 0,0 25,25 0,0 0,-25-1,25 1,-49 25,49-25,0 24,0-24,-25 0,25 0,0-1,0 1,0 0,0 0,0-25,25 0,0 0,-1 0,26 0,-25 0,0 0,24 25,-24-25,0 0,0 0,-1 0,-24 0,25 0,0-25,0 0,-25 0,0 0,0 1,0-1,0 0,0 0,0 0,-25 1,25-1,0 25,0-25,0 0,-25 0,25 1,0-1,0 0,0 0,-25 25,25-25</inkml:trace>
  <inkml:trace contextRef="#ctx0" brushRef="#br0" timeOffset="91859.375">19769 12750,'0'-25,"0"0,0 0,0 0,0 1,0-1,25 0,0 0,-1 0,1 25,25-49,-25 49,-1 0,1 0,25 0,-25 0,-1 0,-24 0,25 0,0 25,-25-1,0 1,0 0,0 0,0 24,0-24,0 25,0-25,0-1,0 1,0 0,0 25,0-26,0 1,0 0,0 0,0 24,0-24,0-50,50 25,-25-24,-1 24,1-25,25 25,-25 0,-1 0,1 0,0 0,0 0,-25 25,0-1,25 26,-25-25,0 0,0-1,0 1,0 0,0 0,0 0,0 24,0-24,-25-25,0 0,0 0,0 0,1 0,-26 0,25 0,0 0,1 0,-1 0,-25 0,50 0,-25 0,-24 0,24 0,0 0,0 0,0 0,1 0,-1 0,0-25,-25 25,26-24,24-1,-25 25</inkml:trace>
  <inkml:trace contextRef="#ctx0" brushRef="#br0" timeOffset="94046.875">21456 12824,'-25'-25,"25"-24,-50-26,50 26,-24 49,24-50,-50-24,50 49,-50-25,50 50,-25-25,1 25,-1 0,0-24,0 24,0 0,1 0,-1 24,0 1,0 0,0 25,25-26,-24 26,-26 0,50-1,-50 50,50-49,-49 24,49-24,0 0,0 49,0-25,0 26,0-26,0 25,0-99,0 50,0-25,25-1,-1 26,1-25,0 24,0 1,49-25,-74-25,25 0,0 0,24 0,-24 0,25 0,-25 0,24 0,-24-75,25 26,24-1,-74 25,50-24,-1-1,-49 25,0 1,0-1,25 0,-25 0,25-24,-25 24,0 0,0-25,0 25,0 1,-25 24,25-25,-25 0,25 0,-24 0,24 1,-25-1,0 0,25 0,0 0</inkml:trace>
  <inkml:trace contextRef="#ctx0" brushRef="#br0" timeOffset="96109.375">22076 12725,'-25'-25,"0"25,25-25,-25 25,1 0,24-25,-25 25,25 0,-50 50,50 0,0 24,0-24,0-1,0-24,0 0,0 0,0 24,0-24,0 0,0 0,0 24,0-24,0 25,0-25,0-1,0 26,0 0,0-26,0-24,0 25,0 0,0 0,25-25,0 0,0-75,-1 26,-24-26,25-24,0 49,-25 26,25-26,-25 0,0 26,0-1,0 0,0 25,0-50,0 26,25-26,-25 25,0 0,24-24,-24-26,0-24,0 50,0 24,-49-50</inkml:trace>
  <inkml:trace contextRef="#ctx0" brushRef="#br0" timeOffset="99015.625">22721 12725,'-25'0,"0"0,0 0,1 0,-1 25,0-1,-25 1,26 0,-1 0,0 24,25-24,-50 25,50-1,-49 1,49 49,-50 25,50-49,0-26,0 1,0 0,0-26,0 26,0-25,0 24,0-24,0 0,0 0,0-25,0 25,0-1,0 1,0 0,25-25,-25 0,0 0,25 0,0 0,-1 0,1 0,0 0,0-25,0 0,-1 1,1 24,0-25,-25 0,25 0,0-24,-1 24,-24 0,0 0,25-49,-25 49,0-25,0 26,0-1,0 0,0 0,0-24,25-26,-25 25,0 26,0-1,0-25,0 25,0 1,0-1,0 25,0-25,0 0,0 0,0 1,0-1,0 0,0 0,0 0,0 1</inkml:trace>
  <inkml:trace contextRef="#ctx0" brushRef="#br0" timeOffset="102296.875">13568 14610,'0'0,"49"0,1 0,0 0,-1 0,26 0,-26 0,1 25,0-25,-1 25,1-1,-1-24,1 25,0-25,24 0,-74 0,25 0,-25 0,0 25,0 25,0-1,0 1,-25-25,0 24,0-24,1 25,-1-1,-25 26,25-26,25-24,-49 25,49-26,0 1,0 0,-25 0,25 0,0 0,0-1,-25 1,25 0,-25 0,25 0,0 49,-49 0,49-24,0 0,0-1,-25-24,25 25,0-26,0 1,0 0,0 0</inkml:trace>
  <inkml:trace contextRef="#ctx0" brushRef="#br0" timeOffset="103765.625">13766 15255,'25'0,"25"25,-25-25,-1 0,26 0,-50 0,0 0,25 0,24 0,-24 0,0 0,0 0,0 0,24 0,-24 0,0 0,0 0,-25 0,24 0,1 0,0 0,0 0,0 0,-1 0,1 0</inkml:trace>
  <inkml:trace contextRef="#ctx0" brushRef="#br0" timeOffset="106265.625">15255 14833,'-25'0,"0"-25,0 25,0 0,1 0,24 0,-25 0,25 25,-25 0,25 0,-50 24,50 1,-24-25,24 24,-50 1,50 0,-50-1,50 26,-49-26,49-24,0 25,0-1,0 1,0-25,0 0,0 49,0-24,0-1,0-24,24 25,-24-50,50 0,-25 0,0 24,0-24,24 25,-24-25,25 0,-26 0,26 0,-25 0,24 0,-24 0,-25 0,50 0,-25 0,-1-25,1 1,0-1,0 0,0 0,-1-24,-24-1,25 0,-25 1,0 24,0 0,25-24,-25 24,0 0,25-25,-25 25,0 1,0-1,0 0,0 0,0 25,0-49,0 24,0 0,-25 25,25-25,-25 25,25-25,-25 25,25-24,-24 24,-1 0,25-25,-25 25,25-25,-25 25,25-25,-25 25,1-25,-1 25,0 0,0-24,0 24,1-25,-1 25,25-25,0 0</inkml:trace>
  <inkml:trace contextRef="#ctx0" brushRef="#br0" timeOffset="109484.375">16594 15404,'0'-25,"0"0,-25 0,25 25,0-25,-25 1,1-1,-1 0,0 25,0 0,0 0,1 0,-1 0,0 0,0 0,0 0,25 0,-24 0,-1 50,0-1,-25 1,26 24,-1 1,0-1,25 25,0-24,-50-1,50 25,0-24,0-26,0-24,0 0,0 0,0 24,0 1,0-25,0 0,0-1,25 1,-25 0,0-25,25 0,-25 0,0 0,25 0,0 0,-1 0,1 0,0 0,0 0,24 0,-24 0,0-25,0-24,0 24,24 0,-49 0,25 0,0 1,-25-26,0 25,25 0,-1-24,1 24,-25-25,0 26,0 24,0-25,0-25,0 1,0-1,0 25,0 0,0-24,0 24,0-25,0 26,0-1,0 0,0 0,0 0,0 25,0-24</inkml:trace>
  <inkml:trace contextRef="#ctx0" brushRef="#br0" timeOffset="112515.625">19620 14610,'50'0,"-1"0,-24 0,25 0,-1 0,1 0,0 25,-26-25,26 0,-25 0,0 0,-1 0,-24 0,25 0,-25 0,0 49,0 1,25 24,-25-24,0 0,0-1,0 26,0 24,0-25,0-24,0 24,0-24,0 74,-50-25,50-24,0-51,0 1,0 0</inkml:trace>
  <inkml:trace contextRef="#ctx0" brushRef="#br0" timeOffset="113718.75">19967 15255,'25'0,"0"-25,25 25,-26 0,26-50,-25 50,0-24,0 24,-1 0,1-25,0 25,0 0,-25 0,25 0,-1 0,1-25,0 25,0 0,0-25</inkml:trace>
  <inkml:trace contextRef="#ctx0" brushRef="#br0" timeOffset="116625">21357 14858,'0'-25,"0"0,0 1,0-1,-25 0,0 0,0 0,0 25,0 0,1-24,-1 24,0 0,0 49,25 1,-49 24,49-24,-50-1,50 26,0-26,0 1,0 49,0-49,0-1,0 1,0 0,0-25,0 24,0-24,0-25,25 50,-25-50,0 24,49 1,-24 0,0 0,0-25,0 0,24 25,-24-25,0 0,25 0,-26 0,1-25,0 0,25-25,-26-24,26 49,-25 0,-25 25,0-24,0-1,0 0,0 0,0 0,0 0,0 1,0-26,0 25,0 0,0 1,0 24,0-25,0 0,0 0,0 0,-25 1,25-1,-25 25,25-25,-25 0,1 0,-1 25,25-24,-25 24,0-25,0 25,1-25,-1 0,25 0,0 1,-25 24</inkml:trace>
  <inkml:trace contextRef="#ctx0" brushRef="#br0" timeOffset="119843.75">22076 15131,'0'-25,"0"0,0 0,0-24,0 24,0 0,0 0,0 1,0-1,0 0,0 0,-25 25,25-25,-25 25,0 0,1 0,-1 25,25 0,-50 25,25-1,25 1,0-25,0-1,-49 26,49-25,0 24,0-24,0 0,0 0,0 24,0-24,0 0,0 0,0-25,0 25,0 0,0-1,25-24,-25 0,0 0,24 0,1 0,0 0,0 0,0-24,-25-1,0 25,0-25,0 0,0 0,0 0,0 1,0 24,0-25,0 0,0 0,0 0,0 1,24-1</inkml:trace>
  <inkml:trace contextRef="#ctx0" brushRef="#br0" timeOffset="122265.625">22696 14883,'-25'0,"0"0,25 25,-49 24,24 26,0-26,0 26,1-26,-1 50,0-74,-25 25,26-25,-1 0,0 24,0 1,25-1,-50 1,50 0,0-26,0 1,0 0,0 25,0-26,0 1,25 0,0-25,25 0,-25 0,-1 0,1 0,0 0,0 0,0 0,-1 0,-24 0,25 0,25-50,-25 50,-1-24,1-26,0 25,0 0,-25 1,0-1,0 0,0 0,0 0,0 1,0-1,0 25,0-25,0 0,0 0,0 1,0-1,0 0,0 0,0 0,0 0,0 1,0 24,0-25,0-25,0 25,0 1,0-1,0 0,0 0,0 0,0 1,0-1,0 25,0-25,0 0,0 0</inkml:trace>
  <inkml:trace contextRef="#ctx0" brushRef="#br0" timeOffset="125328.125">13593 17512,'49'0,"-49"0,25-25,25-24,-1-51,1 51,0-26,-1 26,26-1,-51 1,-24 24,0 0,25 0,0 25,-25 25,0 25,0 24,0 0,0-24,0 0,25 74,-25-50,0 100,0-50,0-25,0 99,0-24,0-100,0 26,0-51,0 1,-50 0,50-26,0 1</inkml:trace>
  <inkml:trace contextRef="#ctx0" brushRef="#br0" timeOffset="127687.5">14982 17487,'0'-25,"0"1,0-1,0 0,0 0,0 0,-25 25,25-24,-25 24,0-25,0 25,1 0,-1 0,0 0,0 0,0 0,1 0,-1 49,0-49,25 50,0-25,-25 0,25 24,0-24,0 0,0 0,0 0,0-1,0 1,0 0,0 0,0 0,0-1,0 1,0 0,0 0,0 0,25-1,0 1,0 0,-1-25,1 0,0 0,0 0,0 0,-1 0,1 0,-25 0,25-25,0 0,0 25,0-24,-1-1,-24 0,0 25,0-25,0 0,0 1,0-1,0 0,0 25,0-25,0 0,0 1,0-1,0 0,0 0,0 0,0 0,0 1,0-1</inkml:trace>
  <inkml:trace contextRef="#ctx0" brushRef="#br0" timeOffset="130265.625">15577 17388,'-25'0,"25"-25,-25 0,1 25,24-24,-25 24,0 0,0 0,0 0,1 0,-1 0,25 24,-50 26,50-25,0 0,-25-1,25 1,-24 0,24 0,0 0,0 0,0-1,0-24,0 25,0 0,0 0,0 0,0-1,24 1,1-25,0 0,0 0,-25 0,0 0,25 0,-25 0,0 0,24 0,1 0,0 0,-25 0,0 0,25 0,0 0,-1 0,1 0,0 0,25-74,-26 74,1-25,0 0,0 0,-25 1,0-1,0 0,0 0,0 25,0-25,0 0,0 1,-25 24,25-25,-25 25,0 0,25-25,-24 25,-1 0,0 0</inkml:trace>
  <inkml:trace contextRef="#ctx0" brushRef="#br0" timeOffset="132671.875">16396 17438,'0'-25,"0"0,-25 0,25 0,-25 25,25-24,-25 24,0 0,1 0,-1 0,0 0,0 0,0 0,1 0,24 24,0 1,0 0,-25-25,25 0,0 25,0 0,0-1,0 1,0 0,0 0,0 0,0 0,0-1,0 1,0-25,25 0,-25 0,0 0,24 0,1 0,0 0,-25 0,0 0,25 0,0 0,-1 0,1 0,0 0,0 0,0 0,-1 0,-24-25,0 1,0-1,0 0,0 0,0 0,0 0,0 1</inkml:trace>
  <inkml:trace contextRef="#ctx0" brushRef="#br0" timeOffset="135687.5">19471 17388,'25'0,"0"0,25-50,49 26,-50-26,51 25,-76 0,26 1,0-1,-1 0,-24 0,25-24,-26 24,1 0,0 0,25-24,-25 24,-1 0,-24 0,0 25,25 0,0 0,-25 0,0 25,0 25,0-26,0 26,25 0,-25-1,0 1,0-1,0 1,0 49,0 25,0-74,0 24,0-24,0-25,0 24,0 1,0 0,0-26,0 1,0 25,0-25,0-1,0 1,0 0,0-25,0 25,0 0,0-1,0 1</inkml:trace>
  <inkml:trace contextRef="#ctx0" brushRef="#br0" timeOffset="138203.125">21232 17537,'0'-25,"-24"25,24-50,0 26,-25-1,25 0,0 0,-25 25,25-25,-25 1,0-1,1 25,24-25,-25 25,0 0,0 0,0 0,-24 0,-1 0,-49 0,25 25,49 0,-25 24,50-24,-25-25,25 25,0 0,0 24,0 1,0-25,0 24,25 1,-25-25,0 0,0-1,0 1,0 0,0 0,0 0,0-1,0-24,0 25,0 0,25-25,0 0,0 25,-1 0,26-1,-25 1,0 0,-1-25,26 25,-25-25,0 0,-1 0,-24 0,25 0,25 0,-25 0,-1 0,26 0,-25 0,0 0,-1 0,1 0,-25-25,0 25,0-25,25-24,-25 24,0 0,0 0,0 25,0-25,0 1,0-1,0 0,0 0,0 0,0 1,0-1,0 0,0 0,0 0,0 25,0-24,0-1,0 0,0 0</inkml:trace>
  <inkml:trace contextRef="#ctx0" brushRef="#br0" timeOffset="141453.125">21853 17388,'0'-25,"-25"0,0 1,0 24,25-25,-25 25,1 0,-26 25,50-25,-25 24,25 1,0 0,-25-25,25 0,0 25,-24 0,24-1,0 1,0 0,0 0,0 0,0 0,0-1,0 1,0-25,0 25,0 0,0 0,0-1,0 1,0 0,0 0,0 0,0-1,0 1,0-25,24 0,1 0,0 0,0 0,0 0,-1 0,1 0,0 0,0 0,0 0,-25-25,24 25,-24-24,0-1,0 0,0 0,0 0,0 1,0-1,0 0,0 0,0 0,0 1,0 24,0-25,0 0,0 0,0 0,0 0,0 1,0-1,0 0,0 0,0 0,0 25,0-24</inkml:trace>
  <inkml:trace contextRef="#ctx0" brushRef="#br0" timeOffset="144437.5">22324 17363,'0'-25,"-25"25,25-24,-25 24,0-25,1 25,-1 0,0 25,0-1,0 1,25 0,0 0,-24 0,24-1,0 1,0 25,0-25,0-25,0 25,0-1,0 1,0 0,0 0,0 0,0-1,0 1,0 0,0 0,0-25,24 0,1 25,0-25,0 0,0 0,-1 0,1 0,0 0,0 0,0 0,-25 0,25-25,-25 0,24-25,-24 26,0-1,0 0,0 0,0 0,0 1,0-1,0 0,0 0,0 25,0-25,0 0,0 1,0-1,0 0,-24 25,24-25</inkml:trace>
  <inkml:trace contextRef="#ctx0" brushRef="#br0" timeOffset="147015.625">22944 17487,'0'-25,"-25"1,25-1,-25 25,1 0,-1 0,0 0,0 49,0 1,1-25,-1 25,0-50,25 0,0 24,-25-24,25 0,-25 25,25 0,0 25,-24-26,24 1,0 0,0 0,0 24,0-24,0 0,0-25,0 25,0 0,0-1,0 1,0-25,24 0,1 0,0 0,0 0,0 0,-1 0,1 0,0 0,0 0,-25-25,0 1,0-1,0 0,25-25,-1 26,-24-1,0 0,0 0,0 0,0 1,0-1,0 25,0-50,0 25,0 1,0-1,0 0,0 0,0 0,0 0,0 1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ax="1280" units="cm"/>
          <inkml:channel name="Y" type="integer" max="768" units="cm"/>
        </inkml:traceFormat>
        <inkml:channelProperties>
          <inkml:channelProperty channel="X" name="resolution" value="36" units="1/cm"/>
          <inkml:channelProperty channel="Y" name="resolution" value="36" units="1/cm"/>
        </inkml:channelProperties>
      </inkml:inkSource>
      <inkml:timestamp xml:id="ts0" timeString="2013-05-01T19:57:51.127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4341 3324,'24'0,"1"0,0 25,0-1,0 1,-1 25,1-25,0 24,25 1,-26 24,1-24,0 0,0-1,0 1,24 74,-24-25,0 25,49 99,-49-49,49-100,1 100,-26-50,75 74,-74-123,24 98,1 1,74 24,-75-24,1 25,-26-26,75 1,-49 74,-1-25,50-49,-99-50,0 0,-25-25,-75-25,75-24,0 49,0-24,25 24,0-25,0 50,-25 0,49 25,-24-25,25 0,24 75,-24-75,24 49,-49-49,49 0,1 25,-50-25,-1-25,26 1,0-1,-26-50,26 1,-25 0,0-25,-1 24,1 1,0-25,0 24,0 1,-1 24,1-24,0-1,25 51,-26-51,1 1,0-1,0 1,0 0,-1 24,1-24,-25 24,0-24,0-26,0-24,25 0,0 25,25 25,-26-50,1 0,0 25,0 0,0-1,-1-24,1 0,0 0,-25 0,50 0,-26 0,1 0,0 0,0 0,0 0,-1 0,1 0,0 0,0 0,0 0,-25 0,24 0,1 0,25 25,-25-25,-1 0,26 0,0 0,-26 0,26 0,0 0,-26 0,1 0,25 25,-25-25,-1 0,-24 0,25 0,0 0,0 0,0 0,0 0,-1 0,1 0,0 0,0-25,0 25,-1-25</inkml:trace>
  <inkml:trace contextRef="#ctx0" brushRef="#br0" timeOffset="6750">4440 5928,'0'-24</inkml:trace>
  <inkml:trace contextRef="#ctx0" brushRef="#br0" timeOffset="11531.25">4291 5135,'0'24,"0"76,25-26,0 0,-1 1,-24-50,0 24,25 26,-25 24,25-50,-25 1,25 0,-25-1,25 1,-25-25,0 0,0 24,24 1,-24-25,0 24,0-24,0 0,0 0,0-1,0 1,0 0,0 0,0 0,0-25,0 24,25 1,-25 0,0 0,25 24,25 1,-26 0,26-1,-25 26,24-26,26 26,-26-1,1 1,0-26,24 26,-24 24,-26 0,76-25,-51 26,26 24,-26-50,75 100,-74 24,24-74,1 50,-50-50,-1 0,-24-50,0 25,0-74,0 25,0 24,25 50,0 0,0 0,49 0,-49 50,0-50,49 0,-49 0,49 50,1-25,-1-25,25 24,-49-73,0 24,24-25,-24 50,24-49,-24-26,49 1,-49 25,-1-1,26 0,-26-24,1 0,-1-1,26 26,-50-1,24-24,1 24,-25-24,24 24,-24 0,0-24,-25-25,25 24,0 26,-25-50,24 24,1 1,-25-25,0 0,0-25,0 0,50 24,-50 1,25 25,-25-25,24-1,1 1,-25 0,0 0,25 0,0-1,-25 1,0-25,0 0,0 0,0 0,0 0,25 0,-1 25,26 0,-25-25,0 0,-1 0,1 25,0-25,0 0,0 24,-1-24,26 25,-50-25,25 0,0 0,-1 0,1 25,0-25,0 0,0 0,-1 0,26 0,-25 0,24 25,-49-25,25 0,0 0,0 0,24 0,-24 0,0 0,0 0,0 0,24 0,-24 0,-25 0,0 0,25 0,0 0,0 0,-1 0,1 0,0 0,0 0,0 0,-1 0,1 0</inkml:trace>
  <inkml:trace contextRef="#ctx0" brushRef="#br0" timeOffset="19500">4216 7218,'0'0,"0"25,25 25,25 24,0 0,-26 26,26-26,24 100,50-1,-49 26,-26-26,75-49,-24 25,-26 25,25-25,-49-25,-1 0,1-25,-25-25,0 26,49 24,-49 0,25 49,-26-49,26 0,0 0,-26 0,1-49,0 24,0-25,49 26,-49-26,49 50,-24 25,24-25,1 0,-26-25,1-49,-50 49,25-25,0 26,-1-51,1 75,50-49,-51 49,26 25,0-75,-25 50,-1 0,1-50,0 50,25 0,-1-24,-24 24,0-50,24 25,-24-24,25 49,-1-25,-24-25,0 26,0-26,0 25,-25-49,24-1,1 51,0-26,0 25,0-24,49-1,-74-74,74 50,-49 24,25-24,-1-1,1-24,25 50,-26-51,1 26,-1 0,26 24,-26-49,-24 24,25 1,-25 0,-1-26,-24 26,0 0,0-1,25 1,0 24,-25-24,25 0,0-1,-1 1,-24-1,25 1,0 24,-25-24,25 0,0-1,-25-24,24 25,-24-26,25 1,-25 0,0 0,25-25,0 74,0-74,-25 25,0 0,24 0,1-25,-25 0,0 24,25 1,0 25,-25-25,0 0,25-25,-1 0,1 24,0 1,0-25,0 0,-1 25,1 0,0-25,-25 0,0 25,25-25,-25 0,0 0,0 0,0 0,0 0,0 24,0 1,0 0,0 0,0 0,0-1,0-24,0 0,0 25,25 0,0 0</inkml:trace>
  <inkml:trace contextRef="#ctx0" brushRef="#br0" timeOffset="23671.875">4266 9178,'25'0,"-25"-25,0 0,25 25,0 0,-1 0,1-25,25-24,-1-26,26 50,-1-24,25-26,25 26,0-50,25-25,0 24,25-48,74 24,-50-50,-24 50,-25-25,49-49,75-1,25-49,-50-50,49 50,-73 0,-51 50,26 0,-1 49,-49 49,-75 51,-24-26,-50 51,0-1,0 25,0-25,0 0,0 25,25-25,0 1,-1 24,-24-25,0 25,25-25,0 25,-25-25</inkml:trace>
  <inkml:trace contextRef="#ctx0" brushRef="#br0" timeOffset="27703.125">4341 11112,'24'0,"1"0,-25-24,0 24,25-25,0 0,24 0,1 0,-25 25,49-49,1-1,-26 25,26 1,-1-26,-24 25,74-74,-25 25,25-26,25 1,-25 0,25 0,-25 0,24-50,1 49,-25 26,0 0,-24 24,-26-49,0-25,26 25,-51 49,50-124,1 50,-26 25,0 0,1-25,49 49,-50 26,-24-26,0 26,-1 24,-24-25,25 1,-1 24,-24-25,49 1,26-1,24 1,-25-1,-25 0,25 1,-74-26,25 50,-1-24,-24 24,25-25,-25 1,-1 24,-24 0,0 0,25 1,0-1,0 0,0-25,0 50,-25-49,0 24,0 0</inkml:trace>
  <inkml:trace contextRef="#ctx0" brushRef="#br0" timeOffset="33062.5">4216 13047,'0'0,"25"0,0 0,25 0,-1 25,1-25,24 25,1 0,-26-1,51-24,-51 25,26 0,-1 25,0-25,26-1,-26 26,25 0,-24-26,-1 1,50 50,-49-51,24 1,-25 50,25-51,-24-24,24 25,-25 0,26 0,-51 0,26-25,-1 24,1 1,-26-25,1 25,-1-25,1 25,49-25,-49 25,-1 24,26 1,-50-1,-1 26,-24-75,25 0,74 0,-24 0,49 25,-25-25,0 24,25 1,0 0,25 49,-99-74,24 25,-24 0,24 0,-24-25,-1 25,1 0,49-1,-49-24,-1 25,1 25,0-25,-25-25,-1 0,26 24,-25 1,0 0,-1-25,1 0,0 0,0 0,24 25,-49-25,0 0,0 0,25 0,0 0,0 0,0 25</inkml:trace>
  <inkml:trace contextRef="#ctx0" brushRef="#br0" timeOffset="39500">4068 15106,'74'-25,"25"-24,-49 24,49-25,25-24,-49-1,24-24,0 0,25 49,-25-49,0 0,-24 0,74-1,-50-24,0-74,25 74,25-74,-50 24,100-25,-26-98,26-1,74-49,74 49,50 1,-50-51,-99 100,-99 0,-25 75,-75-26,-73 199,-1-25,0 1,0-1,0-25,1 25,24 1,-25-1,0 0,25 0,0 0,-25 1,25-1,0 0,0-25,-25 25,25-24,0-1,-49-24,49 24,-25 25,25-49,-50 24,50 1,-49-1,24-49,0 25,0 24,1 0,-1-49,25 50,-50-1,25 0,25-49,-49 25,24-26,0 26,0 0,1-26,-1 26,25 24,-50 1,50-1,-49 1,49 24,-25 0,25 0,-25 0,-50-49,51-1,-26-49,25 0,-49-24,-1-26,1-49,49 49,-49 0,24-49,25 99,1 0,-51-49,50 49,-24 0,24 24,0 26,0-25,25-25,0 49,-49-24,49 49,0-24,0 24,0 26,0-26,0 25,25-24,24 24,-24-25,25 1,49-1,-74 0,24 50,-24-74,25 24,-26 1,1 24,0-25,0 1,0 24,24-50,50-24,-49 0,49 74,-49-49,49-1,-49 26,-1-1,-24 1,25-26,-1 26,-24-1,0 0,0 25,24 1,1-51,49 50,-24-24,-26 24,100-49,-75 24,-24 25,24 0,-24 1,25-26,-51 0,1 50,0 0</inkml:trace>
  <inkml:trace contextRef="#ctx0" brushRef="#br0" timeOffset="49718.75">4316 16942,'0'0,"25"0,-1 0,1 0,0-25,0 25,0-25,-1 25,26-50,0 50,-1-49,1 24,-1 25,1-50,24 26,-24-1,-25 0,24 0,-24 0,0 1,-25 24,25-25,0 0,-25 0,24-24,-24 24,25-25,0 25,-25 0,25-24,-25 24,0-25,0 26,0-26,0 0,0 1,0-1,0 1,0 24,0-25,0 1,0 24,0-25,25 1,-25-1,0 0,0 1,0-1,0 25,0-24,0-1,0 0,0 1,0-1,0 1,0-1,0 0,0 26,0-26,0 0,0 26,0-1,0-25,0 25,0 1,0 24,-75-50,50-24,1-1,-1 26,0-26,25 1,-50 24,50-74,0 50,-49-1,49 1,-50-1,50-24,-49 50,49-51,-50 26,50 24,-50-49,50 50,0-1,0-24,0-26,0 51,0 49,0-50,0 0,0 26,0-1,25-25,-25 25,25-24,0-1,-25 25,25-24,-25 24,0-25,0 26,0-26,0 25,0 0,24-24,-24 24,25-25,-25 26,25-26,-25 25,25 25,0-49,-25 24,0 0,24-25,26 1,-50 24,25-25,49 25,-24-49,-1 49,-24 0,0-24,25 24,-26 0,1 0,0 1,25-1,-25-25,-1 25,1 1,0-1,25 0,-1-25,1 1,-25-1,49-24,-49 24,24 25,-24-49,0-1,25 26,24 24,-49-25,24 1,1-26,24 26,-24-1,0-49,24 49,-24 1,-1-50,1 49,24 0,-24 1,-25-1,24 1,26-1,-26 25,1-49,0 49,-1 0,-24 0,25 0,24 1,-74-1,25 25,24-50,-24 50,0-25,25 25,-26-24,26 24,-25 0,0-25,0 25,-1 0,1 0,-25-25,25 0,-25 0,0 25,0-24,50-1,-1-25,1 25,-1-24,51-1,-26 25,25-49,-24 24,24 26,-25-26,1 0,-1 26,-24-1,24 0,-24 0,-25-24,24-1,-24 50,0-25,0 25,-1-25,1 25,0 0,-25 0,25 0</inkml:trace>
  <inkml:trace contextRef="#ctx0" brushRef="#br0" timeOffset="56140.6249">17016 3249,'0'0,"25"0,-1 0,26 25,-25-25,0 25,24 25,-24-26,25 1,-1 50,26 49,-26 0,75 0,-25 25,1-1,-1 26,25 74,-25-124,25 75,-25-26,25 26,-49-26,-1-98,50 73,-25 1,-49-25,49-24,-24 24,-26-50,51 100,-1-26,25-24,-50-24,25 49,25 24,-24 26,-51-26,26 1,-51-50,-24-75,0 1,50 0,-25-1,24 26,-24-1,50 25,-50-74,24 0,-24 25,0-1,24 1,-24-25,0 24,0-24,0 0,-25 0,24 24,-24-24,25 0,0 0,0-1,0-24,-1 25,1-25,0 0,0 50,24-1,-24-49,0 25,0-25,0 0,-1 0,-24 0,25 0,0 0,0 0,-25 0,0 25,25-25,-25 0,0 0,24 0,1 0,0 0,0 25,0-25,-1 0,1 0,0 0,0 0,0 0,-25 0,24 0,1 0,0 0,0 0</inkml:trace>
  <inkml:trace contextRef="#ctx0" brushRef="#br0" timeOffset="60421.875">17115 5259,'0'-25,"0"0,0 25,25-25,0 25,24-49,1 24,-1 25,26-50,-1 25,25 1,50-51,25 75,-1-74,1 24,0-24,24-1,-24 26,-50-26,49 1,-24-1,-25 26,50-1,-50 25,-50 1,26-26,-51 0,1 26,24-1,-74 0,99-25,-24 1,49-26,25 26,-75-1,-24 50,49-49,-74 24,-25 25,25 0,-1-25,1 25,25-50,-25 50,24-49,1 24,24 0,-74 25,25-25,0 25,-25-25,0 25,25 0,-1-24,1 24,0-25,0 25,-25-25,0 25,0-25</inkml:trace>
  <inkml:trace contextRef="#ctx0" brushRef="#br0" timeOffset="64250">17115 7144,'0'25,"50"-1,24 1,-49 0,0-25,49 25,0 0,-24-1,24 1,-24 0,0 0,24 0,0 49,1-24,-1-1,1 26,-26-26,26 1,-26-1,1 51,24-51,1 26,-1-1,-24 1,49-1,-49 25,49 75,0-50,25 74,-50-99,51 26,-51-26,50 25,-50-50,1 1,-26 24,-49-74,0-1,75 51,-26-1,1 1,24 49,1-25,-1 25,1 50,24-26,-25-73,-24 49,49-25,-49 25,24-25,-24-24,24 24,-49-49,25 24,-1-24,-24-1,49 1,-49-1,0 51,0-51,0 75,49 0,-49-25,0-49,-1 49,51-49,-50 0,-1-1,1 1,0-25,25 24,-25-24,-1 0,1 0,25-1,-50 1,25 0,24 0,-24 0,0-1,24 26,-24-25,-25 0,0-1</inkml:trace>
  <inkml:trace contextRef="#ctx0" brushRef="#br0" timeOffset="69218.75">17090 9103,'25'0,"-25"0,0 0,25 0,0 0,24 0,1 0,-1-49,26 24,-26-25,1 25,49-24,-24-26,98-24,26-50,-1-49,25 49,25-74,50 24,-50 1,25-25,25-25,-1 99,-49-25,-124 75,-74 49,-50 26,0-26,25 0,-25 1,25-26,-1 26,-24-26,0 26,25-50,-25 49,25 0,-25 1,0 24,25 0,-25 0,0 1,0-1,0 25,0-25,0 0,0 0,25 0,-25 1,0-1,24 0,1 0,0-24,25 24,-26 0,1 0,0 0,0 25,0-24,-1-1,-24 0,0 0,0 0,0 1,0-1,0 25,25-25,-25 0,0 0,0 1,0-1,25 0,-25 0,0 25,25 0,0-25,-1 25,1 0</inkml:trace>
  <inkml:trace contextRef="#ctx0" brushRef="#br0" timeOffset="74593.75">17065 11112,'0'0,"25"0,25 25,-1-25,26 25,-26 0,26 0,24 24,-25 26,26-26,-1 1,25 24,-50-24,25 49,1 0,-26-24,25-1,1 25,-26-24,25 24,0 0,1 25,48 25,1 99,-25-25,-24-24,24 24,0-49,-50 74,0-25,1-49,-50-50,-1 0,51 0,-50 49,24 1,-24 49,0-198,24 0,1 24,0 26,49-25,-49-1,24 50,-24-74,-1 25,-24-1,0-24,0 25,24 24,1-24,-25-1,-1 51,26-51,-25-24,0 25,-1-26,-24 1,0-25,25 25,0 25,0 24,49-49,-49 25,0-1,-25 1,0-25,0-1,0 1,0 0,0 0,25-25,-25 0,0 0,0 0,0 0,0 0,0 0,0 0,0 0,0 0,0 0,0 0,0 0,24 0,1 0,-25 0,0 0,25 0,0 25,0-1,-1 1,-24 0,0 0,25-25,0 0</inkml:trace>
  <inkml:trace contextRef="#ctx0" brushRef="#br0" timeOffset="80984.375">17289 13097,'74'0,"25"25,-24-25,24 24,-25-24,25 25,-49 0,0-25,-1 25,50-25,-24 25,24 24,-24-24,24 0,-25-25,-24 25,49 0,-49-1,49 1,-25 0,25 49,-24-49,-1 25,1-25,24 49,-49-49,24 0,25-1,-49-24,-25 0,24 25,1 0,24-25,25 25,-24 0,24 24,0-24,-24 49,49-24,-25 24,-25-49,26 0,-1 25,-50-1,1-24,0-25,-1 25,1 0,-1 0,26-1,-26 1,1 0,0-25,-1 25,-24-25,25 25,-25-25,-1 0,1 0,0 24,0-24,0 0,-1 0,-24 0,25 0,-25 0,0 0,0 0,0 0</inkml:trace>
  <inkml:trace contextRef="#ctx0" brushRef="#br0" timeOffset="87578.125">17140 15007,'25'0,"-1"0,26 0,0-50,24 25,0 1,26-1,-51-25,50-24,-24 24,24-49,0 25,25-50,-24-1,98-23,-49-100,24-50,26 25,24-25,-24-49,-26 124,-123 74,24 25,-74 50,0-1,0 1,0 49,0-25,0 1,0-26,0-24,0 25,-49-50,49 49,0-49,0 25,0 25,0-1,24-49,-24 25,25 25,0-26,-25 26,25-25,-25 24,0-24,25 50,-25-26,0 26,24-51,1 26,0 24,0-24,0-1,-1 26,-24-1,25-24,0 24,-25 1,25-1,24-49,-24 49,0 1,49-51,-49 26,0-50,25 25,-1-1,1 1,0 0,49-25,50-74,49 49,-74-25,-50 75,-24 24,0 51,-26 24,-24-25,0 25,0-25,0 25,25-25,-25 0,0 25,0-24,0-1,0 0,0 0,25 25,-25-25,0 1,0-1,25 0,-25 0,0 0,0 25,0-24,0 24,25-25,-1 25,-24-25,0 25,0-25,0 25,0-25,0 25</inkml:trace>
  <inkml:trace contextRef="#ctx0" brushRef="#br0" timeOffset="95687.5">17115 17041,'0'0,"25"0,24 0,-24 0,25 0,-25 0,-1 0,26 0,-25 0,0 0,24-50,-24 50,25-49,-26 49,1 0,50-50,-26 25,1 0,-1 1,1-1,24-25,-24-24,0 24,49-24,-49-25,98-1,-73 1,-1 25,1-1,-1 1,-24-25,24-25,-24 0,-50 0,24 74,1 0,0-24,25 24,-26-24,1-1,0 26,25-1,-26-24,26-75,-25 25,25 25,-26-25,1 25,0 49,-25 0,25 1,-25-1,25-24,-25 24,0 25,0 25,0-25,24-24,-24 24,0-25,0 26,0-1,0-25,0 1,0 24,0-25,0 1,25-1,-25 0,0 26,0-1,0 0,25-25,-25 26,0-1,0 0,0 0,0 25,0-25,25 1,0-1,-25-25,0 25,24 0,1 1,-25-1,0 0,0 0,0 25,0-25,0 1,0-1,25 0,0-25,0 26,-1-1,-24 0,0 0,25 0,0 1,0 24,0-25,24-25,50 1,-49 24,-25 0,24 0,-49 0,0 25,25-24,-25-1,0 0,25 0,0 0,0-24,-1 24,1-25,0 1,0-1,0 25,0-24,-1 24,-24 0,25-25,-25 26,0-1,0 0,25 0,0-24,0 24,24 0,-24-25,0 26,0-1,-1 25,1-25,0 0,0-24,0 24,-1 25,26-50,-25 50,49-74,-24 49,-25 0,-1 25,1-74,0 74,0-25,0 0,-25 0,24 1,1-1,0 0,0 25,-25-25,0 0,49 25,26-49,-75 24,49 25,-24 0,25-50,-25 50,0-25,-1 25,1 0,0 0,-25-24,0 24,0-25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ax="1280" units="cm"/>
          <inkml:channel name="Y" type="integer" max="768" units="cm"/>
        </inkml:traceFormat>
        <inkml:channelProperties>
          <inkml:channelProperty channel="X" name="resolution" value="36" units="1/cm"/>
          <inkml:channelProperty channel="Y" name="resolution" value="36" units="1/cm"/>
        </inkml:channelProperties>
      </inkml:inkSource>
      <inkml:timestamp xml:id="ts0" timeString="2013-05-01T20:01:20.612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5680 9823,'25'-25,"24"25,1 0,-25-25,0 25,-1 0,1-25,0 25,0 0,0 0,-1 0,26-49,-50 49,50-50,-1 50,26-50,-1 50,-24-49,-1 49,26-50,-26 50,1-49,0 49,-1-50,1 50,-1-50,1 50,49-49,-49 49,-1 0,1-50,0 50,49 0,-50 0,26 0,-26 0,1 0,0 0,-1 0,-24-25,0 25,-25-24,50-1,49 25,25-75,49 75,1-49,0 49,-26-50,26 50,-50 0,25 0,-25-50,-25 50,-24 0,-1 0,25 0,-24 0,-26 0,1 0,0 0,49 0,-50 0,1 0,0 0,-1 25,50-25,-49 25,0-25,-1 25,1-25,-1 0,1 0,0 0,49 25,-50-25,1 25,25-1,-1 1,-24-25,-1 0,-24 0,0 0,-25 0,49 0,51 0,24 0,24 0,-24 0,-49 0,49 0,0 0,-50 0,26 0,-1 0,0 0,-25-49,26 24,-51 0,50-25,-49 25,24 25,-24 0,0-49,49 49,-49 0,-1-50,1 50,49 0,-49 0,24 0,-24 0,-1 0,1 0,-1 0,1 0,0 0,-26 0,26 25,0-25,-26 0,1 0,-25-50,0 50,50 0,49 0,-24 0,49 0,0 25,-50 0,50 0,-25 0,-24-25,24 0,-25 0,1 0,24 0,-50 0,26 24,-25-24,24 25,-49-25,24 0,1 0,0 0,-1 0,-24 0,25 25,-1 0,1-25,-1 25,-24-25,25 25,-1-25,1 0,49 24,-49-24,-1 25,1-25,-25 0,0 0,0 0,-1 0,51 0,-1 0,1 0,24 0,-25 0,25 0,-24 0,-1 0,25 0,-49 0,0 0,-1 0,1 0,0 0,-26 0,26 0,0-49,-1 49,-24 0,25-50,-1 50,1-50,-1 50,-24 0,25-49,-25 49,24-50,-24 50,0-74,24 49,1 0,-25 0,24 0,-24 1,25-1,24-25,-24 25,-25 1,24-26,-24 25,0 0,-25 1,25 24,0-25,-1 25,1-25,0 25,0 0,0 0,24 0,-24-25,0 25,0-25,-25 25,0-24,0 24,24-25,1 0,0 0,-25 0</inkml:trace>
  <inkml:trace contextRef="#ctx0" brushRef="#br0" timeOffset="7093.75">5432 13221,'0'0,"50"-50,24 1,-24 24,-1-25,1 1,49-1,-49 0,49 26,25-76,-25 51,25-26,0 1,99 0,-49-1,24 26,-24-1,0 25,-50 0,25-24,-50 24,25-50,-25 51,-25 24,26-50,-26 25,50 25,-50-49,50 24,-24 25,-1 0,-49 0,49 0,-25 0,25 25,-49-1,49 26,-24-25,-26 0,26 49,-1-49,-24 25,-26-1,51-24,-25 49,-26-49,26 0,-25 0,24-25,-24 0,25 49,-1 1,1-50,0 25,-26 0,1-25,0 0,0 0,0 0,-1 0,-24 0,25 0,0 0,0 0,0 0,-1 0,1 0,0 0,25 0,24 0,25 0,-24 0,-1 0,25 0,-24 0,24 0,-25 0,-24-50,0 50,-1 0,1 0,24-50,-24 50,-1 0,-24 0,0 0,0 0,0-24,-1 24,26-50,-25 0,0 26,-1-1,1 25,0-25,-25 0,0 0,25-24,0-1,-25 0,25-24,-25 24,24 1,1-1,0 1,-25-51,50 51,-26-26,-24-24,25 50,0-51,-25 51,25-1,-25 1,25-1,-1 0,-24 1,25-1,0-24,-25-1,25-24,0 49,-1 1,1-75,0 49,0-24,24 25,-49 24,0 25,-24 1,24-26,0 25,0-49,0 24,-50 0,50 1,0-50,0 24,0-24,0 49,0 1,0-1,0 1,0-1,0 0,-50-24,50-25,-74 49,49 1,0-51,-24 75,49-24,-25 24,25 0,0 0,0 1,25-26,0 0,-1 26,1-26,0-24,25-1,-26 26,1 24,25-25,-25 1,24-26,1 1,-1 24,-24 25,-25 1,0-1,0 0,0 25,25-25,25-25,24-24,-24 24,-1 26,1-1,0 0,24 0,-24 0,-1-24,-24 49,0-25,0 25,-1 0,1 0,0 0,-25 0,25 0,0 0,-1 0,1 0</inkml:trace>
  <inkml:trace contextRef="#ctx0" brushRef="#br0" timeOffset="16906.25">8185 11559,'-25'0,"1"0,-1 0,25 25,-50 24,50-24,-49 25,49-1,-50 1,50 24,0 1,0-26,-50 26,50 49,0-25,-49-24,24 24,0 25,0 0,-24 0,24-25,25 25,-50-25,50-24,-49 49,49-25,-50-25,25 26,25-26,-49 0,49-49,0 25,0-1,0 1,0 74,0-74,0 49,0 0,0 0,0-49,0 24,0-24,0 49,0-49,0-1,0 1,0 24,0 26,0-26,0 25,0-49,0-1,25 1,-25 0,24-1,-24 51,25-26,-25-24,25-1,-25 1,25 24,-25-74,25 50,-25-25,24 24,-24-24,25 25,-25-26,25 1,25 25,-26-50,26 25,-25 24,49-24,-74 0,50 0,-1 24,1-24,-25 0,-25 0,0 0,25-1,-1 1,-24-25,0 25,25 0,0-25,-25 0,0 0,0 0,0 0,25 0,0 0,-25 0,0 0,24 0</inkml:trace>
  <inkml:trace contextRef="#ctx0" brushRef="#br0" timeOffset="24296.875">10616 13221,'0'0,"25"0,0 0,0 0,24-50,1 25,24 1,-24-1,24 0,50 0,-25-49,-24 49,49 0,0 0,0 1,-25-26,-49 50,24-50,-24 26,-1 24,26-50,-26 25,26 0,-26 25,51-49,-26 24,-24 25,24-50,0 50,-24-49,0 24,-26 25,26-50,-25 50,-25-24,0 24,0-25,99 25,25 0,-25 0,1 0,-26 0,50-50,0 50,0 0,-50 0,-24 0,25 0,24 0,-25 0,-24 0,49 0,-49 0,-1-49,1 49,-1 0,1 0,0 0,-1 0,-24 0,25 0,-1 0,1 0,-1 0,1 0,-25 0,24 0,1 0,-25 0,49 0,-24 0,0 0,-1 0,1 0,49 0,-49 24,-1-24,-24 0,0 0,0 0,-1 0,26 25,0-25,-26 0,51 0,-26 25,1-25,0 25,-1 0,1-25,24 24,-24-24,-50 0,50 0,-1 0,-24 0,25 0,-1 25,26-25,-75 0,49 0,-24 0,25 25,-26-25,26 25,-25-25,24 0,-24 0,25 0,-25 0,24 0,1 0,-1 0,-24 0,25 0,-25 0,24 0,1 0,0 0,-1 0,1 0,-1 0,1 0,0 0,-1 0,1-50,-1 50,1-49,-25 24,24 0,-24 25,0-25,0 0,0 25,-1-24,1-1,0 0,25 0,-26-25,26 1,0 24,-26-25,26 26,-25-26,49 25,-49 0,0-24,25 24,-26 0,1 25,-25-25,0 1,25-1,0 0,0 0,-1 0,1 25,-25-24,0 24,0-25,0 25</inkml:trace>
  <inkml:trace contextRef="#ctx0" brushRef="#br0" timeOffset="33484.375">15676 16619,'50'-49,"-50"49,49-25,-24 0,25 0,24 0,-24-24,0 24,-1 0,50 0,-24-24,-26-26,75 50,-74 25,49-74,0 49,-24 0,24 1,-25-26,26 25,-51 0,26 25,-26-49,26 24,-26 25,26-50,-26 26,1-1,-25 25,24-50,-24 50,25-49,-25 49,24-25,1-25,-25 50,24-49,26-1,-26 25,1-24,49 24,-49 0,-1 0,1-49,-25 74,24-25,-24 25,0-25,0 0,0 0,-1 1,1 24,-25-25,25 0,0 0,0 25,-1-25,1 1,0-1,-25 0</inkml:trace>
  <inkml:trace contextRef="#ctx0" brushRef="#br0" timeOffset="43703.1248">18405 16743,'-99'-49,"49"24,-24 0,24 25,-25-50,26 26,-1 24,1-50,-1 50,0-50,1 50,-1 0,1 0,24 0,-25-49,1 49,24 0,-25 0,25-25,-24 25,24 0,-25 0,1-50,-1 50,1 0,-1 0,0 0,1 0,-1 0,-49 0,49 0,1 0,24-25,0 25,0 0,-74 0,-25-49,0 24,0 0,50 0,-26-24,1 49,0-50,24 50,26 0,-50 0,49 0,0 0,-24 0,24 0,1 0,24 0,-25 0,1 0,-1 0,25 0,-24 0,24 0,-25 0,26 0,-26 0,25 0,0 0,0 0,-24 0,49 0,-50 0,25 0,1 0,-26 25,0-25,26 0,-26 0,0 0,26 0,-26 0,0 0,26 0,-26 0,0 0,26 0,-26 0,25-25,0 25,25 0,-198 0,-25-49,-1 24,76-25,-76 25,76-49,24 0,24 49,51-25,-1 25,0-74,-24 50,24 24,26-25,-1-24,0 74,0-100,0 51,-24-1,-26 1,51 24,24 0,-50-25,0 1,50 24,-24 0,24 0,-50-24,25-1,25 25,-49-24,49-1,0 1,0-1,0 0,0 1,0-50,0 49,0-25,0-49,0 0,24 0,1 0,-25 50,25-25,-25 24,25-24,-25 50,25-26,-25 26,24-1,-24 0,0 1,0 24,0 0,-24 0,-1-24,-25-1,1-49,-1-25,0 0,26 25,-51-50,50 25,0 0,1 24,-1 26,-50-50,51 25,-1-25,25 0,-50 25,50-1,0 26,0-25,0 24,0-49,0 50,0-25,0 24,0 26,0-51,0 51,0-26,0 1,0 0,0-26,25 1,0 49,-25 1,25-1,-25 25,0 1,0-1,0-25,0 1,0-75,0 49,0-24,0 25,0-1,0 26,0-51,0 26,0-25,0 24,0 26,0-1,0 0,0 1,0 24,0-25,0 26,0-1,0-25,0 25,0-24,0-1,0 1,0 24,0 0,0-25,0 1,0 24,24-25,-24 1,0 24,0 0,0-49,0 74,0-25,0 0,0 0,0 0,0-24,0 24,0 0,0-24,0 24,-24 0,24 0,-25 25,25-49,-25 24,25 0,0 0,-25 0,25 1,-25 24,1 0,-1 0,0 0,0 0,-24 0,24 0,0 0,0 0,0 0,1 0,24 0,-25 0,0 0,0 0,0 0,1 0,24 0,-25 24,0-24,0 0,0 0,1 0,-1 0,0 0,0 0,0 0,1 0,-1 0,25 0,-25 25,0 0,0 0,1 0,-26-25,50 0,-25 24,0 1,0-25,1 0</inkml:trace>
  <inkml:trace contextRef="#ctx0" brushRef="#br0" timeOffset="57718.75">13345 15230,'-100'25,"26"0,-25 49,49-49,-49 49,49-49,-24 25,-1 24,1-24,-50 24,25-24,24-50,-24 25,25-1,-1 1,1 0,24 0,-49 0,50-25,-26 24,25-24,-49 0,50 0,-1 0,-24 0,24 0,-49 0,49 0,1 0,-26 0,26-49,-26 49,26 0,-26-50,26 50,-51 0,51 0,-1 0,0 0,-24 0,24 25,-49-25,50 25,-1-25,-24 0,24 0,-24 25,49-25,25 0,0 0,-25 0,25 99,-99-99,49 0,1 0,-26 0,26 0,-26 0,1-50,24 25,0 25,1 0,-26-49,26 49,-1 0,1-50,-1 50,25 0,-24 0,-1 0,25 0,-24 0,49 0,-50-49,25 49,-24 0,24 0,0-25,-25 25,26 0,-1 0,0-25,0 25,0 0,0 0,25-25,-49 25,24 0,0 0,0 0,1-25,-1 25,0-24,-25-1,26 25,-1-25,0 25,25-25,-25 25,0-25,1 25,-1 0,0-24,0 24,0 0,1 0,-1 0,-74-75,-1 1,26-1,0 26,24 24,-49-50,49 26,0 24,1-25,24 1,-49-50,24 49,25-49,0 49,-49-49,74 25,-74 49,74-25,-50 1,25-26,0 25,1-24,-1 24,25 1,-50-26,25 26,1-1,24 1,0-26,0-24,0-25,0 25,0 0,0-25,0 49,0-24,0 0,0-25,24 24,-24 1,25 0,-25 25,25 24,0-49,-25 49,25-49,-1 49,-24 1,25-1,-25 25,0-24,0 24,0 0,0 0,0 25,-25 0,1 0,-1-25,25-24,0-50,0-25,0 49,0-49,0 0,0-25,0 25,25 0,-25 25,0-25,24-50,-24 100,0-50,25 50,-25-26,0 26,0-25,0 24,25-24,-25 25,0-50,25 49,-25-24,0 49,25-24,-25 24,24-24,-24 49,0 0,0-74,0 74,0-24,0 24,0-25,0 50,0-25,0 1,0-1,0 0,0 0,0 0,0 1,0-1,0 0,-49-25,24 1,25 24,-50-25,26 1,-1-1,0 1,25 24,-50-25,50 25,-24 1,24-1,-25 0,0 0,0 0,0-24,1 24,24 0,-25 25,0-25,0 0,0 1,1 24,-1 0,0 0,0 0,0 0,0 0,1 0,24 0,-50 0,25 0,0 0,1 0,-1 0,0 0,0 0,-24 0,24 0,0 0,25 0,-25 0,0 0,1 0,-1 0,25 0,-25 0,0 0,0 0,1 0,-1 0,0 0,0 0,0 0,1 0,-1 0,0 0,25 0,-25 0,0 0,1 0,-1 0,25 0,0 24,0 1</inkml:trace>
  <inkml:trace contextRef="#ctx0" brushRef="#br0" timeOffset="72671.875">5556 17760,'25'0,"0"0,24 0,1 0,49 0,-49 0,24 0,50 0,-50 0,26 0,24 0,-25 0,25 0,0 0,0 0,0 0,-25 0,25 25,0 0,-25-25,-24 25,49-25,-50 0,26 24,-26 1,-24-25,49 0,-50 0,1 0,-25 0,0 0,24 0,26 0,-1 0,50 0,50-49,49 24,99 25,1-50,-1 1,-49 49,0-50,-25 50,-25-50,1 26,24-76,-50 75,-24 1,-1-26,-49 50,0 0,0 0,-49 0,24 0,-49 0,-1 0,-24 0,-25 0,25 0,24 0,1 0,0 0,49 0,-25 0,26 0,-26-50,-24 50,49 0,-50 0,1 0,24 0,-24 0,0 0,-1 0,1 0,-1 0,26-49,-75 49,49 0,-24 0,0 0,0 0,0 0,0 0,-1 0,1 0,0 0,0 0,0-25,-25 25,24 0,1-25,-25-24,0 24,0 0,0 25,0-25,0 0,0 1,0-1,25 0,-25 0,0 0,25 1,-25-1,0 25,0-50,0 25,25 1,-25-26,0 25,24 0,-24 1,0-1,0 0,0 0,0 0,0 25,0-24,0-1,0 0,25-25,-25 1,0 24,0-25,0 25,0 1,25-26,-25 25,0 0,0-24,0 24,0-25,25 1,-25-26,25 26,-25-50,24 24,1-24,-25 49,0-24,0 24,0 26,0-1,0-25,0 0,0-74,0 75,-49-26,49-24,0 50,0-1,0 0,0-24,-50 0,50 24,0-24,-50-26,50 26,0-1,0-49,0-49,0 74,0-75,0 50,0 25,0-25,0 0,0 74,0-24,0 49,0 0,0 0,-49-24,49-1,0 0,0-49,0 25,0-50,0 0,0 25,0-25,0-1,0 1,0 0,0-24,0 24,0-25,0 25,0 49,0-24,0 49,0 26,0-1,0 25,0-25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AF27E-39EA-420B-BE38-E626547E9B27}" type="datetimeFigureOut">
              <a:rPr lang="cs-CZ" smtClean="0"/>
              <a:t>1.8.2013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0FB08B7-FAB1-464A-812C-D5F820B105B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AF27E-39EA-420B-BE38-E626547E9B27}" type="datetimeFigureOut">
              <a:rPr lang="cs-CZ" smtClean="0"/>
              <a:t>1.8.2013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0FB08B7-FAB1-464A-812C-D5F820B105B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AF27E-39EA-420B-BE38-E626547E9B27}" type="datetimeFigureOut">
              <a:rPr lang="cs-CZ" smtClean="0"/>
              <a:t>1.8.2013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FB08B7-FAB1-464A-812C-D5F820B105B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AF27E-39EA-420B-BE38-E626547E9B27}" type="datetimeFigureOut">
              <a:rPr lang="cs-CZ" smtClean="0"/>
              <a:t>1.8.2013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FB08B7-FAB1-464A-812C-D5F820B105B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AF27E-39EA-420B-BE38-E626547E9B27}" type="datetimeFigureOut">
              <a:rPr lang="cs-CZ" smtClean="0"/>
              <a:t>1.8.2013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F0FB08B7-FAB1-464A-812C-D5F820B105BD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AF27E-39EA-420B-BE38-E626547E9B27}" type="datetimeFigureOut">
              <a:rPr lang="cs-CZ" smtClean="0"/>
              <a:t>1.8.2013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FB08B7-FAB1-464A-812C-D5F820B105B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AF27E-39EA-420B-BE38-E626547E9B27}" type="datetimeFigureOut">
              <a:rPr lang="cs-CZ" smtClean="0"/>
              <a:t>1.8.2013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FB08B7-FAB1-464A-812C-D5F820B105B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AF27E-39EA-420B-BE38-E626547E9B27}" type="datetimeFigureOut">
              <a:rPr lang="cs-CZ" smtClean="0"/>
              <a:t>1.8.2013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FB08B7-FAB1-464A-812C-D5F820B105B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AF27E-39EA-420B-BE38-E626547E9B27}" type="datetimeFigureOut">
              <a:rPr lang="cs-CZ" smtClean="0"/>
              <a:t>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FB08B7-FAB1-464A-812C-D5F820B105BD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AF27E-39EA-420B-BE38-E626547E9B27}" type="datetimeFigureOut">
              <a:rPr lang="cs-CZ" smtClean="0"/>
              <a:t>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FB08B7-FAB1-464A-812C-D5F820B105B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AF27E-39EA-420B-BE38-E626547E9B27}" type="datetimeFigureOut">
              <a:rPr lang="cs-CZ" smtClean="0"/>
              <a:t>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FB08B7-FAB1-464A-812C-D5F820B105B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D14AF27E-39EA-420B-BE38-E626547E9B27}" type="datetimeFigureOut">
              <a:rPr lang="cs-CZ" smtClean="0"/>
              <a:t>1.8.2013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F0FB08B7-FAB1-464A-812C-D5F820B105BD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wmf"/><Relationship Id="rId4" Type="http://schemas.microsoft.com/office/2007/relationships/hdphoto" Target="../media/hdphoto1.wdp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emf"/><Relationship Id="rId2" Type="http://schemas.openxmlformats.org/officeDocument/2006/relationships/customXml" Target="../ink/ink1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emf"/><Relationship Id="rId4" Type="http://schemas.openxmlformats.org/officeDocument/2006/relationships/customXml" Target="../ink/ink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4.emf"/><Relationship Id="rId4" Type="http://schemas.openxmlformats.org/officeDocument/2006/relationships/customXml" Target="../ink/ink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-obrazek.com/" TargetMode="External"/><Relationship Id="rId2" Type="http://schemas.openxmlformats.org/officeDocument/2006/relationships/hyperlink" Target="http://www.office.microsoft-klipar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050" y="5516563"/>
            <a:ext cx="5408613" cy="1046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3331" name="Group 1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75941030"/>
              </p:ext>
            </p:extLst>
          </p:nvPr>
        </p:nvGraphicFramePr>
        <p:xfrm>
          <a:off x="827088" y="692150"/>
          <a:ext cx="7488237" cy="4105278"/>
        </p:xfrm>
        <a:graphic>
          <a:graphicData uri="http://schemas.openxmlformats.org/drawingml/2006/table">
            <a:tbl>
              <a:tblPr/>
              <a:tblGrid>
                <a:gridCol w="7488237"/>
              </a:tblGrid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Škola:           ZŠ </a:t>
                      </a:r>
                      <a:r>
                        <a:rPr kumimoji="0" lang="cs-CZ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Hýskov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, Školní 112, </a:t>
                      </a:r>
                      <a:r>
                        <a:rPr kumimoji="0" lang="cs-CZ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Hýskov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Franklin Gothic Book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Autor:            Mgr. Renata Kučerová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Název:           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VY_32_INOVACE_2B_</a:t>
                      </a:r>
                      <a:r>
                        <a:rPr kumimoji="0" 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15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_Převody délky - procvičování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F0E8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Téma:           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Matematika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Datum tvorby:          19.4.2013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F0E8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Číslo projektu:          CZ.1.07/1.4.00/21.2485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996937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850" y="1484784"/>
            <a:ext cx="8686800" cy="4898554"/>
          </a:xfrm>
        </p:spPr>
        <p:txBody>
          <a:bodyPr>
            <a:normAutofit fontScale="85000" lnSpcReduction="20000"/>
          </a:bodyPr>
          <a:lstStyle/>
          <a:p>
            <a:pPr eaLnBrk="1" hangingPunct="1"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Materiál je určený pro žáky </a:t>
            </a:r>
            <a:r>
              <a:rPr lang="cs-CZ" dirty="0"/>
              <a:t>3</a:t>
            </a:r>
            <a:r>
              <a:rPr lang="cs-CZ" dirty="0" smtClean="0"/>
              <a:t>. ročníku, předmět matematika – převody délky.</a:t>
            </a:r>
          </a:p>
          <a:p>
            <a:pPr eaLnBrk="1" hangingPunct="1"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Jedná se o prezentaci na interaktivní tabuli.</a:t>
            </a:r>
          </a:p>
          <a:p>
            <a:pPr eaLnBrk="1" hangingPunct="1"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Prezentace je určena pro opakování učiva.</a:t>
            </a:r>
          </a:p>
          <a:p>
            <a:pPr eaLnBrk="1" hangingPunct="1"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Na snímku 4  je opakování probrané látky dopsáním správného výsledku interaktivním perem, kontroluje pedagog.</a:t>
            </a:r>
          </a:p>
          <a:p>
            <a:pPr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Na snímku 5 je opakování probrané látky pomocí</a:t>
            </a:r>
            <a:r>
              <a:rPr lang="cs-CZ" dirty="0" smtClean="0">
                <a:latin typeface="Arial" charset="0"/>
              </a:rPr>
              <a:t> </a:t>
            </a:r>
            <a:r>
              <a:rPr lang="cs-CZ" dirty="0" smtClean="0"/>
              <a:t>vyhledávání správného výsledku a spojením pomocí interaktivního pera.</a:t>
            </a:r>
          </a:p>
          <a:p>
            <a:pPr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Na snímku 6 je učivo procvičováno pomocí pexesa. Vhodná je skupinová práce. </a:t>
            </a:r>
          </a:p>
          <a:p>
            <a:pPr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Na snímku 7 žáci samostatně řeší slovní úlohu. Následná společná kontrola </a:t>
            </a:r>
            <a:r>
              <a:rPr lang="cs-CZ" smtClean="0"/>
              <a:t>na ťuknutí.</a:t>
            </a:r>
            <a:endParaRPr lang="cs-CZ" dirty="0" smtClean="0"/>
          </a:p>
          <a:p>
            <a:pPr eaLnBrk="1" hangingPunct="1"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Pomůcky: interaktivní tabule, interaktivní pero.</a:t>
            </a:r>
          </a:p>
          <a:p>
            <a:pPr eaLnBrk="1" hangingPunct="1"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Materiál je určen k interaktivní výuce. </a:t>
            </a:r>
          </a:p>
        </p:txBody>
      </p:sp>
    </p:spTree>
    <p:extLst>
      <p:ext uri="{BB962C8B-B14F-4D97-AF65-F5344CB8AC3E}">
        <p14:creationId xmlns:p14="http://schemas.microsoft.com/office/powerpoint/2010/main" val="32200253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4154" y="188640"/>
            <a:ext cx="8700459" cy="6525344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cap="none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PŘEVODY DÉLKY - PROCVIČOVÁNÍ</a:t>
            </a:r>
            <a:endParaRPr lang="cs-CZ" cap="none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643375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83568" y="332656"/>
            <a:ext cx="7128792" cy="92333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omic Sans MS" pitchFamily="66" charset="0"/>
              </a:rPr>
              <a:t>DOPLŇ PŘEVODY</a:t>
            </a:r>
            <a:endParaRPr lang="cs-CZ" sz="5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Comic Sans MS" pitchFamily="66" charset="0"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20582726"/>
              </p:ext>
            </p:extLst>
          </p:nvPr>
        </p:nvGraphicFramePr>
        <p:xfrm>
          <a:off x="251520" y="1700808"/>
          <a:ext cx="8567992" cy="4937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41998"/>
                <a:gridCol w="2141998"/>
                <a:gridCol w="2141998"/>
                <a:gridCol w="2141998"/>
              </a:tblGrid>
              <a:tr h="732081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Comic Sans MS" pitchFamily="66" charset="0"/>
                        </a:rPr>
                        <a:t>metry</a:t>
                      </a:r>
                    </a:p>
                    <a:p>
                      <a:pPr algn="ctr"/>
                      <a:r>
                        <a:rPr lang="cs-CZ" sz="2400" dirty="0" smtClean="0">
                          <a:latin typeface="Comic Sans MS" pitchFamily="66" charset="0"/>
                        </a:rPr>
                        <a:t>m</a:t>
                      </a:r>
                      <a:endParaRPr lang="cs-CZ" sz="24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Comic Sans MS" pitchFamily="66" charset="0"/>
                        </a:rPr>
                        <a:t>decimetry</a:t>
                      </a:r>
                    </a:p>
                    <a:p>
                      <a:pPr algn="ctr"/>
                      <a:r>
                        <a:rPr lang="cs-CZ" sz="2400" dirty="0" smtClean="0">
                          <a:latin typeface="Comic Sans MS" pitchFamily="66" charset="0"/>
                        </a:rPr>
                        <a:t>dm</a:t>
                      </a:r>
                      <a:endParaRPr lang="cs-CZ" sz="24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Comic Sans MS" pitchFamily="66" charset="0"/>
                        </a:rPr>
                        <a:t>centimetry</a:t>
                      </a:r>
                    </a:p>
                    <a:p>
                      <a:pPr algn="ctr"/>
                      <a:r>
                        <a:rPr lang="cs-CZ" sz="2400" dirty="0" smtClean="0">
                          <a:latin typeface="Comic Sans MS" pitchFamily="66" charset="0"/>
                        </a:rPr>
                        <a:t>cm</a:t>
                      </a:r>
                      <a:endParaRPr lang="cs-CZ" sz="24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Comic Sans MS" pitchFamily="66" charset="0"/>
                        </a:rPr>
                        <a:t>milimetry</a:t>
                      </a:r>
                    </a:p>
                    <a:p>
                      <a:pPr algn="ctr"/>
                      <a:r>
                        <a:rPr lang="cs-CZ" sz="2400" dirty="0" smtClean="0">
                          <a:latin typeface="Comic Sans MS" pitchFamily="66" charset="0"/>
                        </a:rPr>
                        <a:t>mm</a:t>
                      </a:r>
                      <a:endParaRPr lang="cs-CZ" sz="24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732081">
                <a:tc>
                  <a:txBody>
                    <a:bodyPr/>
                    <a:lstStyle/>
                    <a:p>
                      <a:pPr algn="ctr"/>
                      <a:endParaRPr lang="en-US" sz="2400" dirty="0" smtClean="0">
                        <a:latin typeface="Comic Sans MS" pitchFamily="66" charset="0"/>
                      </a:endParaRPr>
                    </a:p>
                    <a:p>
                      <a:pPr algn="ctr"/>
                      <a:r>
                        <a:rPr lang="en-US" sz="2400" dirty="0" smtClean="0">
                          <a:latin typeface="Comic Sans MS" pitchFamily="66" charset="0"/>
                        </a:rPr>
                        <a:t>1</a:t>
                      </a:r>
                      <a:r>
                        <a:rPr lang="cs-CZ" sz="2400" dirty="0" smtClean="0">
                          <a:latin typeface="Comic Sans MS" pitchFamily="66" charset="0"/>
                        </a:rPr>
                        <a:t> m</a:t>
                      </a:r>
                      <a:endParaRPr lang="cs-CZ" sz="24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/>
                      <a:endParaRPr lang="en-US" sz="2400" dirty="0" smtClean="0">
                        <a:latin typeface="Comic Sans MS" pitchFamily="66" charset="0"/>
                      </a:endParaRPr>
                    </a:p>
                    <a:p>
                      <a:pPr algn="r"/>
                      <a:r>
                        <a:rPr lang="en-US" sz="2400" dirty="0" err="1" smtClean="0">
                          <a:latin typeface="Comic Sans MS" pitchFamily="66" charset="0"/>
                        </a:rPr>
                        <a:t>dm</a:t>
                      </a:r>
                      <a:endParaRPr lang="cs-CZ" sz="24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/>
                      <a:endParaRPr lang="en-US" sz="2400" dirty="0" smtClean="0">
                        <a:latin typeface="Comic Sans MS" pitchFamily="66" charset="0"/>
                      </a:endParaRPr>
                    </a:p>
                    <a:p>
                      <a:pPr algn="r"/>
                      <a:r>
                        <a:rPr lang="en-US" sz="2400" dirty="0" smtClean="0">
                          <a:latin typeface="Comic Sans MS" pitchFamily="66" charset="0"/>
                        </a:rPr>
                        <a:t>cm</a:t>
                      </a:r>
                      <a:endParaRPr lang="cs-CZ" sz="24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/>
                      <a:endParaRPr lang="en-US" sz="2400" dirty="0" smtClean="0">
                        <a:latin typeface="Comic Sans MS" pitchFamily="66" charset="0"/>
                      </a:endParaRPr>
                    </a:p>
                    <a:p>
                      <a:pPr algn="r"/>
                      <a:r>
                        <a:rPr lang="en-US" sz="2400" dirty="0" smtClean="0">
                          <a:latin typeface="Comic Sans MS" pitchFamily="66" charset="0"/>
                        </a:rPr>
                        <a:t>mm</a:t>
                      </a:r>
                      <a:endParaRPr lang="cs-CZ" sz="24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732081">
                <a:tc>
                  <a:txBody>
                    <a:bodyPr/>
                    <a:lstStyle/>
                    <a:p>
                      <a:pPr algn="ctr"/>
                      <a:endParaRPr lang="en-US" sz="2400" dirty="0" smtClean="0">
                        <a:latin typeface="Comic Sans MS" pitchFamily="66" charset="0"/>
                      </a:endParaRPr>
                    </a:p>
                    <a:p>
                      <a:pPr algn="ctr"/>
                      <a:r>
                        <a:rPr lang="en-US" sz="2400" dirty="0" smtClean="0">
                          <a:latin typeface="Comic Sans MS" pitchFamily="66" charset="0"/>
                        </a:rPr>
                        <a:t>6 m</a:t>
                      </a:r>
                      <a:endParaRPr lang="cs-CZ" sz="24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/>
                      <a:endParaRPr lang="en-US" sz="2400" dirty="0" smtClean="0">
                        <a:latin typeface="Comic Sans MS" pitchFamily="66" charset="0"/>
                      </a:endParaRPr>
                    </a:p>
                    <a:p>
                      <a:pPr algn="r"/>
                      <a:r>
                        <a:rPr lang="en-US" sz="2400" dirty="0" err="1" smtClean="0">
                          <a:latin typeface="Comic Sans MS" pitchFamily="66" charset="0"/>
                        </a:rPr>
                        <a:t>dm</a:t>
                      </a:r>
                      <a:endParaRPr lang="cs-CZ" sz="24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/>
                      <a:endParaRPr lang="en-US" sz="2400" dirty="0" smtClean="0">
                        <a:latin typeface="Comic Sans MS" pitchFamily="66" charset="0"/>
                      </a:endParaRPr>
                    </a:p>
                    <a:p>
                      <a:pPr algn="r"/>
                      <a:r>
                        <a:rPr lang="en-US" sz="2400" dirty="0" smtClean="0">
                          <a:latin typeface="Comic Sans MS" pitchFamily="66" charset="0"/>
                        </a:rPr>
                        <a:t>cm</a:t>
                      </a:r>
                      <a:endParaRPr lang="cs-CZ" sz="24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/>
                      <a:endParaRPr lang="en-US" sz="2400" dirty="0" smtClean="0">
                        <a:latin typeface="Comic Sans MS" pitchFamily="66" charset="0"/>
                      </a:endParaRPr>
                    </a:p>
                    <a:p>
                      <a:pPr algn="r"/>
                      <a:r>
                        <a:rPr lang="en-US" sz="2400" dirty="0" smtClean="0">
                          <a:latin typeface="Comic Sans MS" pitchFamily="66" charset="0"/>
                        </a:rPr>
                        <a:t>mm</a:t>
                      </a:r>
                      <a:endParaRPr lang="cs-CZ" sz="24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732081">
                <a:tc>
                  <a:txBody>
                    <a:bodyPr/>
                    <a:lstStyle/>
                    <a:p>
                      <a:pPr algn="ctr"/>
                      <a:endParaRPr lang="en-US" sz="2400" dirty="0" smtClean="0">
                        <a:latin typeface="Comic Sans MS" pitchFamily="66" charset="0"/>
                      </a:endParaRPr>
                    </a:p>
                    <a:p>
                      <a:pPr algn="ctr"/>
                      <a:r>
                        <a:rPr lang="en-US" sz="2400" dirty="0" smtClean="0">
                          <a:latin typeface="Comic Sans MS" pitchFamily="66" charset="0"/>
                        </a:rPr>
                        <a:t>3 m</a:t>
                      </a:r>
                      <a:endParaRPr lang="cs-CZ" sz="24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/>
                      <a:endParaRPr lang="en-US" sz="2400" dirty="0" smtClean="0">
                        <a:latin typeface="Comic Sans MS" pitchFamily="66" charset="0"/>
                      </a:endParaRPr>
                    </a:p>
                    <a:p>
                      <a:pPr algn="r"/>
                      <a:r>
                        <a:rPr lang="en-US" sz="2400" dirty="0" err="1" smtClean="0">
                          <a:latin typeface="Comic Sans MS" pitchFamily="66" charset="0"/>
                        </a:rPr>
                        <a:t>dm</a:t>
                      </a:r>
                      <a:endParaRPr lang="cs-CZ" sz="24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/>
                      <a:endParaRPr lang="en-US" sz="2400" dirty="0" smtClean="0">
                        <a:latin typeface="Comic Sans MS" pitchFamily="66" charset="0"/>
                      </a:endParaRPr>
                    </a:p>
                    <a:p>
                      <a:pPr algn="r"/>
                      <a:r>
                        <a:rPr lang="en-US" sz="2400" dirty="0" smtClean="0">
                          <a:latin typeface="Comic Sans MS" pitchFamily="66" charset="0"/>
                        </a:rPr>
                        <a:t>cm</a:t>
                      </a:r>
                      <a:endParaRPr lang="cs-CZ" sz="24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/>
                      <a:endParaRPr lang="en-US" sz="2400" dirty="0" smtClean="0">
                        <a:latin typeface="Comic Sans MS" pitchFamily="66" charset="0"/>
                      </a:endParaRPr>
                    </a:p>
                    <a:p>
                      <a:pPr algn="r"/>
                      <a:r>
                        <a:rPr lang="en-US" sz="2400" dirty="0" smtClean="0">
                          <a:latin typeface="Comic Sans MS" pitchFamily="66" charset="0"/>
                        </a:rPr>
                        <a:t>mm</a:t>
                      </a:r>
                      <a:endParaRPr lang="cs-CZ" sz="24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732081">
                <a:tc>
                  <a:txBody>
                    <a:bodyPr/>
                    <a:lstStyle/>
                    <a:p>
                      <a:pPr algn="ctr"/>
                      <a:endParaRPr lang="en-US" sz="2400" dirty="0" smtClean="0">
                        <a:latin typeface="Comic Sans MS" pitchFamily="66" charset="0"/>
                      </a:endParaRPr>
                    </a:p>
                    <a:p>
                      <a:pPr algn="ctr"/>
                      <a:r>
                        <a:rPr lang="en-US" sz="2400" dirty="0" smtClean="0">
                          <a:latin typeface="Comic Sans MS" pitchFamily="66" charset="0"/>
                        </a:rPr>
                        <a:t>7</a:t>
                      </a:r>
                      <a:r>
                        <a:rPr lang="en-US" sz="2400" baseline="0" dirty="0" smtClean="0">
                          <a:latin typeface="Comic Sans MS" pitchFamily="66" charset="0"/>
                        </a:rPr>
                        <a:t> m</a:t>
                      </a:r>
                      <a:endParaRPr lang="cs-CZ" sz="24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/>
                      <a:endParaRPr lang="en-US" sz="2400" dirty="0" smtClean="0">
                        <a:latin typeface="Comic Sans MS" pitchFamily="66" charset="0"/>
                      </a:endParaRPr>
                    </a:p>
                    <a:p>
                      <a:pPr algn="r"/>
                      <a:r>
                        <a:rPr lang="en-US" sz="2400" dirty="0" err="1" smtClean="0">
                          <a:latin typeface="Comic Sans MS" pitchFamily="66" charset="0"/>
                        </a:rPr>
                        <a:t>dm</a:t>
                      </a:r>
                      <a:endParaRPr lang="cs-CZ" sz="24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/>
                      <a:endParaRPr lang="en-US" sz="2400" dirty="0" smtClean="0">
                        <a:latin typeface="Comic Sans MS" pitchFamily="66" charset="0"/>
                      </a:endParaRPr>
                    </a:p>
                    <a:p>
                      <a:pPr algn="r"/>
                      <a:r>
                        <a:rPr lang="en-US" sz="2400" dirty="0" smtClean="0">
                          <a:latin typeface="Comic Sans MS" pitchFamily="66" charset="0"/>
                        </a:rPr>
                        <a:t>cm</a:t>
                      </a:r>
                      <a:endParaRPr lang="cs-CZ" sz="24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/>
                      <a:endParaRPr lang="en-US" sz="2400" dirty="0" smtClean="0">
                        <a:latin typeface="Comic Sans MS" pitchFamily="66" charset="0"/>
                      </a:endParaRPr>
                    </a:p>
                    <a:p>
                      <a:pPr algn="r"/>
                      <a:r>
                        <a:rPr lang="en-US" sz="2400" dirty="0" smtClean="0">
                          <a:latin typeface="Comic Sans MS" pitchFamily="66" charset="0"/>
                        </a:rPr>
                        <a:t>mm</a:t>
                      </a:r>
                      <a:endParaRPr lang="cs-CZ" sz="24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732081">
                <a:tc>
                  <a:txBody>
                    <a:bodyPr/>
                    <a:lstStyle/>
                    <a:p>
                      <a:pPr algn="ctr"/>
                      <a:endParaRPr lang="en-US" sz="2400" dirty="0" smtClean="0">
                        <a:latin typeface="Comic Sans MS" pitchFamily="66" charset="0"/>
                      </a:endParaRPr>
                    </a:p>
                    <a:p>
                      <a:pPr algn="ctr"/>
                      <a:r>
                        <a:rPr lang="en-US" sz="2400" dirty="0" smtClean="0">
                          <a:latin typeface="Comic Sans MS" pitchFamily="66" charset="0"/>
                        </a:rPr>
                        <a:t>10 m</a:t>
                      </a:r>
                      <a:endParaRPr lang="cs-CZ" sz="24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/>
                      <a:endParaRPr lang="en-US" sz="2400" dirty="0" smtClean="0">
                        <a:latin typeface="Comic Sans MS" pitchFamily="66" charset="0"/>
                      </a:endParaRPr>
                    </a:p>
                    <a:p>
                      <a:pPr algn="r"/>
                      <a:r>
                        <a:rPr lang="en-US" sz="2400" dirty="0" err="1" smtClean="0">
                          <a:latin typeface="Comic Sans MS" pitchFamily="66" charset="0"/>
                        </a:rPr>
                        <a:t>dm</a:t>
                      </a:r>
                      <a:endParaRPr lang="cs-CZ" sz="24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/>
                      <a:endParaRPr lang="en-US" sz="2400" dirty="0" smtClean="0">
                        <a:latin typeface="Comic Sans MS" pitchFamily="66" charset="0"/>
                      </a:endParaRPr>
                    </a:p>
                    <a:p>
                      <a:pPr algn="r"/>
                      <a:r>
                        <a:rPr lang="en-US" sz="2400" dirty="0" smtClean="0">
                          <a:latin typeface="Comic Sans MS" pitchFamily="66" charset="0"/>
                        </a:rPr>
                        <a:t>cm</a:t>
                      </a:r>
                      <a:endParaRPr lang="cs-CZ" sz="24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/>
                      <a:endParaRPr lang="en-US" sz="2400" dirty="0" smtClean="0">
                        <a:latin typeface="Comic Sans MS" pitchFamily="66" charset="0"/>
                      </a:endParaRPr>
                    </a:p>
                    <a:p>
                      <a:pPr algn="r"/>
                      <a:r>
                        <a:rPr lang="en-US" sz="2400" dirty="0" smtClean="0">
                          <a:latin typeface="Comic Sans MS" pitchFamily="66" charset="0"/>
                        </a:rPr>
                        <a:t>mm</a:t>
                      </a:r>
                      <a:endParaRPr lang="cs-CZ" sz="24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591085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332656"/>
            <a:ext cx="8568952" cy="461665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SPOJ, CO K SOBĚ PATŘÍ.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3" name="Šipka doprava 2"/>
          <p:cNvSpPr/>
          <p:nvPr/>
        </p:nvSpPr>
        <p:spPr>
          <a:xfrm>
            <a:off x="191169" y="794321"/>
            <a:ext cx="1368152" cy="7200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latin typeface="Comic Sans MS" pitchFamily="66" charset="0"/>
              </a:rPr>
              <a:t>30 cm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191169" y="1500961"/>
            <a:ext cx="1368152" cy="7200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latin typeface="Comic Sans MS" pitchFamily="66" charset="0"/>
              </a:rPr>
              <a:t>8 </a:t>
            </a:r>
            <a:r>
              <a:rPr lang="en-US" sz="2400" dirty="0" err="1" smtClean="0">
                <a:latin typeface="Comic Sans MS" pitchFamily="66" charset="0"/>
              </a:rPr>
              <a:t>dm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5" name="Šipka doprava 4"/>
          <p:cNvSpPr/>
          <p:nvPr/>
        </p:nvSpPr>
        <p:spPr>
          <a:xfrm>
            <a:off x="191169" y="2207601"/>
            <a:ext cx="1368152" cy="7200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latin typeface="Comic Sans MS" pitchFamily="66" charset="0"/>
              </a:rPr>
              <a:t>4  m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6" name="Šipka doprava 5"/>
          <p:cNvSpPr/>
          <p:nvPr/>
        </p:nvSpPr>
        <p:spPr>
          <a:xfrm>
            <a:off x="191169" y="2914241"/>
            <a:ext cx="1368152" cy="7200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latin typeface="Comic Sans MS" pitchFamily="66" charset="0"/>
              </a:rPr>
              <a:t>80 mm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7" name="Šipka doprava 6"/>
          <p:cNvSpPr/>
          <p:nvPr/>
        </p:nvSpPr>
        <p:spPr>
          <a:xfrm>
            <a:off x="191169" y="3620881"/>
            <a:ext cx="1368152" cy="7200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latin typeface="Comic Sans MS" pitchFamily="66" charset="0"/>
              </a:rPr>
              <a:t>40 mm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8" name="Šipka doprava 7"/>
          <p:cNvSpPr/>
          <p:nvPr/>
        </p:nvSpPr>
        <p:spPr>
          <a:xfrm>
            <a:off x="191169" y="4327521"/>
            <a:ext cx="1368152" cy="7200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latin typeface="Comic Sans MS" pitchFamily="66" charset="0"/>
              </a:rPr>
              <a:t>4 </a:t>
            </a:r>
            <a:r>
              <a:rPr lang="en-US" sz="2400" dirty="0" err="1" smtClean="0">
                <a:latin typeface="Comic Sans MS" pitchFamily="66" charset="0"/>
              </a:rPr>
              <a:t>dm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9" name="Šipka doprava 8"/>
          <p:cNvSpPr/>
          <p:nvPr/>
        </p:nvSpPr>
        <p:spPr>
          <a:xfrm>
            <a:off x="191169" y="5034161"/>
            <a:ext cx="1368152" cy="7200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latin typeface="Comic Sans MS" pitchFamily="66" charset="0"/>
              </a:rPr>
              <a:t>8  m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10" name="Šipka doprava 9"/>
          <p:cNvSpPr/>
          <p:nvPr/>
        </p:nvSpPr>
        <p:spPr>
          <a:xfrm>
            <a:off x="191169" y="5740804"/>
            <a:ext cx="1368152" cy="7200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latin typeface="Comic Sans MS" pitchFamily="66" charset="0"/>
              </a:rPr>
              <a:t>30 </a:t>
            </a:r>
            <a:r>
              <a:rPr lang="en-US" sz="2400" dirty="0" err="1" smtClean="0">
                <a:latin typeface="Comic Sans MS" pitchFamily="66" charset="0"/>
              </a:rPr>
              <a:t>dm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18" name="Šipka doprava 17"/>
          <p:cNvSpPr/>
          <p:nvPr/>
        </p:nvSpPr>
        <p:spPr>
          <a:xfrm>
            <a:off x="4788024" y="807758"/>
            <a:ext cx="1368152" cy="720080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latin typeface="Comic Sans MS" pitchFamily="66" charset="0"/>
              </a:rPr>
              <a:t>50 mm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19" name="Šipka doprava 18"/>
          <p:cNvSpPr/>
          <p:nvPr/>
        </p:nvSpPr>
        <p:spPr>
          <a:xfrm>
            <a:off x="4788024" y="1514398"/>
            <a:ext cx="1368152" cy="720080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latin typeface="Comic Sans MS" pitchFamily="66" charset="0"/>
              </a:rPr>
              <a:t>60 </a:t>
            </a:r>
            <a:r>
              <a:rPr lang="en-US" sz="2400" dirty="0" err="1" smtClean="0">
                <a:latin typeface="Comic Sans MS" pitchFamily="66" charset="0"/>
              </a:rPr>
              <a:t>dm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20" name="Šipka doprava 19"/>
          <p:cNvSpPr/>
          <p:nvPr/>
        </p:nvSpPr>
        <p:spPr>
          <a:xfrm>
            <a:off x="4788024" y="2221038"/>
            <a:ext cx="1368152" cy="720080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latin typeface="Comic Sans MS" pitchFamily="66" charset="0"/>
              </a:rPr>
              <a:t>5 cm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21" name="Šipka doprava 20"/>
          <p:cNvSpPr/>
          <p:nvPr/>
        </p:nvSpPr>
        <p:spPr>
          <a:xfrm>
            <a:off x="4788024" y="2927678"/>
            <a:ext cx="1368152" cy="720080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latin typeface="Comic Sans MS" pitchFamily="66" charset="0"/>
              </a:rPr>
              <a:t>200cm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22" name="Šipka doprava 21"/>
          <p:cNvSpPr/>
          <p:nvPr/>
        </p:nvSpPr>
        <p:spPr>
          <a:xfrm>
            <a:off x="4788024" y="3634318"/>
            <a:ext cx="1368152" cy="720080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latin typeface="Comic Sans MS" pitchFamily="66" charset="0"/>
              </a:rPr>
              <a:t>60 mm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23" name="Šipka doprava 22"/>
          <p:cNvSpPr/>
          <p:nvPr/>
        </p:nvSpPr>
        <p:spPr>
          <a:xfrm>
            <a:off x="4788024" y="4340958"/>
            <a:ext cx="1368152" cy="720080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latin typeface="Comic Sans MS" pitchFamily="66" charset="0"/>
              </a:rPr>
              <a:t>2 </a:t>
            </a:r>
            <a:r>
              <a:rPr lang="en-US" sz="2400" dirty="0" err="1" smtClean="0">
                <a:latin typeface="Comic Sans MS" pitchFamily="66" charset="0"/>
              </a:rPr>
              <a:t>dm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24" name="Šipka doprava 23"/>
          <p:cNvSpPr/>
          <p:nvPr/>
        </p:nvSpPr>
        <p:spPr>
          <a:xfrm>
            <a:off x="4788024" y="5047598"/>
            <a:ext cx="1368152" cy="720080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latin typeface="Comic Sans MS" pitchFamily="66" charset="0"/>
              </a:rPr>
              <a:t>60 m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25" name="Šipka doprava 24"/>
          <p:cNvSpPr/>
          <p:nvPr/>
        </p:nvSpPr>
        <p:spPr>
          <a:xfrm>
            <a:off x="4788024" y="5754241"/>
            <a:ext cx="1368152" cy="720080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latin typeface="Comic Sans MS" pitchFamily="66" charset="0"/>
              </a:rPr>
              <a:t>50 cm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27" name="Šipka doleva 26"/>
          <p:cNvSpPr/>
          <p:nvPr/>
        </p:nvSpPr>
        <p:spPr>
          <a:xfrm>
            <a:off x="7596336" y="1546825"/>
            <a:ext cx="1368151" cy="70664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latin typeface="Comic Sans MS" pitchFamily="66" charset="0"/>
              </a:rPr>
              <a:t>20 </a:t>
            </a:r>
            <a:r>
              <a:rPr lang="en-US" sz="2400" dirty="0" err="1" smtClean="0">
                <a:latin typeface="Comic Sans MS" pitchFamily="66" charset="0"/>
              </a:rPr>
              <a:t>dm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28" name="Šipka doleva 27"/>
          <p:cNvSpPr/>
          <p:nvPr/>
        </p:nvSpPr>
        <p:spPr>
          <a:xfrm>
            <a:off x="7596336" y="849460"/>
            <a:ext cx="1368151" cy="70664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latin typeface="Comic Sans MS" pitchFamily="66" charset="0"/>
              </a:rPr>
              <a:t>6 m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29" name="Šipka doleva 28"/>
          <p:cNvSpPr/>
          <p:nvPr/>
        </p:nvSpPr>
        <p:spPr>
          <a:xfrm>
            <a:off x="7596336" y="2244190"/>
            <a:ext cx="1368151" cy="70664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latin typeface="Comic Sans MS" pitchFamily="66" charset="0"/>
              </a:rPr>
              <a:t>600dm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30" name="Šipka doleva 29"/>
          <p:cNvSpPr/>
          <p:nvPr/>
        </p:nvSpPr>
        <p:spPr>
          <a:xfrm>
            <a:off x="7596336" y="5731018"/>
            <a:ext cx="1368151" cy="70664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latin typeface="Comic Sans MS" pitchFamily="66" charset="0"/>
              </a:rPr>
              <a:t>6 cm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31" name="Šipka doleva 30"/>
          <p:cNvSpPr/>
          <p:nvPr/>
        </p:nvSpPr>
        <p:spPr>
          <a:xfrm>
            <a:off x="7596336" y="2941555"/>
            <a:ext cx="1368151" cy="70664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latin typeface="Comic Sans MS" pitchFamily="66" charset="0"/>
              </a:rPr>
              <a:t>5 cm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32" name="Šipka doleva 31"/>
          <p:cNvSpPr/>
          <p:nvPr/>
        </p:nvSpPr>
        <p:spPr>
          <a:xfrm>
            <a:off x="7596336" y="3638920"/>
            <a:ext cx="1368151" cy="70664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latin typeface="Comic Sans MS" pitchFamily="66" charset="0"/>
              </a:rPr>
              <a:t>5 </a:t>
            </a:r>
            <a:r>
              <a:rPr lang="en-US" sz="2400" dirty="0" err="1" smtClean="0">
                <a:latin typeface="Comic Sans MS" pitchFamily="66" charset="0"/>
              </a:rPr>
              <a:t>dm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33" name="Šipka doleva 32"/>
          <p:cNvSpPr/>
          <p:nvPr/>
        </p:nvSpPr>
        <p:spPr>
          <a:xfrm>
            <a:off x="7596336" y="4336285"/>
            <a:ext cx="1368151" cy="70664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latin typeface="Comic Sans MS" pitchFamily="66" charset="0"/>
              </a:rPr>
              <a:t>50 mm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34" name="Šipka doleva 33"/>
          <p:cNvSpPr/>
          <p:nvPr/>
        </p:nvSpPr>
        <p:spPr>
          <a:xfrm>
            <a:off x="7596336" y="5033650"/>
            <a:ext cx="1368151" cy="70664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latin typeface="Comic Sans MS" pitchFamily="66" charset="0"/>
              </a:rPr>
              <a:t>20 cm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39" name="Šipka doleva 38"/>
          <p:cNvSpPr/>
          <p:nvPr/>
        </p:nvSpPr>
        <p:spPr>
          <a:xfrm>
            <a:off x="3107493" y="1530393"/>
            <a:ext cx="1320491" cy="706640"/>
          </a:xfrm>
          <a:prstGeom prst="leftArrow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latin typeface="Comic Sans MS" pitchFamily="66" charset="0"/>
              </a:rPr>
              <a:t>8 cm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40" name="Šipka doleva 39"/>
          <p:cNvSpPr/>
          <p:nvPr/>
        </p:nvSpPr>
        <p:spPr>
          <a:xfrm>
            <a:off x="3107493" y="833028"/>
            <a:ext cx="1320491" cy="706640"/>
          </a:xfrm>
          <a:prstGeom prst="leftArrow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latin typeface="Comic Sans MS" pitchFamily="66" charset="0"/>
              </a:rPr>
              <a:t>80 </a:t>
            </a:r>
            <a:r>
              <a:rPr lang="en-US" sz="2400" dirty="0" err="1" smtClean="0">
                <a:latin typeface="Comic Sans MS" pitchFamily="66" charset="0"/>
              </a:rPr>
              <a:t>dm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41" name="Šipka doleva 40"/>
          <p:cNvSpPr/>
          <p:nvPr/>
        </p:nvSpPr>
        <p:spPr>
          <a:xfrm>
            <a:off x="3107493" y="2227758"/>
            <a:ext cx="1320491" cy="706640"/>
          </a:xfrm>
          <a:prstGeom prst="leftArrow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latin typeface="Comic Sans MS" pitchFamily="66" charset="0"/>
              </a:rPr>
              <a:t>4 cm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42" name="Šipka doleva 41"/>
          <p:cNvSpPr/>
          <p:nvPr/>
        </p:nvSpPr>
        <p:spPr>
          <a:xfrm>
            <a:off x="3107493" y="5714586"/>
            <a:ext cx="1320491" cy="706640"/>
          </a:xfrm>
          <a:prstGeom prst="leftArrow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latin typeface="Comic Sans MS" pitchFamily="66" charset="0"/>
              </a:rPr>
              <a:t>400cm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43" name="Šipka doleva 42"/>
          <p:cNvSpPr/>
          <p:nvPr/>
        </p:nvSpPr>
        <p:spPr>
          <a:xfrm>
            <a:off x="3107493" y="2925123"/>
            <a:ext cx="1320491" cy="706640"/>
          </a:xfrm>
          <a:prstGeom prst="leftArrow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latin typeface="Comic Sans MS" pitchFamily="66" charset="0"/>
              </a:rPr>
              <a:t>300cm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44" name="Šipka doleva 43"/>
          <p:cNvSpPr/>
          <p:nvPr/>
        </p:nvSpPr>
        <p:spPr>
          <a:xfrm>
            <a:off x="3107493" y="3622488"/>
            <a:ext cx="1320491" cy="706640"/>
          </a:xfrm>
          <a:prstGeom prst="leftArrow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latin typeface="Comic Sans MS" pitchFamily="66" charset="0"/>
              </a:rPr>
              <a:t>3 </a:t>
            </a:r>
            <a:r>
              <a:rPr lang="en-US" sz="2400" dirty="0" err="1" smtClean="0">
                <a:latin typeface="Comic Sans MS" pitchFamily="66" charset="0"/>
              </a:rPr>
              <a:t>dm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45" name="Šipka doleva 44"/>
          <p:cNvSpPr/>
          <p:nvPr/>
        </p:nvSpPr>
        <p:spPr>
          <a:xfrm>
            <a:off x="3107493" y="4319853"/>
            <a:ext cx="1320491" cy="706640"/>
          </a:xfrm>
          <a:prstGeom prst="leftArrow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latin typeface="Comic Sans MS" pitchFamily="66" charset="0"/>
              </a:rPr>
              <a:t>80 cm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46" name="Šipka doleva 45"/>
          <p:cNvSpPr/>
          <p:nvPr/>
        </p:nvSpPr>
        <p:spPr>
          <a:xfrm>
            <a:off x="3107493" y="5017218"/>
            <a:ext cx="1320491" cy="706640"/>
          </a:xfrm>
          <a:prstGeom prst="leftArrow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latin typeface="Comic Sans MS" pitchFamily="66" charset="0"/>
              </a:rPr>
              <a:t>40 cm</a:t>
            </a:r>
            <a:endParaRPr lang="cs-CZ" sz="2400" dirty="0">
              <a:latin typeface="Comic Sans MS" pitchFamily="66" charset="0"/>
            </a:endParaRPr>
          </a:p>
        </p:txBody>
      </p:sp>
      <p:pic>
        <p:nvPicPr>
          <p:cNvPr id="3074" name="Picture 2" descr="C:\Documents and Settings\xp\Local Settings\Temporary Internet Files\Content.IE5\3EY7I5Z8\MC90019527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5495" y="102471"/>
            <a:ext cx="929831" cy="751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Documents and Settings\xp\Local Settings\Temporary Internet Files\Content.IE5\307Q7O21\MC90029257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683" y="-27026"/>
            <a:ext cx="1261638" cy="9289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579568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0" y="-63217"/>
            <a:ext cx="9144000" cy="6921217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lačítko akce: Vlastní 21">
            <a:hlinkClick r:id="" action="ppaction://noaction" highlightClick="1"/>
          </p:cNvPr>
          <p:cNvSpPr/>
          <p:nvPr/>
        </p:nvSpPr>
        <p:spPr>
          <a:xfrm>
            <a:off x="-159" y="-63217"/>
            <a:ext cx="9144159" cy="6885299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973290" y="1349602"/>
            <a:ext cx="954697" cy="655134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5400" dirty="0" smtClean="0"/>
              <a:t>1</a:t>
            </a:r>
            <a:endParaRPr lang="cs-CZ" sz="5400" dirty="0"/>
          </a:p>
        </p:txBody>
      </p:sp>
      <p:sp>
        <p:nvSpPr>
          <p:cNvPr id="7" name="Ovál 6"/>
          <p:cNvSpPr/>
          <p:nvPr/>
        </p:nvSpPr>
        <p:spPr>
          <a:xfrm>
            <a:off x="-159" y="2286698"/>
            <a:ext cx="954697" cy="655134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5400" dirty="0" smtClean="0"/>
              <a:t>A</a:t>
            </a:r>
            <a:endParaRPr lang="cs-CZ" sz="5400" dirty="0"/>
          </a:p>
        </p:txBody>
      </p:sp>
      <p:sp>
        <p:nvSpPr>
          <p:cNvPr id="8" name="Ovál 7"/>
          <p:cNvSpPr/>
          <p:nvPr/>
        </p:nvSpPr>
        <p:spPr>
          <a:xfrm>
            <a:off x="-159" y="3555564"/>
            <a:ext cx="954697" cy="655134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5400" dirty="0"/>
              <a:t>B</a:t>
            </a:r>
            <a:endParaRPr lang="cs-CZ" sz="5400" dirty="0"/>
          </a:p>
        </p:txBody>
      </p:sp>
      <p:sp>
        <p:nvSpPr>
          <p:cNvPr id="9" name="Ovál 8"/>
          <p:cNvSpPr/>
          <p:nvPr/>
        </p:nvSpPr>
        <p:spPr>
          <a:xfrm>
            <a:off x="-159" y="4824430"/>
            <a:ext cx="954697" cy="655134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5400" dirty="0"/>
              <a:t>C</a:t>
            </a:r>
            <a:endParaRPr lang="cs-CZ" sz="5400" dirty="0"/>
          </a:p>
        </p:txBody>
      </p:sp>
      <p:sp>
        <p:nvSpPr>
          <p:cNvPr id="10" name="Ovál 9"/>
          <p:cNvSpPr/>
          <p:nvPr/>
        </p:nvSpPr>
        <p:spPr>
          <a:xfrm>
            <a:off x="2969806" y="1349602"/>
            <a:ext cx="954697" cy="655134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5400" dirty="0"/>
              <a:t>2</a:t>
            </a:r>
            <a:endParaRPr lang="cs-CZ" sz="5400" dirty="0"/>
          </a:p>
        </p:txBody>
      </p:sp>
      <p:sp>
        <p:nvSpPr>
          <p:cNvPr id="11" name="Ovál 10"/>
          <p:cNvSpPr/>
          <p:nvPr/>
        </p:nvSpPr>
        <p:spPr>
          <a:xfrm>
            <a:off x="4873282" y="1349602"/>
            <a:ext cx="954697" cy="655134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5400" dirty="0"/>
              <a:t>3</a:t>
            </a:r>
            <a:endParaRPr lang="cs-CZ" sz="5400" dirty="0"/>
          </a:p>
        </p:txBody>
      </p:sp>
      <p:sp>
        <p:nvSpPr>
          <p:cNvPr id="12" name="Ovál 11"/>
          <p:cNvSpPr/>
          <p:nvPr/>
        </p:nvSpPr>
        <p:spPr>
          <a:xfrm>
            <a:off x="6615318" y="1363217"/>
            <a:ext cx="954697" cy="655134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5400" dirty="0"/>
              <a:t>4</a:t>
            </a:r>
            <a:endParaRPr lang="cs-CZ" sz="5400" dirty="0"/>
          </a:p>
        </p:txBody>
      </p:sp>
      <p:sp>
        <p:nvSpPr>
          <p:cNvPr id="21" name="Ovál 20"/>
          <p:cNvSpPr/>
          <p:nvPr/>
        </p:nvSpPr>
        <p:spPr>
          <a:xfrm>
            <a:off x="-159" y="6093296"/>
            <a:ext cx="954697" cy="655134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5400" dirty="0"/>
              <a:t>D</a:t>
            </a:r>
            <a:endParaRPr lang="cs-CZ" sz="5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557805" y="260648"/>
            <a:ext cx="5990920" cy="707886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4000" dirty="0" smtClean="0">
                <a:latin typeface="Comic Sans MS" pitchFamily="66" charset="0"/>
              </a:rPr>
              <a:t>P</a:t>
            </a:r>
            <a:r>
              <a:rPr lang="cs-CZ" sz="4000" dirty="0" smtClean="0">
                <a:latin typeface="Comic Sans MS" pitchFamily="66" charset="0"/>
              </a:rPr>
              <a:t>ŘEVODY </a:t>
            </a:r>
            <a:r>
              <a:rPr lang="en-US" sz="4000" dirty="0" smtClean="0">
                <a:latin typeface="Comic Sans MS" pitchFamily="66" charset="0"/>
              </a:rPr>
              <a:t>D</a:t>
            </a:r>
            <a:r>
              <a:rPr lang="cs-CZ" sz="4000" dirty="0" smtClean="0">
                <a:latin typeface="Comic Sans MS" pitchFamily="66" charset="0"/>
              </a:rPr>
              <a:t>ÉLKY</a:t>
            </a:r>
            <a:endParaRPr lang="cs-CZ" sz="4000" dirty="0">
              <a:latin typeface="Comic Sans MS" pitchFamily="66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125757" y="2219127"/>
            <a:ext cx="864096" cy="814735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latin typeface="Comic Sans MS" pitchFamily="66" charset="0"/>
              </a:rPr>
              <a:t>30 cm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2945790" y="3435863"/>
            <a:ext cx="864096" cy="814735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latin typeface="Comic Sans MS" pitchFamily="66" charset="0"/>
              </a:rPr>
              <a:t>7 </a:t>
            </a:r>
            <a:r>
              <a:rPr lang="en-US" sz="2400" dirty="0" err="1" smtClean="0">
                <a:latin typeface="Comic Sans MS" pitchFamily="66" charset="0"/>
              </a:rPr>
              <a:t>dm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2945790" y="2219127"/>
            <a:ext cx="864096" cy="814735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latin typeface="Comic Sans MS" pitchFamily="66" charset="0"/>
              </a:rPr>
              <a:t>60 mm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4765823" y="4727187"/>
            <a:ext cx="864096" cy="814735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latin typeface="Comic Sans MS" pitchFamily="66" charset="0"/>
              </a:rPr>
              <a:t>300 mm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27" name="Zaoblený obdélník 26"/>
          <p:cNvSpPr/>
          <p:nvPr/>
        </p:nvSpPr>
        <p:spPr>
          <a:xfrm>
            <a:off x="1125757" y="5927768"/>
            <a:ext cx="864096" cy="814735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latin typeface="Comic Sans MS" pitchFamily="66" charset="0"/>
              </a:rPr>
              <a:t>2 </a:t>
            </a:r>
            <a:r>
              <a:rPr lang="en-US" sz="2400" dirty="0" err="1" smtClean="0">
                <a:latin typeface="Comic Sans MS" pitchFamily="66" charset="0"/>
              </a:rPr>
              <a:t>dm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28" name="Zaoblený obdélník 27"/>
          <p:cNvSpPr/>
          <p:nvPr/>
        </p:nvSpPr>
        <p:spPr>
          <a:xfrm>
            <a:off x="1125757" y="3435863"/>
            <a:ext cx="864096" cy="814735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latin typeface="Comic Sans MS" pitchFamily="66" charset="0"/>
              </a:rPr>
              <a:t>5 m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29" name="Zaoblený obdélník 28"/>
          <p:cNvSpPr/>
          <p:nvPr/>
        </p:nvSpPr>
        <p:spPr>
          <a:xfrm>
            <a:off x="1125757" y="4727187"/>
            <a:ext cx="864096" cy="814735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latin typeface="Comic Sans MS" pitchFamily="66" charset="0"/>
              </a:rPr>
              <a:t>5 cm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30" name="Zaoblený obdélník 29"/>
          <p:cNvSpPr/>
          <p:nvPr/>
        </p:nvSpPr>
        <p:spPr>
          <a:xfrm>
            <a:off x="6585856" y="2219127"/>
            <a:ext cx="864096" cy="814735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latin typeface="Comic Sans MS" pitchFamily="66" charset="0"/>
              </a:rPr>
              <a:t>50 </a:t>
            </a:r>
            <a:r>
              <a:rPr lang="en-US" sz="2400" dirty="0" err="1" smtClean="0">
                <a:latin typeface="Comic Sans MS" pitchFamily="66" charset="0"/>
              </a:rPr>
              <a:t>dm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31" name="Zaoblený obdélník 30"/>
          <p:cNvSpPr/>
          <p:nvPr/>
        </p:nvSpPr>
        <p:spPr>
          <a:xfrm>
            <a:off x="4765823" y="2219127"/>
            <a:ext cx="864096" cy="814735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latin typeface="Comic Sans MS" pitchFamily="66" charset="0"/>
              </a:rPr>
              <a:t>50 mm 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32" name="Zaoblený obdélník 31"/>
          <p:cNvSpPr/>
          <p:nvPr/>
        </p:nvSpPr>
        <p:spPr>
          <a:xfrm>
            <a:off x="6585856" y="5927768"/>
            <a:ext cx="864096" cy="814735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latin typeface="Comic Sans MS" pitchFamily="66" charset="0"/>
              </a:rPr>
              <a:t>6 cm 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33" name="Zaoblený obdélník 32"/>
          <p:cNvSpPr/>
          <p:nvPr/>
        </p:nvSpPr>
        <p:spPr>
          <a:xfrm>
            <a:off x="2945790" y="5927768"/>
            <a:ext cx="864096" cy="814735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latin typeface="Comic Sans MS" pitchFamily="66" charset="0"/>
              </a:rPr>
              <a:t>70 cm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34" name="Zaoblený obdélník 33"/>
          <p:cNvSpPr/>
          <p:nvPr/>
        </p:nvSpPr>
        <p:spPr>
          <a:xfrm>
            <a:off x="4765823" y="3435863"/>
            <a:ext cx="864096" cy="814735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latin typeface="Comic Sans MS" pitchFamily="66" charset="0"/>
              </a:rPr>
              <a:t>20 cm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35" name="Zaoblený obdélník 34"/>
          <p:cNvSpPr/>
          <p:nvPr/>
        </p:nvSpPr>
        <p:spPr>
          <a:xfrm>
            <a:off x="6585856" y="3435863"/>
            <a:ext cx="864096" cy="814735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latin typeface="Comic Sans MS" pitchFamily="66" charset="0"/>
              </a:rPr>
              <a:t>600 </a:t>
            </a:r>
            <a:r>
              <a:rPr lang="en-US" sz="2400" dirty="0" err="1" smtClean="0">
                <a:latin typeface="Comic Sans MS" pitchFamily="66" charset="0"/>
              </a:rPr>
              <a:t>dm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36" name="Zaoblený obdélník 35"/>
          <p:cNvSpPr/>
          <p:nvPr/>
        </p:nvSpPr>
        <p:spPr>
          <a:xfrm>
            <a:off x="2945790" y="4727187"/>
            <a:ext cx="864096" cy="814735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latin typeface="Comic Sans MS" pitchFamily="66" charset="0"/>
              </a:rPr>
              <a:t>60 m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37" name="Zaoblený obdélník 36"/>
          <p:cNvSpPr/>
          <p:nvPr/>
        </p:nvSpPr>
        <p:spPr>
          <a:xfrm>
            <a:off x="4765823" y="5927768"/>
            <a:ext cx="864096" cy="814735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latin typeface="Comic Sans MS" pitchFamily="66" charset="0"/>
              </a:rPr>
              <a:t>20 </a:t>
            </a:r>
            <a:r>
              <a:rPr lang="en-US" sz="2400" dirty="0" err="1" smtClean="0">
                <a:latin typeface="Comic Sans MS" pitchFamily="66" charset="0"/>
              </a:rPr>
              <a:t>dm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38" name="Zaoblený obdélník 37"/>
          <p:cNvSpPr/>
          <p:nvPr/>
        </p:nvSpPr>
        <p:spPr>
          <a:xfrm>
            <a:off x="6585856" y="4727187"/>
            <a:ext cx="864096" cy="814735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latin typeface="Comic Sans MS" pitchFamily="66" charset="0"/>
              </a:rPr>
              <a:t>2 m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23" name="Ovál 22"/>
          <p:cNvSpPr/>
          <p:nvPr/>
        </p:nvSpPr>
        <p:spPr>
          <a:xfrm>
            <a:off x="2035296" y="2371807"/>
            <a:ext cx="231119" cy="230224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vál 64"/>
          <p:cNvSpPr/>
          <p:nvPr/>
        </p:nvSpPr>
        <p:spPr>
          <a:xfrm>
            <a:off x="2035296" y="3592647"/>
            <a:ext cx="231119" cy="230224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vál 65"/>
          <p:cNvSpPr/>
          <p:nvPr/>
        </p:nvSpPr>
        <p:spPr>
          <a:xfrm>
            <a:off x="2035296" y="4813487"/>
            <a:ext cx="231119" cy="230224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Ovál 69"/>
          <p:cNvSpPr/>
          <p:nvPr/>
        </p:nvSpPr>
        <p:spPr>
          <a:xfrm>
            <a:off x="2035296" y="6034326"/>
            <a:ext cx="231119" cy="230224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Ovál 70"/>
          <p:cNvSpPr/>
          <p:nvPr/>
        </p:nvSpPr>
        <p:spPr>
          <a:xfrm>
            <a:off x="3838513" y="2371807"/>
            <a:ext cx="231119" cy="230224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Ovál 71"/>
          <p:cNvSpPr/>
          <p:nvPr/>
        </p:nvSpPr>
        <p:spPr>
          <a:xfrm>
            <a:off x="3838513" y="3592647"/>
            <a:ext cx="231119" cy="230224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Ovál 72"/>
          <p:cNvSpPr/>
          <p:nvPr/>
        </p:nvSpPr>
        <p:spPr>
          <a:xfrm>
            <a:off x="3838513" y="4813487"/>
            <a:ext cx="231119" cy="230224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Ovál 73"/>
          <p:cNvSpPr/>
          <p:nvPr/>
        </p:nvSpPr>
        <p:spPr>
          <a:xfrm>
            <a:off x="3838513" y="6034326"/>
            <a:ext cx="231119" cy="230224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vál 74"/>
          <p:cNvSpPr/>
          <p:nvPr/>
        </p:nvSpPr>
        <p:spPr>
          <a:xfrm>
            <a:off x="5690164" y="2349685"/>
            <a:ext cx="231119" cy="230224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Ovál 75"/>
          <p:cNvSpPr/>
          <p:nvPr/>
        </p:nvSpPr>
        <p:spPr>
          <a:xfrm>
            <a:off x="5690164" y="3570525"/>
            <a:ext cx="231119" cy="230224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Ovál 76"/>
          <p:cNvSpPr/>
          <p:nvPr/>
        </p:nvSpPr>
        <p:spPr>
          <a:xfrm>
            <a:off x="5690164" y="4791365"/>
            <a:ext cx="231119" cy="230224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Ovál 77"/>
          <p:cNvSpPr/>
          <p:nvPr/>
        </p:nvSpPr>
        <p:spPr>
          <a:xfrm>
            <a:off x="5690164" y="6012204"/>
            <a:ext cx="231119" cy="230224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Ovál 78"/>
          <p:cNvSpPr/>
          <p:nvPr/>
        </p:nvSpPr>
        <p:spPr>
          <a:xfrm>
            <a:off x="7460141" y="2333652"/>
            <a:ext cx="231119" cy="230224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Ovál 79"/>
          <p:cNvSpPr/>
          <p:nvPr/>
        </p:nvSpPr>
        <p:spPr>
          <a:xfrm>
            <a:off x="7460141" y="3554492"/>
            <a:ext cx="231119" cy="230224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Ovál 80"/>
          <p:cNvSpPr/>
          <p:nvPr/>
        </p:nvSpPr>
        <p:spPr>
          <a:xfrm>
            <a:off x="7460141" y="4775332"/>
            <a:ext cx="231119" cy="230224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Ovál 81"/>
          <p:cNvSpPr/>
          <p:nvPr/>
        </p:nvSpPr>
        <p:spPr>
          <a:xfrm>
            <a:off x="7460141" y="5996171"/>
            <a:ext cx="231119" cy="230224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52" name="Obdélník 2051"/>
          <p:cNvSpPr/>
          <p:nvPr/>
        </p:nvSpPr>
        <p:spPr>
          <a:xfrm>
            <a:off x="6489251" y="2040595"/>
            <a:ext cx="1208240" cy="1208240"/>
          </a:xfrm>
          <a:prstGeom prst="rect">
            <a:avLst/>
          </a:prstGeom>
          <a:blipFill dpi="0" rotWithShape="1">
            <a:blip r:embed="rId2"/>
            <a:srcRect/>
            <a:tile tx="0" ty="0" sx="100000" sy="100000" flip="none" algn="tl"/>
          </a:blipFill>
          <a:scene3d>
            <a:camera prst="orthographicFront"/>
            <a:lightRig rig="threePt" dir="t"/>
          </a:scene3d>
          <a:sp3d contourW="12700">
            <a:contourClr>
              <a:srgbClr val="FF0000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1" name="Ovál 120"/>
          <p:cNvSpPr/>
          <p:nvPr/>
        </p:nvSpPr>
        <p:spPr>
          <a:xfrm>
            <a:off x="7422928" y="2942934"/>
            <a:ext cx="231119" cy="230224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2" name="Obdélník 121"/>
          <p:cNvSpPr/>
          <p:nvPr/>
        </p:nvSpPr>
        <p:spPr>
          <a:xfrm>
            <a:off x="6489251" y="3323941"/>
            <a:ext cx="1208240" cy="1208240"/>
          </a:xfrm>
          <a:prstGeom prst="rect">
            <a:avLst/>
          </a:prstGeom>
          <a:blipFill dpi="0" rotWithShape="1">
            <a:blip r:embed="rId2"/>
            <a:srcRect/>
            <a:tile tx="0" ty="0" sx="100000" sy="100000" flip="none" algn="tl"/>
          </a:blipFill>
          <a:scene3d>
            <a:camera prst="orthographicFront"/>
            <a:lightRig rig="threePt" dir="t"/>
          </a:scene3d>
          <a:sp3d contourW="12700">
            <a:contourClr>
              <a:srgbClr val="FF0000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3" name="Ovál 122"/>
          <p:cNvSpPr/>
          <p:nvPr/>
        </p:nvSpPr>
        <p:spPr>
          <a:xfrm>
            <a:off x="7422928" y="4221166"/>
            <a:ext cx="231119" cy="230224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6" name="Obdélník 125"/>
          <p:cNvSpPr/>
          <p:nvPr/>
        </p:nvSpPr>
        <p:spPr>
          <a:xfrm>
            <a:off x="6489251" y="4556546"/>
            <a:ext cx="1208240" cy="1208240"/>
          </a:xfrm>
          <a:prstGeom prst="rect">
            <a:avLst/>
          </a:prstGeom>
          <a:blipFill dpi="0" rotWithShape="1">
            <a:blip r:embed="rId2"/>
            <a:srcRect/>
            <a:tile tx="0" ty="0" sx="100000" sy="100000" flip="none" algn="tl"/>
          </a:blipFill>
          <a:scene3d>
            <a:camera prst="orthographicFront"/>
            <a:lightRig rig="threePt" dir="t"/>
          </a:scene3d>
          <a:sp3d contourW="12700">
            <a:contourClr>
              <a:srgbClr val="FF0000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7" name="Ovál 126"/>
          <p:cNvSpPr/>
          <p:nvPr/>
        </p:nvSpPr>
        <p:spPr>
          <a:xfrm>
            <a:off x="7357043" y="5426810"/>
            <a:ext cx="231119" cy="230224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8" name="Obdélník 127"/>
          <p:cNvSpPr/>
          <p:nvPr/>
        </p:nvSpPr>
        <p:spPr>
          <a:xfrm>
            <a:off x="6489251" y="5811258"/>
            <a:ext cx="1208240" cy="1208240"/>
          </a:xfrm>
          <a:prstGeom prst="rect">
            <a:avLst/>
          </a:prstGeom>
          <a:blipFill dpi="0" rotWithShape="1">
            <a:blip r:embed="rId2"/>
            <a:srcRect/>
            <a:tile tx="0" ty="0" sx="100000" sy="100000" flip="none" algn="tl"/>
          </a:blipFill>
          <a:scene3d>
            <a:camera prst="orthographicFront"/>
            <a:lightRig rig="threePt" dir="t"/>
          </a:scene3d>
          <a:sp3d contourW="12700">
            <a:contourClr>
              <a:srgbClr val="FF0000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9" name="Ovál 128"/>
          <p:cNvSpPr/>
          <p:nvPr/>
        </p:nvSpPr>
        <p:spPr>
          <a:xfrm>
            <a:off x="7422928" y="6591858"/>
            <a:ext cx="231119" cy="230224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8" name="Obdélník 137"/>
          <p:cNvSpPr/>
          <p:nvPr/>
        </p:nvSpPr>
        <p:spPr>
          <a:xfrm>
            <a:off x="4765823" y="2063588"/>
            <a:ext cx="1208240" cy="1208240"/>
          </a:xfrm>
          <a:prstGeom prst="rect">
            <a:avLst/>
          </a:prstGeom>
          <a:blipFill dpi="0" rotWithShape="1">
            <a:blip r:embed="rId2"/>
            <a:srcRect/>
            <a:tile tx="0" ty="0" sx="100000" sy="100000" flip="none" algn="tl"/>
          </a:blipFill>
          <a:scene3d>
            <a:camera prst="orthographicFront"/>
            <a:lightRig rig="threePt" dir="t"/>
          </a:scene3d>
          <a:sp3d contourW="12700">
            <a:contourClr>
              <a:srgbClr val="FF0000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9" name="Ovál 138"/>
          <p:cNvSpPr/>
          <p:nvPr/>
        </p:nvSpPr>
        <p:spPr>
          <a:xfrm>
            <a:off x="5680188" y="2953298"/>
            <a:ext cx="231119" cy="230224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0" name="Obdélník 139"/>
          <p:cNvSpPr/>
          <p:nvPr/>
        </p:nvSpPr>
        <p:spPr>
          <a:xfrm>
            <a:off x="4765823" y="3314628"/>
            <a:ext cx="1208240" cy="1208240"/>
          </a:xfrm>
          <a:prstGeom prst="rect">
            <a:avLst/>
          </a:prstGeom>
          <a:blipFill dpi="0" rotWithShape="1">
            <a:blip r:embed="rId2"/>
            <a:srcRect/>
            <a:tile tx="0" ty="0" sx="100000" sy="100000" flip="none" algn="tl"/>
          </a:blipFill>
          <a:scene3d>
            <a:camera prst="orthographicFront"/>
            <a:lightRig rig="threePt" dir="t"/>
          </a:scene3d>
          <a:sp3d contourW="12700">
            <a:contourClr>
              <a:srgbClr val="FF0000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1" name="Ovál 140"/>
          <p:cNvSpPr/>
          <p:nvPr/>
        </p:nvSpPr>
        <p:spPr>
          <a:xfrm>
            <a:off x="5680188" y="4231530"/>
            <a:ext cx="231119" cy="230224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2" name="Obdélník 141"/>
          <p:cNvSpPr/>
          <p:nvPr/>
        </p:nvSpPr>
        <p:spPr>
          <a:xfrm>
            <a:off x="4765823" y="4583580"/>
            <a:ext cx="1208240" cy="1208240"/>
          </a:xfrm>
          <a:prstGeom prst="rect">
            <a:avLst/>
          </a:prstGeom>
          <a:blipFill dpi="0" rotWithShape="1">
            <a:blip r:embed="rId2"/>
            <a:srcRect/>
            <a:tile tx="0" ty="0" sx="100000" sy="100000" flip="none" algn="tl"/>
          </a:blipFill>
          <a:scene3d>
            <a:camera prst="orthographicFront"/>
            <a:lightRig rig="threePt" dir="t"/>
          </a:scene3d>
          <a:sp3d contourW="12700">
            <a:contourClr>
              <a:srgbClr val="FF0000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3" name="Ovál 142"/>
          <p:cNvSpPr/>
          <p:nvPr/>
        </p:nvSpPr>
        <p:spPr>
          <a:xfrm>
            <a:off x="5614303" y="5437174"/>
            <a:ext cx="231119" cy="230224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4" name="Obdélník 143"/>
          <p:cNvSpPr/>
          <p:nvPr/>
        </p:nvSpPr>
        <p:spPr>
          <a:xfrm>
            <a:off x="4765823" y="5811258"/>
            <a:ext cx="1208240" cy="1208240"/>
          </a:xfrm>
          <a:prstGeom prst="rect">
            <a:avLst/>
          </a:prstGeom>
          <a:blipFill dpi="0" rotWithShape="1">
            <a:blip r:embed="rId2"/>
            <a:srcRect/>
            <a:tile tx="0" ty="0" sx="100000" sy="100000" flip="none" algn="tl"/>
          </a:blipFill>
          <a:scene3d>
            <a:camera prst="orthographicFront"/>
            <a:lightRig rig="threePt" dir="t"/>
          </a:scene3d>
          <a:sp3d contourW="12700">
            <a:contourClr>
              <a:srgbClr val="FF0000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5" name="Ovál 144"/>
          <p:cNvSpPr/>
          <p:nvPr/>
        </p:nvSpPr>
        <p:spPr>
          <a:xfrm>
            <a:off x="5680188" y="6602222"/>
            <a:ext cx="231119" cy="230224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3" name="Obdélník 152"/>
          <p:cNvSpPr/>
          <p:nvPr/>
        </p:nvSpPr>
        <p:spPr>
          <a:xfrm>
            <a:off x="2843034" y="2022374"/>
            <a:ext cx="1208240" cy="1208240"/>
          </a:xfrm>
          <a:prstGeom prst="rect">
            <a:avLst/>
          </a:prstGeom>
          <a:blipFill dpi="0" rotWithShape="1">
            <a:blip r:embed="rId2"/>
            <a:srcRect/>
            <a:tile tx="0" ty="0" sx="100000" sy="100000" flip="none" algn="tl"/>
          </a:blipFill>
          <a:scene3d>
            <a:camera prst="orthographicFront"/>
            <a:lightRig rig="threePt" dir="t"/>
          </a:scene3d>
          <a:sp3d contourW="12700">
            <a:contourClr>
              <a:srgbClr val="FF0000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4" name="Ovál 153"/>
          <p:cNvSpPr/>
          <p:nvPr/>
        </p:nvSpPr>
        <p:spPr>
          <a:xfrm>
            <a:off x="3795069" y="2908124"/>
            <a:ext cx="231119" cy="230224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5" name="Obdélník 154"/>
          <p:cNvSpPr/>
          <p:nvPr/>
        </p:nvSpPr>
        <p:spPr>
          <a:xfrm>
            <a:off x="2861392" y="3298038"/>
            <a:ext cx="1208240" cy="1208240"/>
          </a:xfrm>
          <a:prstGeom prst="rect">
            <a:avLst/>
          </a:prstGeom>
          <a:blipFill dpi="0" rotWithShape="1">
            <a:blip r:embed="rId2"/>
            <a:srcRect/>
            <a:tile tx="0" ty="0" sx="100000" sy="100000" flip="none" algn="tl"/>
          </a:blipFill>
          <a:scene3d>
            <a:camera prst="orthographicFront"/>
            <a:lightRig rig="threePt" dir="t"/>
          </a:scene3d>
          <a:sp3d contourW="12700">
            <a:contourClr>
              <a:srgbClr val="FF0000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6" name="Ovál 155"/>
          <p:cNvSpPr/>
          <p:nvPr/>
        </p:nvSpPr>
        <p:spPr>
          <a:xfrm>
            <a:off x="3795069" y="4186356"/>
            <a:ext cx="231119" cy="230224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7" name="Obdélník 156"/>
          <p:cNvSpPr/>
          <p:nvPr/>
        </p:nvSpPr>
        <p:spPr>
          <a:xfrm>
            <a:off x="2861392" y="4514454"/>
            <a:ext cx="1208240" cy="1208240"/>
          </a:xfrm>
          <a:prstGeom prst="rect">
            <a:avLst/>
          </a:prstGeom>
          <a:blipFill dpi="0" rotWithShape="1">
            <a:blip r:embed="rId2"/>
            <a:srcRect/>
            <a:tile tx="0" ty="0" sx="100000" sy="100000" flip="none" algn="tl"/>
          </a:blipFill>
          <a:scene3d>
            <a:camera prst="orthographicFront"/>
            <a:lightRig rig="threePt" dir="t"/>
          </a:scene3d>
          <a:sp3d contourW="12700">
            <a:contourClr>
              <a:srgbClr val="FF0000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8" name="Ovál 157"/>
          <p:cNvSpPr/>
          <p:nvPr/>
        </p:nvSpPr>
        <p:spPr>
          <a:xfrm>
            <a:off x="3729184" y="5392000"/>
            <a:ext cx="231119" cy="230224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9" name="Obdélník 158"/>
          <p:cNvSpPr/>
          <p:nvPr/>
        </p:nvSpPr>
        <p:spPr>
          <a:xfrm>
            <a:off x="2861392" y="5764786"/>
            <a:ext cx="1208240" cy="1208240"/>
          </a:xfrm>
          <a:prstGeom prst="rect">
            <a:avLst/>
          </a:prstGeom>
          <a:blipFill dpi="0" rotWithShape="1">
            <a:blip r:embed="rId2"/>
            <a:srcRect/>
            <a:tile tx="0" ty="0" sx="100000" sy="100000" flip="none" algn="tl"/>
          </a:blipFill>
          <a:scene3d>
            <a:camera prst="orthographicFront"/>
            <a:lightRig rig="threePt" dir="t"/>
          </a:scene3d>
          <a:sp3d contourW="12700">
            <a:contourClr>
              <a:srgbClr val="FF0000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0" name="Ovál 159"/>
          <p:cNvSpPr/>
          <p:nvPr/>
        </p:nvSpPr>
        <p:spPr>
          <a:xfrm>
            <a:off x="3795069" y="6557048"/>
            <a:ext cx="231119" cy="230224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1" name="Obdélník 160"/>
          <p:cNvSpPr/>
          <p:nvPr/>
        </p:nvSpPr>
        <p:spPr>
          <a:xfrm>
            <a:off x="1072487" y="2018351"/>
            <a:ext cx="1208240" cy="1208240"/>
          </a:xfrm>
          <a:prstGeom prst="rect">
            <a:avLst/>
          </a:prstGeom>
          <a:blipFill dpi="0" rotWithShape="1">
            <a:blip r:embed="rId2"/>
            <a:srcRect/>
            <a:tile tx="0" ty="0" sx="100000" sy="100000" flip="none" algn="tl"/>
          </a:blipFill>
          <a:scene3d>
            <a:camera prst="orthographicFront"/>
            <a:lightRig rig="threePt" dir="t"/>
          </a:scene3d>
          <a:sp3d contourW="12700">
            <a:contourClr>
              <a:srgbClr val="FF0000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2" name="Ovál 161"/>
          <p:cNvSpPr/>
          <p:nvPr/>
        </p:nvSpPr>
        <p:spPr>
          <a:xfrm>
            <a:off x="2001650" y="2908124"/>
            <a:ext cx="231119" cy="230224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3" name="Obdélník 162"/>
          <p:cNvSpPr/>
          <p:nvPr/>
        </p:nvSpPr>
        <p:spPr>
          <a:xfrm>
            <a:off x="1067973" y="3263802"/>
            <a:ext cx="1208240" cy="1208240"/>
          </a:xfrm>
          <a:prstGeom prst="rect">
            <a:avLst/>
          </a:prstGeom>
          <a:blipFill dpi="0" rotWithShape="1">
            <a:blip r:embed="rId2"/>
            <a:srcRect/>
            <a:tile tx="0" ty="0" sx="100000" sy="100000" flip="none" algn="tl"/>
          </a:blipFill>
          <a:scene3d>
            <a:camera prst="orthographicFront"/>
            <a:lightRig rig="threePt" dir="t"/>
          </a:scene3d>
          <a:sp3d contourW="12700">
            <a:contourClr>
              <a:srgbClr val="FF0000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4" name="Ovál 163"/>
          <p:cNvSpPr/>
          <p:nvPr/>
        </p:nvSpPr>
        <p:spPr>
          <a:xfrm>
            <a:off x="2001650" y="4186356"/>
            <a:ext cx="231119" cy="230224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5" name="Obdélník 164"/>
          <p:cNvSpPr/>
          <p:nvPr/>
        </p:nvSpPr>
        <p:spPr>
          <a:xfrm>
            <a:off x="1058175" y="4506278"/>
            <a:ext cx="1208240" cy="1208240"/>
          </a:xfrm>
          <a:prstGeom prst="rect">
            <a:avLst/>
          </a:prstGeom>
          <a:blipFill dpi="0" rotWithShape="1">
            <a:blip r:embed="rId2"/>
            <a:srcRect/>
            <a:tile tx="0" ty="0" sx="100000" sy="100000" flip="none" algn="tl"/>
          </a:blipFill>
          <a:scene3d>
            <a:camera prst="orthographicFront"/>
            <a:lightRig rig="threePt" dir="t"/>
          </a:scene3d>
          <a:sp3d contourW="12700">
            <a:contourClr>
              <a:srgbClr val="FF0000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6" name="Ovál 165"/>
          <p:cNvSpPr/>
          <p:nvPr/>
        </p:nvSpPr>
        <p:spPr>
          <a:xfrm>
            <a:off x="1935765" y="5392000"/>
            <a:ext cx="231119" cy="230224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7" name="Obdélník 166"/>
          <p:cNvSpPr/>
          <p:nvPr/>
        </p:nvSpPr>
        <p:spPr>
          <a:xfrm>
            <a:off x="1067973" y="5774325"/>
            <a:ext cx="1208240" cy="1208240"/>
          </a:xfrm>
          <a:prstGeom prst="rect">
            <a:avLst/>
          </a:prstGeom>
          <a:blipFill dpi="0" rotWithShape="1">
            <a:blip r:embed="rId2"/>
            <a:srcRect/>
            <a:tile tx="0" ty="0" sx="100000" sy="100000" flip="none" algn="tl"/>
          </a:blipFill>
          <a:scene3d>
            <a:camera prst="orthographicFront"/>
            <a:lightRig rig="threePt" dir="t"/>
          </a:scene3d>
          <a:sp3d contourW="12700">
            <a:contourClr>
              <a:srgbClr val="FF0000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8" name="Ovál 167"/>
          <p:cNvSpPr/>
          <p:nvPr/>
        </p:nvSpPr>
        <p:spPr>
          <a:xfrm>
            <a:off x="2001650" y="6557048"/>
            <a:ext cx="231119" cy="230224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Picture 3" descr="C:\Documents and Settings\xp\Local Settings\Temporary Internet Files\Content.IE5\RTO91NJY\MC90041262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8487" y="465771"/>
            <a:ext cx="1566093" cy="10055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xp\Local Settings\Temporary Internet Files\Content.IE5\7HVI75T5\MC90018294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075" y="465771"/>
            <a:ext cx="964682" cy="770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973383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3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8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5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0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6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7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8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9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4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0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0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1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2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1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1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1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3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1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7"/>
                  </p:tgtEl>
                </p:cond>
              </p:nextCondLst>
            </p:seq>
            <p:seq concurrent="1" nextAc="seek">
              <p:cTn id="125" restart="whenNotActive" fill="hold" evtFilter="cancelBubble" nodeType="interactiveSeq">
                <p:stCondLst>
                  <p:cond evt="onClick" delay="0">
                    <p:tgtEl>
                      <p:spTgt spid="1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6" fill="hold">
                      <p:stCondLst>
                        <p:cond delay="0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9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1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9"/>
                  </p:tgtEl>
                </p:cond>
              </p:nextCondLst>
            </p:seq>
            <p:seq concurrent="1" nextAc="seek">
              <p:cTn id="143" restart="whenNotActive" fill="hold" evtFilter="cancelBubble" nodeType="interactiveSeq">
                <p:stCondLst>
                  <p:cond evt="onClick" delay="0">
                    <p:tgtEl>
                      <p:spTgt spid="1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4" fill="hold">
                      <p:stCondLst>
                        <p:cond delay="0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1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1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>
                      <p:stCondLst>
                        <p:cond delay="0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3"/>
                  </p:tgtEl>
                </p:cond>
              </p:nextCondLst>
            </p:seq>
            <p:seq concurrent="1" nextAc="seek">
              <p:cTn id="161" restart="whenNotActive" fill="hold" evtFilter="cancelBubble" nodeType="interactiveSeq">
                <p:stCondLst>
                  <p:cond evt="onClick" delay="0">
                    <p:tgtEl>
                      <p:spTgt spid="1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2" fill="hold">
                      <p:stCondLst>
                        <p:cond delay="0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6" fill="hold">
                      <p:stCondLst>
                        <p:cond delay="indefinite"/>
                      </p:stCondLst>
                      <p:childTnLst>
                        <p:par>
                          <p:cTn id="167" fill="hold">
                            <p:stCondLst>
                              <p:cond delay="0"/>
                            </p:stCondLst>
                            <p:childTnLst>
                              <p:par>
                                <p:cTn id="168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5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1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5" fill="hold">
                      <p:stCondLst>
                        <p:cond delay="indefinite"/>
                      </p:stCondLst>
                      <p:childTnLst>
                        <p:par>
                          <p:cTn id="176" fill="hold">
                            <p:stCondLst>
                              <p:cond delay="0"/>
                            </p:stCondLst>
                            <p:childTnLst>
                              <p:par>
                                <p:cTn id="177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4"/>
                  </p:tgtEl>
                </p:cond>
              </p:nextCondLst>
            </p:seq>
            <p:seq concurrent="1" nextAc="seek">
              <p:cTn id="179" restart="whenNotActive" fill="hold" evtFilter="cancelBubble" nodeType="interactiveSeq">
                <p:stCondLst>
                  <p:cond evt="onClick" delay="0">
                    <p:tgtEl>
                      <p:spTgt spid="1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0" fill="hold">
                      <p:stCondLst>
                        <p:cond delay="0"/>
                      </p:stCondLst>
                      <p:childTnLst>
                        <p:par>
                          <p:cTn id="181" fill="hold">
                            <p:stCondLst>
                              <p:cond delay="0"/>
                            </p:stCondLst>
                            <p:childTnLst>
                              <p:par>
                                <p:cTn id="18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4" fill="hold">
                      <p:stCondLst>
                        <p:cond delay="indefinite"/>
                      </p:stCondLst>
                      <p:childTnLst>
                        <p:par>
                          <p:cTn id="185" fill="hold">
                            <p:stCondLst>
                              <p:cond delay="0"/>
                            </p:stCondLst>
                            <p:childTnLst>
                              <p:par>
                                <p:cTn id="186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6"/>
                  </p:tgtEl>
                </p:cond>
              </p:nextCondLst>
            </p:seq>
            <p:seq concurrent="1" nextAc="seek">
              <p:cTn id="188" restart="whenNotActive" fill="hold" evtFilter="cancelBubble" nodeType="interactiveSeq">
                <p:stCondLst>
                  <p:cond evt="onClick" delay="0">
                    <p:tgtEl>
                      <p:spTgt spid="1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9" fill="hold">
                      <p:stCondLst>
                        <p:cond delay="0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3" fill="hold">
                      <p:stCondLst>
                        <p:cond delay="indefinite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8"/>
                  </p:tgtEl>
                </p:cond>
              </p:nextCondLst>
            </p:seq>
            <p:seq concurrent="1" nextAc="seek">
              <p:cTn id="197" restart="whenNotActive" fill="hold" evtFilter="cancelBubble" nodeType="interactiveSeq">
                <p:stCondLst>
                  <p:cond evt="onClick" delay="0">
                    <p:tgtEl>
                      <p:spTgt spid="1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8" fill="hold">
                      <p:stCondLst>
                        <p:cond delay="0"/>
                      </p:stCondLst>
                      <p:childTnLst>
                        <p:par>
                          <p:cTn id="199" fill="hold">
                            <p:stCondLst>
                              <p:cond delay="0"/>
                            </p:stCondLst>
                            <p:childTnLst>
                              <p:par>
                                <p:cTn id="20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2" fill="hold">
                      <p:stCondLst>
                        <p:cond delay="indefinite"/>
                      </p:stCondLst>
                      <p:childTnLst>
                        <p:par>
                          <p:cTn id="203" fill="hold">
                            <p:stCondLst>
                              <p:cond delay="0"/>
                            </p:stCondLst>
                            <p:childTnLst>
                              <p:par>
                                <p:cTn id="204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0"/>
                  </p:tgtEl>
                </p:cond>
              </p:nextCondLst>
            </p:seq>
            <p:seq concurrent="1" nextAc="seek">
              <p:cTn id="206" restart="whenNotActive" fill="hold" evtFilter="cancelBubble" nodeType="interactiveSeq">
                <p:stCondLst>
                  <p:cond evt="onClick" delay="0">
                    <p:tgtEl>
                      <p:spTgt spid="1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7" fill="hold">
                      <p:stCondLst>
                        <p:cond delay="0"/>
                      </p:stCondLst>
                      <p:childTnLst>
                        <p:par>
                          <p:cTn id="208" fill="hold">
                            <p:stCondLst>
                              <p:cond delay="0"/>
                            </p:stCondLst>
                            <p:childTnLst>
                              <p:par>
                                <p:cTn id="20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1" fill="hold">
                      <p:stCondLst>
                        <p:cond delay="indefinite"/>
                      </p:stCondLst>
                      <p:childTnLst>
                        <p:par>
                          <p:cTn id="212" fill="hold">
                            <p:stCondLst>
                              <p:cond delay="0"/>
                            </p:stCondLst>
                            <p:childTnLst>
                              <p:par>
                                <p:cTn id="213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2"/>
                  </p:tgtEl>
                </p:cond>
              </p:nextCondLst>
            </p:seq>
            <p:seq concurrent="1" nextAc="seek">
              <p:cTn id="215" restart="whenNotActive" fill="hold" evtFilter="cancelBubble" nodeType="interactiveSeq">
                <p:stCondLst>
                  <p:cond evt="onClick" delay="0">
                    <p:tgtEl>
                      <p:spTgt spid="1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6" fill="hold">
                      <p:stCondLst>
                        <p:cond delay="0"/>
                      </p:stCondLst>
                      <p:childTnLst>
                        <p:par>
                          <p:cTn id="217" fill="hold">
                            <p:stCondLst>
                              <p:cond delay="0"/>
                            </p:stCondLst>
                            <p:childTnLst>
                              <p:par>
                                <p:cTn id="218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0" fill="hold">
                      <p:stCondLst>
                        <p:cond delay="indefinite"/>
                      </p:stCondLst>
                      <p:childTnLst>
                        <p:par>
                          <p:cTn id="221" fill="hold">
                            <p:stCondLst>
                              <p:cond delay="0"/>
                            </p:stCondLst>
                            <p:childTnLst>
                              <p:par>
                                <p:cTn id="222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4"/>
                  </p:tgtEl>
                </p:cond>
              </p:nextCondLst>
            </p:seq>
            <p:seq concurrent="1" nextAc="seek">
              <p:cTn id="224" restart="whenNotActive" fill="hold" evtFilter="cancelBubble" nodeType="interactiveSeq">
                <p:stCondLst>
                  <p:cond evt="onClick" delay="0">
                    <p:tgtEl>
                      <p:spTgt spid="1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5" fill="hold">
                      <p:stCondLst>
                        <p:cond delay="0"/>
                      </p:stCondLst>
                      <p:childTnLst>
                        <p:par>
                          <p:cTn id="226" fill="hold">
                            <p:stCondLst>
                              <p:cond delay="0"/>
                            </p:stCondLst>
                            <p:childTnLst>
                              <p:par>
                                <p:cTn id="22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9" fill="hold">
                      <p:stCondLst>
                        <p:cond delay="indefinite"/>
                      </p:stCondLst>
                      <p:childTnLst>
                        <p:par>
                          <p:cTn id="230" fill="hold">
                            <p:stCondLst>
                              <p:cond delay="0"/>
                            </p:stCondLst>
                            <p:childTnLst>
                              <p:par>
                                <p:cTn id="231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6"/>
                  </p:tgtEl>
                </p:cond>
              </p:nextCondLst>
            </p:seq>
            <p:seq concurrent="1" nextAc="seek">
              <p:cTn id="233" restart="whenNotActive" fill="hold" evtFilter="cancelBubble" nodeType="interactiveSeq">
                <p:stCondLst>
                  <p:cond evt="onClick" delay="0">
                    <p:tgtEl>
                      <p:spTgt spid="1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4" fill="hold">
                      <p:stCondLst>
                        <p:cond delay="0"/>
                      </p:stCondLst>
                      <p:childTnLst>
                        <p:par>
                          <p:cTn id="235" fill="hold">
                            <p:stCondLst>
                              <p:cond delay="0"/>
                            </p:stCondLst>
                            <p:childTnLst>
                              <p:par>
                                <p:cTn id="23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8" fill="hold">
                      <p:stCondLst>
                        <p:cond delay="indefinite"/>
                      </p:stCondLst>
                      <p:childTnLst>
                        <p:par>
                          <p:cTn id="239" fill="hold">
                            <p:stCondLst>
                              <p:cond delay="0"/>
                            </p:stCondLst>
                            <p:childTnLst>
                              <p:par>
                                <p:cTn id="240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8"/>
                  </p:tgtEl>
                </p:cond>
              </p:nextCondLst>
            </p:seq>
          </p:childTnLst>
        </p:cTn>
      </p:par>
    </p:tnLst>
    <p:bldLst>
      <p:bldP spid="6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2052" grpId="0" animBg="1"/>
      <p:bldP spid="2052" grpId="1" animBg="1"/>
      <p:bldP spid="122" grpId="0" animBg="1"/>
      <p:bldP spid="122" grpId="1" animBg="1"/>
      <p:bldP spid="126" grpId="0" animBg="1"/>
      <p:bldP spid="126" grpId="1" animBg="1"/>
      <p:bldP spid="128" grpId="0" animBg="1"/>
      <p:bldP spid="128" grpId="1" animBg="1"/>
      <p:bldP spid="138" grpId="0" animBg="1"/>
      <p:bldP spid="138" grpId="1" animBg="1"/>
      <p:bldP spid="140" grpId="0" animBg="1"/>
      <p:bldP spid="140" grpId="1" animBg="1"/>
      <p:bldP spid="142" grpId="0" animBg="1"/>
      <p:bldP spid="142" grpId="1" animBg="1"/>
      <p:bldP spid="144" grpId="0" animBg="1"/>
      <p:bldP spid="144" grpId="1" animBg="1"/>
      <p:bldP spid="153" grpId="0" animBg="1"/>
      <p:bldP spid="153" grpId="1" animBg="1"/>
      <p:bldP spid="155" grpId="0" animBg="1"/>
      <p:bldP spid="155" grpId="1" animBg="1"/>
      <p:bldP spid="157" grpId="0" animBg="1"/>
      <p:bldP spid="157" grpId="1" animBg="1"/>
      <p:bldP spid="159" grpId="0" animBg="1"/>
      <p:bldP spid="159" grpId="1" animBg="1"/>
      <p:bldP spid="161" grpId="0" animBg="1"/>
      <p:bldP spid="161" grpId="1" animBg="1"/>
      <p:bldP spid="163" grpId="0" animBg="1"/>
      <p:bldP spid="163" grpId="1" animBg="1"/>
      <p:bldP spid="165" grpId="0" animBg="1"/>
      <p:bldP spid="165" grpId="1" animBg="1"/>
      <p:bldP spid="167" grpId="0" animBg="1"/>
      <p:bldP spid="167" grpId="1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23528" y="404664"/>
            <a:ext cx="806489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Comic Sans MS" pitchFamily="66" charset="0"/>
              </a:rPr>
              <a:t>Linda měla modré stužky 4 m 3cm, červené stužky 3 m 4 dm a žluté 21 dm. Kolik cm měla stužek dohromady?</a:t>
            </a:r>
            <a:endParaRPr lang="cs-CZ" sz="2800" dirty="0">
              <a:latin typeface="Comic Sans MS" pitchFamily="66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23527" y="2008916"/>
            <a:ext cx="1728193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u="sng" dirty="0" smtClean="0">
                <a:latin typeface="Comic Sans MS" pitchFamily="66" charset="0"/>
              </a:rPr>
              <a:t>ŘEŠENÍ:</a:t>
            </a:r>
            <a:endParaRPr lang="cs-CZ" sz="2400" dirty="0">
              <a:latin typeface="Comic Sans MS" pitchFamily="66" charset="0"/>
            </a:endParaRPr>
          </a:p>
        </p:txBody>
      </p:sp>
      <p:pic>
        <p:nvPicPr>
          <p:cNvPr id="2050" name="Picture 2" descr="C:\Documents and Settings\xp\Local Settings\Temporary Internet Files\Content.IE5\307Q7O21\MC9003315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8814" y="788256"/>
            <a:ext cx="1256724" cy="10014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xp\Local Settings\Temporary Internet Files\Content.IE5\7HVI75T5\MP90038483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99783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2239" y="4969562"/>
            <a:ext cx="1834542" cy="1607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107504" y="2622103"/>
            <a:ext cx="28803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omic Sans MS" pitchFamily="66" charset="0"/>
              </a:rPr>
              <a:t>MODRÉ STUŽKY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07504" y="3227106"/>
            <a:ext cx="31683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omic Sans MS" pitchFamily="66" charset="0"/>
              </a:rPr>
              <a:t>ČERVENÉ STUŽKY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07504" y="3832109"/>
            <a:ext cx="28803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omic Sans MS" pitchFamily="66" charset="0"/>
              </a:rPr>
              <a:t>ŽLUTÉ STUŽKY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07504" y="4437112"/>
            <a:ext cx="28803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omic Sans MS" pitchFamily="66" charset="0"/>
              </a:rPr>
              <a:t>DOHROMADY . . .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2992330" y="2493230"/>
            <a:ext cx="2011717" cy="46166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4 m 3 cm</a:t>
            </a:r>
            <a:endParaRPr lang="cs-CZ" sz="2400" dirty="0"/>
          </a:p>
        </p:txBody>
      </p:sp>
      <p:sp>
        <p:nvSpPr>
          <p:cNvPr id="16" name="Zaoblený obdélník 15"/>
          <p:cNvSpPr/>
          <p:nvPr/>
        </p:nvSpPr>
        <p:spPr>
          <a:xfrm>
            <a:off x="2971619" y="3141190"/>
            <a:ext cx="2011717" cy="46166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3 m 4 dm</a:t>
            </a:r>
            <a:endParaRPr lang="cs-CZ" sz="2400" dirty="0"/>
          </a:p>
        </p:txBody>
      </p:sp>
      <p:sp>
        <p:nvSpPr>
          <p:cNvPr id="17" name="Zaoblený obdélník 16"/>
          <p:cNvSpPr/>
          <p:nvPr/>
        </p:nvSpPr>
        <p:spPr>
          <a:xfrm>
            <a:off x="2971619" y="3789150"/>
            <a:ext cx="2011717" cy="46166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21 dm</a:t>
            </a:r>
            <a:endParaRPr lang="cs-CZ" sz="2400" dirty="0"/>
          </a:p>
        </p:txBody>
      </p:sp>
      <p:sp>
        <p:nvSpPr>
          <p:cNvPr id="18" name="Zaoblený obdélník 17"/>
          <p:cNvSpPr/>
          <p:nvPr/>
        </p:nvSpPr>
        <p:spPr>
          <a:xfrm>
            <a:off x="2971619" y="4437111"/>
            <a:ext cx="2011717" cy="46166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? cm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907705" y="1795995"/>
            <a:ext cx="71402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>
                <a:solidFill>
                  <a:srgbClr val="FF0000"/>
                </a:solidFill>
                <a:latin typeface="Comic Sans MS" pitchFamily="66" charset="0"/>
              </a:rPr>
              <a:t>V</a:t>
            </a:r>
            <a:r>
              <a:rPr lang="cs-CZ" sz="2400" dirty="0" err="1" smtClean="0">
                <a:solidFill>
                  <a:srgbClr val="FF0000"/>
                </a:solidFill>
                <a:latin typeface="Comic Sans MS" pitchFamily="66" charset="0"/>
              </a:rPr>
              <a:t>še</a:t>
            </a:r>
            <a:r>
              <a:rPr lang="cs-CZ" sz="2400" dirty="0" smtClean="0">
                <a:solidFill>
                  <a:srgbClr val="FF0000"/>
                </a:solidFill>
                <a:latin typeface="Comic Sans MS" pitchFamily="66" charset="0"/>
              </a:rPr>
              <a:t> převedeme na stejné jednotky! Zde na cm.</a:t>
            </a:r>
            <a:endParaRPr lang="cs-CZ" sz="24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5113339" y="2516239"/>
            <a:ext cx="2338981" cy="46166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400 cm +3 cm</a:t>
            </a:r>
            <a:endParaRPr lang="cs-CZ" sz="2400" dirty="0"/>
          </a:p>
        </p:txBody>
      </p:sp>
      <p:sp>
        <p:nvSpPr>
          <p:cNvPr id="21" name="Zaoblený obdélník 20"/>
          <p:cNvSpPr/>
          <p:nvPr/>
        </p:nvSpPr>
        <p:spPr>
          <a:xfrm>
            <a:off x="5113339" y="3174174"/>
            <a:ext cx="2338981" cy="46166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300 cm +40 cm</a:t>
            </a:r>
            <a:endParaRPr lang="cs-CZ" sz="2400" dirty="0"/>
          </a:p>
        </p:txBody>
      </p:sp>
      <p:sp>
        <p:nvSpPr>
          <p:cNvPr id="22" name="Zaoblený obdélník 21"/>
          <p:cNvSpPr/>
          <p:nvPr/>
        </p:nvSpPr>
        <p:spPr>
          <a:xfrm>
            <a:off x="5113339" y="3832109"/>
            <a:ext cx="2338981" cy="46166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210 cm</a:t>
            </a:r>
            <a:endParaRPr lang="cs-CZ" sz="2400" dirty="0"/>
          </a:p>
        </p:txBody>
      </p:sp>
      <p:sp>
        <p:nvSpPr>
          <p:cNvPr id="23" name="Zaoblený obdélník 22"/>
          <p:cNvSpPr/>
          <p:nvPr/>
        </p:nvSpPr>
        <p:spPr>
          <a:xfrm>
            <a:off x="7596337" y="2516239"/>
            <a:ext cx="1440159" cy="46166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403 cm </a:t>
            </a:r>
            <a:endParaRPr lang="cs-CZ" sz="2400" dirty="0"/>
          </a:p>
        </p:txBody>
      </p:sp>
      <p:sp>
        <p:nvSpPr>
          <p:cNvPr id="24" name="Zaoblený obdélník 23"/>
          <p:cNvSpPr/>
          <p:nvPr/>
        </p:nvSpPr>
        <p:spPr>
          <a:xfrm>
            <a:off x="7593250" y="3160731"/>
            <a:ext cx="1440159" cy="46166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340 cm </a:t>
            </a:r>
            <a:endParaRPr lang="cs-CZ" sz="2400" dirty="0"/>
          </a:p>
        </p:txBody>
      </p:sp>
      <p:sp>
        <p:nvSpPr>
          <p:cNvPr id="25" name="Zaoblený obdélník 24"/>
          <p:cNvSpPr/>
          <p:nvPr/>
        </p:nvSpPr>
        <p:spPr>
          <a:xfrm>
            <a:off x="7607764" y="3805223"/>
            <a:ext cx="1440159" cy="46166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210 cm 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8033978" y="2753810"/>
            <a:ext cx="55870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+</a:t>
            </a:r>
            <a:endParaRPr lang="cs-CZ" sz="32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8048492" y="3405006"/>
            <a:ext cx="55870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+</a:t>
            </a:r>
            <a:endParaRPr lang="cs-CZ" sz="32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395342" y="4109108"/>
            <a:ext cx="20414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----------------------------</a:t>
            </a:r>
            <a:endParaRPr lang="cs-CZ" dirty="0"/>
          </a:p>
        </p:txBody>
      </p:sp>
      <p:sp>
        <p:nvSpPr>
          <p:cNvPr id="29" name="Zaoblený obdélník 28"/>
          <p:cNvSpPr/>
          <p:nvPr/>
        </p:nvSpPr>
        <p:spPr>
          <a:xfrm>
            <a:off x="7606332" y="4424163"/>
            <a:ext cx="1440159" cy="46166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u="sng" dirty="0" smtClean="0"/>
              <a:t>953 cm </a:t>
            </a:r>
            <a:endParaRPr lang="cs-CZ" sz="2400" u="sng" dirty="0"/>
          </a:p>
        </p:txBody>
      </p:sp>
      <p:sp>
        <p:nvSpPr>
          <p:cNvPr id="26" name="Obdélník 25"/>
          <p:cNvSpPr/>
          <p:nvPr/>
        </p:nvSpPr>
        <p:spPr>
          <a:xfrm>
            <a:off x="384388" y="5247954"/>
            <a:ext cx="209938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u="sng" dirty="0" smtClean="0">
                <a:latin typeface="Comic Sans MS" pitchFamily="66" charset="0"/>
              </a:rPr>
              <a:t>ODPOVĚĎ: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384388" y="6033832"/>
            <a:ext cx="67078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omic Sans MS" pitchFamily="66" charset="0"/>
              </a:rPr>
              <a:t>Linda měla dohromady 953 cm stužek.</a:t>
            </a:r>
            <a:endParaRPr lang="cs-CZ" sz="2400" dirty="0">
              <a:latin typeface="Comic Sans MS" pitchFamily="66" charset="0"/>
            </a:endParaRPr>
          </a:p>
        </p:txBody>
      </p:sp>
      <p:pic>
        <p:nvPicPr>
          <p:cNvPr id="2053" name="Picture 5" descr="C:\Documents and Settings\xp\Local Settings\Temporary Internet Files\Content.IE5\7HVI75T5\MC90033972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7472" y="5370623"/>
            <a:ext cx="1136896" cy="903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85626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6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0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5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7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8" fill="hold">
                            <p:stCondLst>
                              <p:cond delay="2500"/>
                            </p:stCondLst>
                            <p:childTnLst>
                              <p:par>
                                <p:cTn id="139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40" dur="2000" fill="hold"/>
                                        <p:tgtEl>
                                          <p:spTgt spid="205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1" fill="hold">
                            <p:stCondLst>
                              <p:cond delay="4500"/>
                            </p:stCondLst>
                            <p:childTnLst>
                              <p:par>
                                <p:cTn id="142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1.21387E-6 C -0.00139 -0.01133 -0.00243 -0.0326 -0.00642 -0.04231 C -0.01007 -0.05133 -0.02118 -0.07098 -0.02708 -0.0763 C -0.03142 -0.08 -0.03316 -0.08116 -0.03663 -0.08671 C -0.04306 -0.09688 -0.04757 -0.11006 -0.05556 -0.11838 C -0.06597 -0.12925 -0.07708 -0.13919 -0.08733 -0.15029 C -0.0967 -0.16023 -0.08785 -0.14983 -0.09688 -0.15653 C -0.10764 -0.16462 -0.11771 -0.17572 -0.12708 -0.18613 C -0.13455 -0.19422 -0.13264 -0.19214 -0.14306 -0.19676 C -0.14462 -0.19746 -0.14774 -0.19884 -0.14774 -0.19884 C -0.15868 -0.20855 -0.14462 -0.19676 -0.16354 -0.20717 C -0.16545 -0.20809 -0.16649 -0.2104 -0.16823 -0.21156 C -0.17014 -0.21295 -0.17778 -0.21526 -0.17934 -0.21572 C -0.18681 -0.21503 -0.19427 -0.21503 -0.20156 -0.21364 C -0.20486 -0.21295 -0.21111 -0.20948 -0.21111 -0.20948 C -0.22135 -0.19584 -0.26215 -0.19561 -0.27309 -0.19468 C -0.27969 -0.19283 -0.28108 -0.19376 -0.28576 -0.18821 C -0.29254 -0.18035 -0.29514 -0.17272 -0.3033 -0.16925 C -0.30677 -0.16208 -0.30451 -0.16277 -0.30799 -0.16277 C -0.31059 -0.18289 -0.31007 -0.20486 -0.31441 -0.22428 C -0.31597 -0.23098 -0.31823 -0.23723 -0.32066 -0.24324 C -0.32257 -0.24763 -0.32708 -0.25595 -0.32708 -0.25595 C -0.32934 -0.26775 -0.33455 -0.27607 -0.33976 -0.28555 C -0.34167 -0.29318 -0.34427 -0.29642 -0.34774 -0.30243 C -0.35365 -0.31237 -0.35451 -0.31908 -0.36215 -0.32555 C -0.36979 -0.34173 -0.35972 -0.32185 -0.37014 -0.33827 C -0.37448 -0.34543 -0.375 -0.35191 -0.38108 -0.35746 C -0.38663 -0.36809 -0.39358 -0.37757 -0.40156 -0.38474 C -0.4066 -0.39468 -0.40781 -0.40046 -0.41597 -0.40393 C -0.42865 -0.41572 -0.42344 -0.41087 -0.43177 -0.41873 C -0.43351 -0.42035 -0.43611 -0.41988 -0.43819 -0.42081 C -0.44531 -0.42358 -0.45278 -0.42636 -0.45885 -0.43145 C -0.46684 -0.43792 -0.47379 -0.44647 -0.48281 -0.4504 C -0.49427 -0.46081 -0.47847 -0.4474 -0.49531 -0.45873 C -0.49705 -0.45988 -0.49826 -0.4622 -0.5 -0.46312 C -0.50399 -0.4652 -0.50851 -0.46543 -0.51285 -0.46728 C -0.53021 -0.4652 -0.54774 -0.46381 -0.56528 -0.46104 C -0.57083 -0.45318 -0.57969 -0.44925 -0.58733 -0.44624 C -0.5908 -0.44486 -0.59375 -0.44324 -0.59688 -0.44185 C -0.59844 -0.44116 -0.60156 -0.43977 -0.60156 -0.43977 C -0.6033 -0.4363 -0.6059 -0.42705 -0.60799 -0.42705 C -0.60903 -0.43422 -0.60955 -0.44139 -0.61111 -0.44832 C -0.61181 -0.45133 -0.61372 -0.45364 -0.61441 -0.45665 C -0.61719 -0.46751 -0.61667 -0.47769 -0.62066 -0.48832 C -0.62309 -0.50081 -0.62483 -0.51676 -0.63021 -0.52855 C -0.63212 -0.53295 -0.63455 -0.53711 -0.63663 -0.54127 C -0.63767 -0.54335 -0.63993 -0.54751 -0.63993 -0.54751 C -0.6434 -0.56277 -0.6526 -0.56902 -0.66042 -0.57942 C -0.66545 -0.59931 -0.67135 -0.61873 -0.67622 -0.63861 C -0.67934 -0.65156 -0.68073 -0.66474 -0.68594 -0.67653 C -0.69219 -0.69202 -0.69184 -0.70566 -0.70642 -0.71029 C -0.72708 -0.73919 -0.77552 -0.72948 -0.79688 -0.72948 " pathEditMode="relative" ptsTypes="fffffffffffffffffffffffffffffffffffffffffffffffffffA">
                                      <p:cBhvr>
                                        <p:cTn id="143" dur="3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4" fill="hold">
                            <p:stCondLst>
                              <p:cond delay="7500"/>
                            </p:stCondLst>
                            <p:childTnLst>
                              <p:par>
                                <p:cTn id="145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11" grpId="0"/>
      <p:bldP spid="12" grpId="0"/>
      <p:bldP spid="13" grpId="0"/>
      <p:bldP spid="10" grpId="0" animBg="1"/>
      <p:bldP spid="16" grpId="0" animBg="1"/>
      <p:bldP spid="17" grpId="0" animBg="1"/>
      <p:bldP spid="18" grpId="0" animBg="1"/>
      <p:bldP spid="14" grpId="0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15" grpId="0"/>
      <p:bldP spid="27" grpId="0"/>
      <p:bldP spid="29" grpId="0" animBg="1"/>
      <p:bldP spid="26" grpId="0"/>
      <p:bldP spid="2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83568" y="332656"/>
            <a:ext cx="7128792" cy="92333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omic Sans MS" pitchFamily="66" charset="0"/>
              </a:rPr>
              <a:t>DOPLŇ PŘEVODY- </a:t>
            </a:r>
            <a:r>
              <a:rPr lang="cs-CZ" sz="5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omic Sans MS" pitchFamily="66" charset="0"/>
              </a:rPr>
              <a:t>řešení</a:t>
            </a:r>
            <a:endParaRPr lang="cs-CZ" sz="5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Comic Sans MS" pitchFamily="66" charset="0"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42306150"/>
              </p:ext>
            </p:extLst>
          </p:nvPr>
        </p:nvGraphicFramePr>
        <p:xfrm>
          <a:off x="251520" y="1700808"/>
          <a:ext cx="8567992" cy="4937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41998"/>
                <a:gridCol w="2141998"/>
                <a:gridCol w="2141998"/>
                <a:gridCol w="2141998"/>
              </a:tblGrid>
              <a:tr h="732081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Comic Sans MS" pitchFamily="66" charset="0"/>
                        </a:rPr>
                        <a:t>metry</a:t>
                      </a:r>
                    </a:p>
                    <a:p>
                      <a:pPr algn="ctr"/>
                      <a:r>
                        <a:rPr lang="cs-CZ" sz="2400" dirty="0" smtClean="0">
                          <a:latin typeface="Comic Sans MS" pitchFamily="66" charset="0"/>
                        </a:rPr>
                        <a:t>m</a:t>
                      </a:r>
                      <a:endParaRPr lang="cs-CZ" sz="24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Comic Sans MS" pitchFamily="66" charset="0"/>
                        </a:rPr>
                        <a:t>decimetry</a:t>
                      </a:r>
                    </a:p>
                    <a:p>
                      <a:pPr algn="ctr"/>
                      <a:r>
                        <a:rPr lang="cs-CZ" sz="2400" dirty="0" smtClean="0">
                          <a:latin typeface="Comic Sans MS" pitchFamily="66" charset="0"/>
                        </a:rPr>
                        <a:t>dm</a:t>
                      </a:r>
                      <a:endParaRPr lang="cs-CZ" sz="24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Comic Sans MS" pitchFamily="66" charset="0"/>
                        </a:rPr>
                        <a:t>centimetry</a:t>
                      </a:r>
                    </a:p>
                    <a:p>
                      <a:pPr algn="ctr"/>
                      <a:r>
                        <a:rPr lang="cs-CZ" sz="2400" dirty="0" smtClean="0">
                          <a:latin typeface="Comic Sans MS" pitchFamily="66" charset="0"/>
                        </a:rPr>
                        <a:t>cm</a:t>
                      </a:r>
                      <a:endParaRPr lang="cs-CZ" sz="24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Comic Sans MS" pitchFamily="66" charset="0"/>
                        </a:rPr>
                        <a:t>milimetry</a:t>
                      </a:r>
                    </a:p>
                    <a:p>
                      <a:pPr algn="ctr"/>
                      <a:r>
                        <a:rPr lang="cs-CZ" sz="2400" dirty="0" smtClean="0">
                          <a:latin typeface="Comic Sans MS" pitchFamily="66" charset="0"/>
                        </a:rPr>
                        <a:t>mm</a:t>
                      </a:r>
                      <a:endParaRPr lang="cs-CZ" sz="24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732081">
                <a:tc>
                  <a:txBody>
                    <a:bodyPr/>
                    <a:lstStyle/>
                    <a:p>
                      <a:pPr algn="ctr"/>
                      <a:endParaRPr lang="en-US" sz="2400" dirty="0" smtClean="0">
                        <a:latin typeface="Comic Sans MS" pitchFamily="66" charset="0"/>
                      </a:endParaRPr>
                    </a:p>
                    <a:p>
                      <a:pPr algn="ctr"/>
                      <a:r>
                        <a:rPr lang="en-US" sz="2400" dirty="0" smtClean="0">
                          <a:latin typeface="Comic Sans MS" pitchFamily="66" charset="0"/>
                        </a:rPr>
                        <a:t>1</a:t>
                      </a:r>
                      <a:r>
                        <a:rPr lang="cs-CZ" sz="2400" dirty="0" smtClean="0">
                          <a:latin typeface="Comic Sans MS" pitchFamily="66" charset="0"/>
                        </a:rPr>
                        <a:t> m</a:t>
                      </a:r>
                      <a:endParaRPr lang="cs-CZ" sz="24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/>
                      <a:endParaRPr lang="en-US" sz="2400" dirty="0" smtClean="0">
                        <a:latin typeface="Comic Sans MS" pitchFamily="66" charset="0"/>
                      </a:endParaRPr>
                    </a:p>
                    <a:p>
                      <a:pPr algn="r"/>
                      <a:r>
                        <a:rPr lang="en-US" sz="2400" dirty="0" err="1" smtClean="0">
                          <a:latin typeface="Comic Sans MS" pitchFamily="66" charset="0"/>
                        </a:rPr>
                        <a:t>dm</a:t>
                      </a:r>
                      <a:endParaRPr lang="cs-CZ" sz="24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/>
                      <a:endParaRPr lang="en-US" sz="2400" dirty="0" smtClean="0">
                        <a:latin typeface="Comic Sans MS" pitchFamily="66" charset="0"/>
                      </a:endParaRPr>
                    </a:p>
                    <a:p>
                      <a:pPr algn="r"/>
                      <a:r>
                        <a:rPr lang="en-US" sz="2400" dirty="0" smtClean="0">
                          <a:latin typeface="Comic Sans MS" pitchFamily="66" charset="0"/>
                        </a:rPr>
                        <a:t>cm</a:t>
                      </a:r>
                      <a:endParaRPr lang="cs-CZ" sz="24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/>
                      <a:endParaRPr lang="en-US" sz="2400" dirty="0" smtClean="0">
                        <a:latin typeface="Comic Sans MS" pitchFamily="66" charset="0"/>
                      </a:endParaRPr>
                    </a:p>
                    <a:p>
                      <a:pPr algn="r"/>
                      <a:r>
                        <a:rPr lang="en-US" sz="2400" dirty="0" smtClean="0">
                          <a:latin typeface="Comic Sans MS" pitchFamily="66" charset="0"/>
                        </a:rPr>
                        <a:t>mm</a:t>
                      </a:r>
                      <a:endParaRPr lang="cs-CZ" sz="24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732081">
                <a:tc>
                  <a:txBody>
                    <a:bodyPr/>
                    <a:lstStyle/>
                    <a:p>
                      <a:pPr algn="ctr"/>
                      <a:endParaRPr lang="en-US" sz="2400" dirty="0" smtClean="0">
                        <a:latin typeface="Comic Sans MS" pitchFamily="66" charset="0"/>
                      </a:endParaRPr>
                    </a:p>
                    <a:p>
                      <a:pPr algn="ctr"/>
                      <a:r>
                        <a:rPr lang="en-US" sz="2400" dirty="0" smtClean="0">
                          <a:latin typeface="Comic Sans MS" pitchFamily="66" charset="0"/>
                        </a:rPr>
                        <a:t>6 m</a:t>
                      </a:r>
                      <a:endParaRPr lang="cs-CZ" sz="24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/>
                      <a:endParaRPr lang="en-US" sz="2400" dirty="0" smtClean="0">
                        <a:latin typeface="Comic Sans MS" pitchFamily="66" charset="0"/>
                      </a:endParaRPr>
                    </a:p>
                    <a:p>
                      <a:pPr algn="r"/>
                      <a:r>
                        <a:rPr lang="en-US" sz="2400" dirty="0" err="1" smtClean="0">
                          <a:latin typeface="Comic Sans MS" pitchFamily="66" charset="0"/>
                        </a:rPr>
                        <a:t>dm</a:t>
                      </a:r>
                      <a:endParaRPr lang="cs-CZ" sz="24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/>
                      <a:endParaRPr lang="en-US" sz="2400" dirty="0" smtClean="0">
                        <a:latin typeface="Comic Sans MS" pitchFamily="66" charset="0"/>
                      </a:endParaRPr>
                    </a:p>
                    <a:p>
                      <a:pPr algn="r"/>
                      <a:r>
                        <a:rPr lang="en-US" sz="2400" dirty="0" smtClean="0">
                          <a:latin typeface="Comic Sans MS" pitchFamily="66" charset="0"/>
                        </a:rPr>
                        <a:t>cm</a:t>
                      </a:r>
                      <a:endParaRPr lang="cs-CZ" sz="24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/>
                      <a:endParaRPr lang="en-US" sz="2400" dirty="0" smtClean="0">
                        <a:latin typeface="Comic Sans MS" pitchFamily="66" charset="0"/>
                      </a:endParaRPr>
                    </a:p>
                    <a:p>
                      <a:pPr algn="r"/>
                      <a:r>
                        <a:rPr lang="en-US" sz="2400" dirty="0" smtClean="0">
                          <a:latin typeface="Comic Sans MS" pitchFamily="66" charset="0"/>
                        </a:rPr>
                        <a:t>mm</a:t>
                      </a:r>
                      <a:endParaRPr lang="cs-CZ" sz="24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732081">
                <a:tc>
                  <a:txBody>
                    <a:bodyPr/>
                    <a:lstStyle/>
                    <a:p>
                      <a:pPr algn="ctr"/>
                      <a:endParaRPr lang="en-US" sz="2400" dirty="0" smtClean="0">
                        <a:latin typeface="Comic Sans MS" pitchFamily="66" charset="0"/>
                      </a:endParaRPr>
                    </a:p>
                    <a:p>
                      <a:pPr algn="ctr"/>
                      <a:r>
                        <a:rPr lang="en-US" sz="2400" dirty="0" smtClean="0">
                          <a:latin typeface="Comic Sans MS" pitchFamily="66" charset="0"/>
                        </a:rPr>
                        <a:t>3 m</a:t>
                      </a:r>
                      <a:endParaRPr lang="cs-CZ" sz="24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/>
                      <a:endParaRPr lang="en-US" sz="2400" dirty="0" smtClean="0">
                        <a:latin typeface="Comic Sans MS" pitchFamily="66" charset="0"/>
                      </a:endParaRPr>
                    </a:p>
                    <a:p>
                      <a:pPr algn="r"/>
                      <a:r>
                        <a:rPr lang="en-US" sz="2400" dirty="0" err="1" smtClean="0">
                          <a:latin typeface="Comic Sans MS" pitchFamily="66" charset="0"/>
                        </a:rPr>
                        <a:t>dm</a:t>
                      </a:r>
                      <a:endParaRPr lang="cs-CZ" sz="24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/>
                      <a:endParaRPr lang="en-US" sz="2400" dirty="0" smtClean="0">
                        <a:latin typeface="Comic Sans MS" pitchFamily="66" charset="0"/>
                      </a:endParaRPr>
                    </a:p>
                    <a:p>
                      <a:pPr algn="r"/>
                      <a:r>
                        <a:rPr lang="en-US" sz="2400" dirty="0" smtClean="0">
                          <a:latin typeface="Comic Sans MS" pitchFamily="66" charset="0"/>
                        </a:rPr>
                        <a:t>cm</a:t>
                      </a:r>
                      <a:endParaRPr lang="cs-CZ" sz="24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/>
                      <a:endParaRPr lang="en-US" sz="2400" dirty="0" smtClean="0">
                        <a:latin typeface="Comic Sans MS" pitchFamily="66" charset="0"/>
                      </a:endParaRPr>
                    </a:p>
                    <a:p>
                      <a:pPr algn="r"/>
                      <a:r>
                        <a:rPr lang="en-US" sz="2400" dirty="0" smtClean="0">
                          <a:latin typeface="Comic Sans MS" pitchFamily="66" charset="0"/>
                        </a:rPr>
                        <a:t>mm</a:t>
                      </a:r>
                      <a:endParaRPr lang="cs-CZ" sz="24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732081">
                <a:tc>
                  <a:txBody>
                    <a:bodyPr/>
                    <a:lstStyle/>
                    <a:p>
                      <a:pPr algn="ctr"/>
                      <a:endParaRPr lang="en-US" sz="2400" dirty="0" smtClean="0">
                        <a:latin typeface="Comic Sans MS" pitchFamily="66" charset="0"/>
                      </a:endParaRPr>
                    </a:p>
                    <a:p>
                      <a:pPr algn="ctr"/>
                      <a:r>
                        <a:rPr lang="en-US" sz="2400" dirty="0" smtClean="0">
                          <a:latin typeface="Comic Sans MS" pitchFamily="66" charset="0"/>
                        </a:rPr>
                        <a:t>7</a:t>
                      </a:r>
                      <a:r>
                        <a:rPr lang="en-US" sz="2400" baseline="0" dirty="0" smtClean="0">
                          <a:latin typeface="Comic Sans MS" pitchFamily="66" charset="0"/>
                        </a:rPr>
                        <a:t> m</a:t>
                      </a:r>
                      <a:endParaRPr lang="cs-CZ" sz="24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/>
                      <a:endParaRPr lang="en-US" sz="2400" dirty="0" smtClean="0">
                        <a:latin typeface="Comic Sans MS" pitchFamily="66" charset="0"/>
                      </a:endParaRPr>
                    </a:p>
                    <a:p>
                      <a:pPr algn="r"/>
                      <a:r>
                        <a:rPr lang="en-US" sz="2400" dirty="0" err="1" smtClean="0">
                          <a:latin typeface="Comic Sans MS" pitchFamily="66" charset="0"/>
                        </a:rPr>
                        <a:t>dm</a:t>
                      </a:r>
                      <a:endParaRPr lang="cs-CZ" sz="24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/>
                      <a:endParaRPr lang="en-US" sz="2400" dirty="0" smtClean="0">
                        <a:latin typeface="Comic Sans MS" pitchFamily="66" charset="0"/>
                      </a:endParaRPr>
                    </a:p>
                    <a:p>
                      <a:pPr algn="r"/>
                      <a:r>
                        <a:rPr lang="en-US" sz="2400" dirty="0" smtClean="0">
                          <a:latin typeface="Comic Sans MS" pitchFamily="66" charset="0"/>
                        </a:rPr>
                        <a:t>cm</a:t>
                      </a:r>
                      <a:endParaRPr lang="cs-CZ" sz="24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/>
                      <a:endParaRPr lang="en-US" sz="2400" dirty="0" smtClean="0">
                        <a:latin typeface="Comic Sans MS" pitchFamily="66" charset="0"/>
                      </a:endParaRPr>
                    </a:p>
                    <a:p>
                      <a:pPr algn="r"/>
                      <a:r>
                        <a:rPr lang="en-US" sz="2400" dirty="0" smtClean="0">
                          <a:latin typeface="Comic Sans MS" pitchFamily="66" charset="0"/>
                        </a:rPr>
                        <a:t>mm</a:t>
                      </a:r>
                      <a:endParaRPr lang="cs-CZ" sz="24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732081">
                <a:tc>
                  <a:txBody>
                    <a:bodyPr/>
                    <a:lstStyle/>
                    <a:p>
                      <a:pPr algn="ctr"/>
                      <a:endParaRPr lang="en-US" sz="2400" dirty="0" smtClean="0">
                        <a:latin typeface="Comic Sans MS" pitchFamily="66" charset="0"/>
                      </a:endParaRPr>
                    </a:p>
                    <a:p>
                      <a:pPr algn="ctr"/>
                      <a:r>
                        <a:rPr lang="en-US" sz="2400" dirty="0" smtClean="0">
                          <a:latin typeface="Comic Sans MS" pitchFamily="66" charset="0"/>
                        </a:rPr>
                        <a:t>10 m</a:t>
                      </a:r>
                      <a:endParaRPr lang="cs-CZ" sz="24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/>
                      <a:endParaRPr lang="en-US" sz="2400" dirty="0" smtClean="0">
                        <a:latin typeface="Comic Sans MS" pitchFamily="66" charset="0"/>
                      </a:endParaRPr>
                    </a:p>
                    <a:p>
                      <a:pPr algn="r"/>
                      <a:r>
                        <a:rPr lang="en-US" sz="2400" dirty="0" err="1" smtClean="0">
                          <a:latin typeface="Comic Sans MS" pitchFamily="66" charset="0"/>
                        </a:rPr>
                        <a:t>dm</a:t>
                      </a:r>
                      <a:endParaRPr lang="cs-CZ" sz="24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/>
                      <a:endParaRPr lang="en-US" sz="2400" dirty="0" smtClean="0">
                        <a:latin typeface="Comic Sans MS" pitchFamily="66" charset="0"/>
                      </a:endParaRPr>
                    </a:p>
                    <a:p>
                      <a:pPr algn="r"/>
                      <a:r>
                        <a:rPr lang="en-US" sz="2400" dirty="0" smtClean="0">
                          <a:latin typeface="Comic Sans MS" pitchFamily="66" charset="0"/>
                        </a:rPr>
                        <a:t>cm</a:t>
                      </a:r>
                      <a:endParaRPr lang="cs-CZ" sz="24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/>
                      <a:endParaRPr lang="en-US" sz="2400" dirty="0" smtClean="0">
                        <a:latin typeface="Comic Sans MS" pitchFamily="66" charset="0"/>
                      </a:endParaRPr>
                    </a:p>
                    <a:p>
                      <a:pPr algn="r"/>
                      <a:r>
                        <a:rPr lang="en-US" sz="2400" dirty="0" smtClean="0">
                          <a:latin typeface="Comic Sans MS" pitchFamily="66" charset="0"/>
                        </a:rPr>
                        <a:t>mm</a:t>
                      </a:r>
                      <a:endParaRPr lang="cs-CZ" sz="24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2" name="Rukopis 1"/>
              <p14:cNvContentPartPr/>
              <p14:nvPr/>
            </p14:nvContentPartPr>
            <p14:xfrm>
              <a:off x="2768040" y="2804040"/>
              <a:ext cx="5492160" cy="3911400"/>
            </p14:xfrm>
          </p:contentPart>
        </mc:Choice>
        <mc:Fallback xmlns="">
          <p:pic>
            <p:nvPicPr>
              <p:cNvPr id="2" name="Rukopis 1"/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2758680" y="2794680"/>
                <a:ext cx="5510880" cy="393012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0211797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332656"/>
            <a:ext cx="8568952" cy="461665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FF0000"/>
                </a:solidFill>
                <a:latin typeface="Comic Sans MS" pitchFamily="66" charset="0"/>
              </a:rPr>
              <a:t>SPOJ, CO K SOBĚ PATŘÍ - ŘEŠENÍ</a:t>
            </a:r>
            <a:endParaRPr lang="cs-CZ" sz="24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" name="Šipka doprava 2"/>
          <p:cNvSpPr/>
          <p:nvPr/>
        </p:nvSpPr>
        <p:spPr>
          <a:xfrm>
            <a:off x="191169" y="794321"/>
            <a:ext cx="1368152" cy="7200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latin typeface="Comic Sans MS" pitchFamily="66" charset="0"/>
              </a:rPr>
              <a:t>30 cm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191169" y="1500961"/>
            <a:ext cx="1368152" cy="7200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latin typeface="Comic Sans MS" pitchFamily="66" charset="0"/>
              </a:rPr>
              <a:t>8 </a:t>
            </a:r>
            <a:r>
              <a:rPr lang="en-US" sz="2400" dirty="0" err="1" smtClean="0">
                <a:latin typeface="Comic Sans MS" pitchFamily="66" charset="0"/>
              </a:rPr>
              <a:t>dm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5" name="Šipka doprava 4"/>
          <p:cNvSpPr/>
          <p:nvPr/>
        </p:nvSpPr>
        <p:spPr>
          <a:xfrm>
            <a:off x="191169" y="2207601"/>
            <a:ext cx="1368152" cy="7200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latin typeface="Comic Sans MS" pitchFamily="66" charset="0"/>
              </a:rPr>
              <a:t>4  m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6" name="Šipka doprava 5"/>
          <p:cNvSpPr/>
          <p:nvPr/>
        </p:nvSpPr>
        <p:spPr>
          <a:xfrm>
            <a:off x="191169" y="2914241"/>
            <a:ext cx="1368152" cy="7200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latin typeface="Comic Sans MS" pitchFamily="66" charset="0"/>
              </a:rPr>
              <a:t>80 mm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7" name="Šipka doprava 6"/>
          <p:cNvSpPr/>
          <p:nvPr/>
        </p:nvSpPr>
        <p:spPr>
          <a:xfrm>
            <a:off x="191169" y="3620881"/>
            <a:ext cx="1368152" cy="7200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latin typeface="Comic Sans MS" pitchFamily="66" charset="0"/>
              </a:rPr>
              <a:t>40 mm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8" name="Šipka doprava 7"/>
          <p:cNvSpPr/>
          <p:nvPr/>
        </p:nvSpPr>
        <p:spPr>
          <a:xfrm>
            <a:off x="191169" y="4327521"/>
            <a:ext cx="1368152" cy="7200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latin typeface="Comic Sans MS" pitchFamily="66" charset="0"/>
              </a:rPr>
              <a:t>4 </a:t>
            </a:r>
            <a:r>
              <a:rPr lang="en-US" sz="2400" dirty="0" err="1" smtClean="0">
                <a:latin typeface="Comic Sans MS" pitchFamily="66" charset="0"/>
              </a:rPr>
              <a:t>dm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9" name="Šipka doprava 8"/>
          <p:cNvSpPr/>
          <p:nvPr/>
        </p:nvSpPr>
        <p:spPr>
          <a:xfrm>
            <a:off x="191169" y="5034161"/>
            <a:ext cx="1368152" cy="7200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latin typeface="Comic Sans MS" pitchFamily="66" charset="0"/>
              </a:rPr>
              <a:t>8  m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10" name="Šipka doprava 9"/>
          <p:cNvSpPr/>
          <p:nvPr/>
        </p:nvSpPr>
        <p:spPr>
          <a:xfrm>
            <a:off x="191169" y="5740804"/>
            <a:ext cx="1368152" cy="7200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latin typeface="Comic Sans MS" pitchFamily="66" charset="0"/>
              </a:rPr>
              <a:t>30 </a:t>
            </a:r>
            <a:r>
              <a:rPr lang="en-US" sz="2400" dirty="0" err="1" smtClean="0">
                <a:latin typeface="Comic Sans MS" pitchFamily="66" charset="0"/>
              </a:rPr>
              <a:t>dm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18" name="Šipka doprava 17"/>
          <p:cNvSpPr/>
          <p:nvPr/>
        </p:nvSpPr>
        <p:spPr>
          <a:xfrm>
            <a:off x="4788024" y="807758"/>
            <a:ext cx="1368152" cy="720080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latin typeface="Comic Sans MS" pitchFamily="66" charset="0"/>
              </a:rPr>
              <a:t>50 mm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19" name="Šipka doprava 18"/>
          <p:cNvSpPr/>
          <p:nvPr/>
        </p:nvSpPr>
        <p:spPr>
          <a:xfrm>
            <a:off x="4788024" y="1514398"/>
            <a:ext cx="1368152" cy="720080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latin typeface="Comic Sans MS" pitchFamily="66" charset="0"/>
              </a:rPr>
              <a:t>60 </a:t>
            </a:r>
            <a:r>
              <a:rPr lang="en-US" sz="2400" dirty="0" err="1" smtClean="0">
                <a:latin typeface="Comic Sans MS" pitchFamily="66" charset="0"/>
              </a:rPr>
              <a:t>dm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20" name="Šipka doprava 19"/>
          <p:cNvSpPr/>
          <p:nvPr/>
        </p:nvSpPr>
        <p:spPr>
          <a:xfrm>
            <a:off x="4788024" y="2221038"/>
            <a:ext cx="1368152" cy="720080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latin typeface="Comic Sans MS" pitchFamily="66" charset="0"/>
              </a:rPr>
              <a:t>5 cm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21" name="Šipka doprava 20"/>
          <p:cNvSpPr/>
          <p:nvPr/>
        </p:nvSpPr>
        <p:spPr>
          <a:xfrm>
            <a:off x="4788024" y="2927678"/>
            <a:ext cx="1368152" cy="720080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latin typeface="Comic Sans MS" pitchFamily="66" charset="0"/>
              </a:rPr>
              <a:t>200cm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22" name="Šipka doprava 21"/>
          <p:cNvSpPr/>
          <p:nvPr/>
        </p:nvSpPr>
        <p:spPr>
          <a:xfrm>
            <a:off x="4788024" y="3634318"/>
            <a:ext cx="1368152" cy="720080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latin typeface="Comic Sans MS" pitchFamily="66" charset="0"/>
              </a:rPr>
              <a:t>60 mm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23" name="Šipka doprava 22"/>
          <p:cNvSpPr/>
          <p:nvPr/>
        </p:nvSpPr>
        <p:spPr>
          <a:xfrm>
            <a:off x="4788024" y="4340958"/>
            <a:ext cx="1368152" cy="720080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latin typeface="Comic Sans MS" pitchFamily="66" charset="0"/>
              </a:rPr>
              <a:t>2 </a:t>
            </a:r>
            <a:r>
              <a:rPr lang="en-US" sz="2400" dirty="0" err="1" smtClean="0">
                <a:latin typeface="Comic Sans MS" pitchFamily="66" charset="0"/>
              </a:rPr>
              <a:t>dm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24" name="Šipka doprava 23"/>
          <p:cNvSpPr/>
          <p:nvPr/>
        </p:nvSpPr>
        <p:spPr>
          <a:xfrm>
            <a:off x="4788024" y="5047598"/>
            <a:ext cx="1368152" cy="720080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latin typeface="Comic Sans MS" pitchFamily="66" charset="0"/>
              </a:rPr>
              <a:t>60 m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25" name="Šipka doprava 24"/>
          <p:cNvSpPr/>
          <p:nvPr/>
        </p:nvSpPr>
        <p:spPr>
          <a:xfrm>
            <a:off x="4788024" y="5754241"/>
            <a:ext cx="1368152" cy="720080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latin typeface="Comic Sans MS" pitchFamily="66" charset="0"/>
              </a:rPr>
              <a:t>50 cm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27" name="Šipka doleva 26"/>
          <p:cNvSpPr/>
          <p:nvPr/>
        </p:nvSpPr>
        <p:spPr>
          <a:xfrm>
            <a:off x="7596336" y="1546825"/>
            <a:ext cx="1368151" cy="70664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latin typeface="Comic Sans MS" pitchFamily="66" charset="0"/>
              </a:rPr>
              <a:t>20 </a:t>
            </a:r>
            <a:r>
              <a:rPr lang="en-US" sz="2400" dirty="0" err="1" smtClean="0">
                <a:latin typeface="Comic Sans MS" pitchFamily="66" charset="0"/>
              </a:rPr>
              <a:t>dm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28" name="Šipka doleva 27"/>
          <p:cNvSpPr/>
          <p:nvPr/>
        </p:nvSpPr>
        <p:spPr>
          <a:xfrm>
            <a:off x="7596336" y="849460"/>
            <a:ext cx="1368151" cy="70664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latin typeface="Comic Sans MS" pitchFamily="66" charset="0"/>
              </a:rPr>
              <a:t>6 m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29" name="Šipka doleva 28"/>
          <p:cNvSpPr/>
          <p:nvPr/>
        </p:nvSpPr>
        <p:spPr>
          <a:xfrm>
            <a:off x="7596336" y="2244190"/>
            <a:ext cx="1368151" cy="70664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latin typeface="Comic Sans MS" pitchFamily="66" charset="0"/>
              </a:rPr>
              <a:t>600dm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30" name="Šipka doleva 29"/>
          <p:cNvSpPr/>
          <p:nvPr/>
        </p:nvSpPr>
        <p:spPr>
          <a:xfrm>
            <a:off x="7596336" y="5731018"/>
            <a:ext cx="1368151" cy="70664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latin typeface="Comic Sans MS" pitchFamily="66" charset="0"/>
              </a:rPr>
              <a:t>6 cm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31" name="Šipka doleva 30"/>
          <p:cNvSpPr/>
          <p:nvPr/>
        </p:nvSpPr>
        <p:spPr>
          <a:xfrm>
            <a:off x="7596336" y="2941555"/>
            <a:ext cx="1368151" cy="70664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latin typeface="Comic Sans MS" pitchFamily="66" charset="0"/>
              </a:rPr>
              <a:t>5 cm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32" name="Šipka doleva 31"/>
          <p:cNvSpPr/>
          <p:nvPr/>
        </p:nvSpPr>
        <p:spPr>
          <a:xfrm>
            <a:off x="7596336" y="3638920"/>
            <a:ext cx="1368151" cy="70664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latin typeface="Comic Sans MS" pitchFamily="66" charset="0"/>
              </a:rPr>
              <a:t>5 </a:t>
            </a:r>
            <a:r>
              <a:rPr lang="en-US" sz="2400" dirty="0" err="1" smtClean="0">
                <a:latin typeface="Comic Sans MS" pitchFamily="66" charset="0"/>
              </a:rPr>
              <a:t>dm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33" name="Šipka doleva 32"/>
          <p:cNvSpPr/>
          <p:nvPr/>
        </p:nvSpPr>
        <p:spPr>
          <a:xfrm>
            <a:off x="7596336" y="4336285"/>
            <a:ext cx="1368151" cy="70664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latin typeface="Comic Sans MS" pitchFamily="66" charset="0"/>
              </a:rPr>
              <a:t>50 mm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34" name="Šipka doleva 33"/>
          <p:cNvSpPr/>
          <p:nvPr/>
        </p:nvSpPr>
        <p:spPr>
          <a:xfrm>
            <a:off x="7596336" y="5033650"/>
            <a:ext cx="1368151" cy="70664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latin typeface="Comic Sans MS" pitchFamily="66" charset="0"/>
              </a:rPr>
              <a:t>20 cm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39" name="Šipka doleva 38"/>
          <p:cNvSpPr/>
          <p:nvPr/>
        </p:nvSpPr>
        <p:spPr>
          <a:xfrm>
            <a:off x="3107493" y="1530393"/>
            <a:ext cx="1320491" cy="706640"/>
          </a:xfrm>
          <a:prstGeom prst="leftArrow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latin typeface="Comic Sans MS" pitchFamily="66" charset="0"/>
              </a:rPr>
              <a:t>8 cm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40" name="Šipka doleva 39"/>
          <p:cNvSpPr/>
          <p:nvPr/>
        </p:nvSpPr>
        <p:spPr>
          <a:xfrm>
            <a:off x="3107493" y="833028"/>
            <a:ext cx="1320491" cy="706640"/>
          </a:xfrm>
          <a:prstGeom prst="leftArrow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latin typeface="Comic Sans MS" pitchFamily="66" charset="0"/>
              </a:rPr>
              <a:t>80 </a:t>
            </a:r>
            <a:r>
              <a:rPr lang="en-US" sz="2400" dirty="0" err="1" smtClean="0">
                <a:latin typeface="Comic Sans MS" pitchFamily="66" charset="0"/>
              </a:rPr>
              <a:t>dm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41" name="Šipka doleva 40"/>
          <p:cNvSpPr/>
          <p:nvPr/>
        </p:nvSpPr>
        <p:spPr>
          <a:xfrm>
            <a:off x="3107493" y="2227758"/>
            <a:ext cx="1320491" cy="706640"/>
          </a:xfrm>
          <a:prstGeom prst="leftArrow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latin typeface="Comic Sans MS" pitchFamily="66" charset="0"/>
              </a:rPr>
              <a:t>4 cm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42" name="Šipka doleva 41"/>
          <p:cNvSpPr/>
          <p:nvPr/>
        </p:nvSpPr>
        <p:spPr>
          <a:xfrm>
            <a:off x="3107493" y="5714586"/>
            <a:ext cx="1320491" cy="706640"/>
          </a:xfrm>
          <a:prstGeom prst="leftArrow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latin typeface="Comic Sans MS" pitchFamily="66" charset="0"/>
              </a:rPr>
              <a:t>400cm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43" name="Šipka doleva 42"/>
          <p:cNvSpPr/>
          <p:nvPr/>
        </p:nvSpPr>
        <p:spPr>
          <a:xfrm>
            <a:off x="3107493" y="2925123"/>
            <a:ext cx="1320491" cy="706640"/>
          </a:xfrm>
          <a:prstGeom prst="leftArrow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latin typeface="Comic Sans MS" pitchFamily="66" charset="0"/>
              </a:rPr>
              <a:t>300cm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44" name="Šipka doleva 43"/>
          <p:cNvSpPr/>
          <p:nvPr/>
        </p:nvSpPr>
        <p:spPr>
          <a:xfrm>
            <a:off x="3107493" y="3622488"/>
            <a:ext cx="1320491" cy="706640"/>
          </a:xfrm>
          <a:prstGeom prst="leftArrow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latin typeface="Comic Sans MS" pitchFamily="66" charset="0"/>
              </a:rPr>
              <a:t>3 </a:t>
            </a:r>
            <a:r>
              <a:rPr lang="en-US" sz="2400" dirty="0" err="1" smtClean="0">
                <a:latin typeface="Comic Sans MS" pitchFamily="66" charset="0"/>
              </a:rPr>
              <a:t>dm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45" name="Šipka doleva 44"/>
          <p:cNvSpPr/>
          <p:nvPr/>
        </p:nvSpPr>
        <p:spPr>
          <a:xfrm>
            <a:off x="3107493" y="4319853"/>
            <a:ext cx="1320491" cy="706640"/>
          </a:xfrm>
          <a:prstGeom prst="leftArrow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latin typeface="Comic Sans MS" pitchFamily="66" charset="0"/>
              </a:rPr>
              <a:t>80 cm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46" name="Šipka doleva 45"/>
          <p:cNvSpPr/>
          <p:nvPr/>
        </p:nvSpPr>
        <p:spPr>
          <a:xfrm>
            <a:off x="3107493" y="5017218"/>
            <a:ext cx="1320491" cy="706640"/>
          </a:xfrm>
          <a:prstGeom prst="leftArrow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latin typeface="Comic Sans MS" pitchFamily="66" charset="0"/>
              </a:rPr>
              <a:t>40 cm</a:t>
            </a:r>
            <a:endParaRPr lang="cs-CZ" sz="2400" dirty="0">
              <a:latin typeface="Comic Sans MS" pitchFamily="66" charset="0"/>
            </a:endParaRPr>
          </a:p>
        </p:txBody>
      </p:sp>
      <p:pic>
        <p:nvPicPr>
          <p:cNvPr id="3074" name="Picture 2" descr="C:\Documents and Settings\xp\Local Settings\Temporary Internet Files\Content.IE5\3EY7I5Z8\MC90019527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5495" y="102471"/>
            <a:ext cx="929831" cy="751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Documents and Settings\xp\Local Settings\Temporary Internet Files\Content.IE5\307Q7O21\MC90029257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683" y="-27026"/>
            <a:ext cx="1261638" cy="9289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11" name="Rukopis 10"/>
              <p14:cNvContentPartPr/>
              <p14:nvPr/>
            </p14:nvContentPartPr>
            <p14:xfrm>
              <a:off x="1464480" y="1125000"/>
              <a:ext cx="6331320" cy="5010120"/>
            </p14:xfrm>
          </p:contentPart>
        </mc:Choice>
        <mc:Fallback xmlns="">
          <p:pic>
            <p:nvPicPr>
              <p:cNvPr id="11" name="Rukopis 10"/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455120" y="1115640"/>
                <a:ext cx="6350040" cy="502884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37754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0" y="-63217"/>
            <a:ext cx="9144000" cy="6921217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lačítko akce: Vlastní 21">
            <a:hlinkClick r:id="" action="ppaction://noaction" highlightClick="1"/>
          </p:cNvPr>
          <p:cNvSpPr/>
          <p:nvPr/>
        </p:nvSpPr>
        <p:spPr>
          <a:xfrm>
            <a:off x="-159" y="-63217"/>
            <a:ext cx="9144159" cy="6885299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973290" y="1349602"/>
            <a:ext cx="954697" cy="655134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5400" dirty="0" smtClean="0"/>
              <a:t>1</a:t>
            </a:r>
            <a:endParaRPr lang="cs-CZ" sz="5400" dirty="0"/>
          </a:p>
        </p:txBody>
      </p:sp>
      <p:sp>
        <p:nvSpPr>
          <p:cNvPr id="7" name="Ovál 6"/>
          <p:cNvSpPr/>
          <p:nvPr/>
        </p:nvSpPr>
        <p:spPr>
          <a:xfrm>
            <a:off x="-159" y="2286698"/>
            <a:ext cx="954697" cy="655134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5400" dirty="0" smtClean="0"/>
              <a:t>A</a:t>
            </a:r>
            <a:endParaRPr lang="cs-CZ" sz="5400" dirty="0"/>
          </a:p>
        </p:txBody>
      </p:sp>
      <p:sp>
        <p:nvSpPr>
          <p:cNvPr id="8" name="Ovál 7"/>
          <p:cNvSpPr/>
          <p:nvPr/>
        </p:nvSpPr>
        <p:spPr>
          <a:xfrm>
            <a:off x="-159" y="3555564"/>
            <a:ext cx="954697" cy="655134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5400" dirty="0"/>
              <a:t>B</a:t>
            </a:r>
            <a:endParaRPr lang="cs-CZ" sz="5400" dirty="0"/>
          </a:p>
        </p:txBody>
      </p:sp>
      <p:sp>
        <p:nvSpPr>
          <p:cNvPr id="9" name="Ovál 8"/>
          <p:cNvSpPr/>
          <p:nvPr/>
        </p:nvSpPr>
        <p:spPr>
          <a:xfrm>
            <a:off x="-159" y="4824430"/>
            <a:ext cx="954697" cy="655134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5400" dirty="0"/>
              <a:t>C</a:t>
            </a:r>
            <a:endParaRPr lang="cs-CZ" sz="5400" dirty="0"/>
          </a:p>
        </p:txBody>
      </p:sp>
      <p:sp>
        <p:nvSpPr>
          <p:cNvPr id="10" name="Ovál 9"/>
          <p:cNvSpPr/>
          <p:nvPr/>
        </p:nvSpPr>
        <p:spPr>
          <a:xfrm>
            <a:off x="2969806" y="1349602"/>
            <a:ext cx="954697" cy="655134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5400" dirty="0"/>
              <a:t>2</a:t>
            </a:r>
            <a:endParaRPr lang="cs-CZ" sz="5400" dirty="0"/>
          </a:p>
        </p:txBody>
      </p:sp>
      <p:sp>
        <p:nvSpPr>
          <p:cNvPr id="11" name="Ovál 10"/>
          <p:cNvSpPr/>
          <p:nvPr/>
        </p:nvSpPr>
        <p:spPr>
          <a:xfrm>
            <a:off x="4873282" y="1349602"/>
            <a:ext cx="954697" cy="655134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5400" dirty="0"/>
              <a:t>3</a:t>
            </a:r>
            <a:endParaRPr lang="cs-CZ" sz="5400" dirty="0"/>
          </a:p>
        </p:txBody>
      </p:sp>
      <p:sp>
        <p:nvSpPr>
          <p:cNvPr id="12" name="Ovál 11"/>
          <p:cNvSpPr/>
          <p:nvPr/>
        </p:nvSpPr>
        <p:spPr>
          <a:xfrm>
            <a:off x="6615318" y="1363217"/>
            <a:ext cx="954697" cy="655134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5400" dirty="0"/>
              <a:t>4</a:t>
            </a:r>
            <a:endParaRPr lang="cs-CZ" sz="5400" dirty="0"/>
          </a:p>
        </p:txBody>
      </p:sp>
      <p:sp>
        <p:nvSpPr>
          <p:cNvPr id="21" name="Ovál 20"/>
          <p:cNvSpPr/>
          <p:nvPr/>
        </p:nvSpPr>
        <p:spPr>
          <a:xfrm>
            <a:off x="-159" y="6093296"/>
            <a:ext cx="954697" cy="655134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5400" dirty="0"/>
              <a:t>D</a:t>
            </a:r>
            <a:endParaRPr lang="cs-CZ" sz="5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522530" y="-19545"/>
            <a:ext cx="5990920" cy="1323439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4000" dirty="0" smtClean="0">
                <a:latin typeface="Comic Sans MS" pitchFamily="66" charset="0"/>
              </a:rPr>
              <a:t>P</a:t>
            </a:r>
            <a:r>
              <a:rPr lang="cs-CZ" sz="4000" dirty="0" smtClean="0">
                <a:latin typeface="Comic Sans MS" pitchFamily="66" charset="0"/>
              </a:rPr>
              <a:t>ŘEVODY </a:t>
            </a:r>
            <a:r>
              <a:rPr lang="en-US" sz="4000" dirty="0" smtClean="0">
                <a:latin typeface="Comic Sans MS" pitchFamily="66" charset="0"/>
              </a:rPr>
              <a:t>D</a:t>
            </a:r>
            <a:r>
              <a:rPr lang="cs-CZ" sz="4000" dirty="0" smtClean="0">
                <a:latin typeface="Comic Sans MS" pitchFamily="66" charset="0"/>
              </a:rPr>
              <a:t>ÉLKY - ŘEŠENÍ</a:t>
            </a:r>
            <a:endParaRPr lang="cs-CZ" sz="4000" dirty="0">
              <a:latin typeface="Comic Sans MS" pitchFamily="66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125757" y="2219127"/>
            <a:ext cx="864096" cy="814735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latin typeface="Comic Sans MS" pitchFamily="66" charset="0"/>
              </a:rPr>
              <a:t>30 cm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2945790" y="3435863"/>
            <a:ext cx="864096" cy="814735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latin typeface="Comic Sans MS" pitchFamily="66" charset="0"/>
              </a:rPr>
              <a:t>7 </a:t>
            </a:r>
            <a:r>
              <a:rPr lang="en-US" sz="2400" dirty="0" err="1" smtClean="0">
                <a:latin typeface="Comic Sans MS" pitchFamily="66" charset="0"/>
              </a:rPr>
              <a:t>dm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2945790" y="2219127"/>
            <a:ext cx="864096" cy="814735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latin typeface="Comic Sans MS" pitchFamily="66" charset="0"/>
              </a:rPr>
              <a:t>60 mm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4765823" y="4727187"/>
            <a:ext cx="864096" cy="814735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latin typeface="Comic Sans MS" pitchFamily="66" charset="0"/>
              </a:rPr>
              <a:t>300 mm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27" name="Zaoblený obdélník 26"/>
          <p:cNvSpPr/>
          <p:nvPr/>
        </p:nvSpPr>
        <p:spPr>
          <a:xfrm>
            <a:off x="1125757" y="5927768"/>
            <a:ext cx="864096" cy="814735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latin typeface="Comic Sans MS" pitchFamily="66" charset="0"/>
              </a:rPr>
              <a:t>2 </a:t>
            </a:r>
            <a:r>
              <a:rPr lang="en-US" sz="2400" dirty="0" err="1" smtClean="0">
                <a:latin typeface="Comic Sans MS" pitchFamily="66" charset="0"/>
              </a:rPr>
              <a:t>dm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28" name="Zaoblený obdélník 27"/>
          <p:cNvSpPr/>
          <p:nvPr/>
        </p:nvSpPr>
        <p:spPr>
          <a:xfrm>
            <a:off x="1125757" y="3435863"/>
            <a:ext cx="864096" cy="814735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latin typeface="Comic Sans MS" pitchFamily="66" charset="0"/>
              </a:rPr>
              <a:t>5 m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29" name="Zaoblený obdélník 28"/>
          <p:cNvSpPr/>
          <p:nvPr/>
        </p:nvSpPr>
        <p:spPr>
          <a:xfrm>
            <a:off x="1125757" y="4727187"/>
            <a:ext cx="864096" cy="814735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latin typeface="Comic Sans MS" pitchFamily="66" charset="0"/>
              </a:rPr>
              <a:t>5 cm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30" name="Zaoblený obdélník 29"/>
          <p:cNvSpPr/>
          <p:nvPr/>
        </p:nvSpPr>
        <p:spPr>
          <a:xfrm>
            <a:off x="6585856" y="2219127"/>
            <a:ext cx="864096" cy="814735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latin typeface="Comic Sans MS" pitchFamily="66" charset="0"/>
              </a:rPr>
              <a:t>50 </a:t>
            </a:r>
            <a:r>
              <a:rPr lang="en-US" sz="2400" dirty="0" err="1" smtClean="0">
                <a:latin typeface="Comic Sans MS" pitchFamily="66" charset="0"/>
              </a:rPr>
              <a:t>dm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31" name="Zaoblený obdélník 30"/>
          <p:cNvSpPr/>
          <p:nvPr/>
        </p:nvSpPr>
        <p:spPr>
          <a:xfrm>
            <a:off x="4765823" y="2219127"/>
            <a:ext cx="864096" cy="814735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latin typeface="Comic Sans MS" pitchFamily="66" charset="0"/>
              </a:rPr>
              <a:t>50 mm 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32" name="Zaoblený obdélník 31"/>
          <p:cNvSpPr/>
          <p:nvPr/>
        </p:nvSpPr>
        <p:spPr>
          <a:xfrm>
            <a:off x="6585856" y="5927768"/>
            <a:ext cx="864096" cy="814735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latin typeface="Comic Sans MS" pitchFamily="66" charset="0"/>
              </a:rPr>
              <a:t>6 cm 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33" name="Zaoblený obdélník 32"/>
          <p:cNvSpPr/>
          <p:nvPr/>
        </p:nvSpPr>
        <p:spPr>
          <a:xfrm>
            <a:off x="2945790" y="5927768"/>
            <a:ext cx="864096" cy="814735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latin typeface="Comic Sans MS" pitchFamily="66" charset="0"/>
              </a:rPr>
              <a:t>70 cm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34" name="Zaoblený obdélník 33"/>
          <p:cNvSpPr/>
          <p:nvPr/>
        </p:nvSpPr>
        <p:spPr>
          <a:xfrm>
            <a:off x="4765823" y="3435863"/>
            <a:ext cx="864096" cy="814735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latin typeface="Comic Sans MS" pitchFamily="66" charset="0"/>
              </a:rPr>
              <a:t>20 cm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35" name="Zaoblený obdélník 34"/>
          <p:cNvSpPr/>
          <p:nvPr/>
        </p:nvSpPr>
        <p:spPr>
          <a:xfrm>
            <a:off x="6585856" y="3435863"/>
            <a:ext cx="864096" cy="814735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latin typeface="Comic Sans MS" pitchFamily="66" charset="0"/>
              </a:rPr>
              <a:t>600 </a:t>
            </a:r>
            <a:r>
              <a:rPr lang="en-US" sz="2400" dirty="0" err="1" smtClean="0">
                <a:latin typeface="Comic Sans MS" pitchFamily="66" charset="0"/>
              </a:rPr>
              <a:t>dm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36" name="Zaoblený obdélník 35"/>
          <p:cNvSpPr/>
          <p:nvPr/>
        </p:nvSpPr>
        <p:spPr>
          <a:xfrm>
            <a:off x="2945790" y="4727187"/>
            <a:ext cx="864096" cy="814735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latin typeface="Comic Sans MS" pitchFamily="66" charset="0"/>
              </a:rPr>
              <a:t>60 m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37" name="Zaoblený obdélník 36"/>
          <p:cNvSpPr/>
          <p:nvPr/>
        </p:nvSpPr>
        <p:spPr>
          <a:xfrm>
            <a:off x="4765823" y="5927768"/>
            <a:ext cx="864096" cy="814735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latin typeface="Comic Sans MS" pitchFamily="66" charset="0"/>
              </a:rPr>
              <a:t>20 </a:t>
            </a:r>
            <a:r>
              <a:rPr lang="en-US" sz="2400" dirty="0" err="1" smtClean="0">
                <a:latin typeface="Comic Sans MS" pitchFamily="66" charset="0"/>
              </a:rPr>
              <a:t>dm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38" name="Zaoblený obdélník 37"/>
          <p:cNvSpPr/>
          <p:nvPr/>
        </p:nvSpPr>
        <p:spPr>
          <a:xfrm>
            <a:off x="6585856" y="4727187"/>
            <a:ext cx="864096" cy="814735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latin typeface="Comic Sans MS" pitchFamily="66" charset="0"/>
              </a:rPr>
              <a:t>2 m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23" name="Ovál 22"/>
          <p:cNvSpPr/>
          <p:nvPr/>
        </p:nvSpPr>
        <p:spPr>
          <a:xfrm>
            <a:off x="2035296" y="2371807"/>
            <a:ext cx="231119" cy="230224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vál 64"/>
          <p:cNvSpPr/>
          <p:nvPr/>
        </p:nvSpPr>
        <p:spPr>
          <a:xfrm>
            <a:off x="2035296" y="3592647"/>
            <a:ext cx="231119" cy="230224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vál 65"/>
          <p:cNvSpPr/>
          <p:nvPr/>
        </p:nvSpPr>
        <p:spPr>
          <a:xfrm>
            <a:off x="2035296" y="4813487"/>
            <a:ext cx="231119" cy="230224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Ovál 69"/>
          <p:cNvSpPr/>
          <p:nvPr/>
        </p:nvSpPr>
        <p:spPr>
          <a:xfrm>
            <a:off x="2035296" y="6034326"/>
            <a:ext cx="231119" cy="230224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Ovál 70"/>
          <p:cNvSpPr/>
          <p:nvPr/>
        </p:nvSpPr>
        <p:spPr>
          <a:xfrm>
            <a:off x="3838513" y="2371807"/>
            <a:ext cx="231119" cy="230224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Ovál 71"/>
          <p:cNvSpPr/>
          <p:nvPr/>
        </p:nvSpPr>
        <p:spPr>
          <a:xfrm>
            <a:off x="3838513" y="3592647"/>
            <a:ext cx="231119" cy="230224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Ovál 72"/>
          <p:cNvSpPr/>
          <p:nvPr/>
        </p:nvSpPr>
        <p:spPr>
          <a:xfrm>
            <a:off x="3838513" y="4813487"/>
            <a:ext cx="231119" cy="230224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Ovál 73"/>
          <p:cNvSpPr/>
          <p:nvPr/>
        </p:nvSpPr>
        <p:spPr>
          <a:xfrm>
            <a:off x="3838513" y="6034326"/>
            <a:ext cx="231119" cy="230224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vál 74"/>
          <p:cNvSpPr/>
          <p:nvPr/>
        </p:nvSpPr>
        <p:spPr>
          <a:xfrm>
            <a:off x="5690164" y="2349685"/>
            <a:ext cx="231119" cy="230224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Ovál 75"/>
          <p:cNvSpPr/>
          <p:nvPr/>
        </p:nvSpPr>
        <p:spPr>
          <a:xfrm>
            <a:off x="5690164" y="3570525"/>
            <a:ext cx="231119" cy="230224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Ovál 76"/>
          <p:cNvSpPr/>
          <p:nvPr/>
        </p:nvSpPr>
        <p:spPr>
          <a:xfrm>
            <a:off x="5690164" y="4791365"/>
            <a:ext cx="231119" cy="230224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Ovál 77"/>
          <p:cNvSpPr/>
          <p:nvPr/>
        </p:nvSpPr>
        <p:spPr>
          <a:xfrm>
            <a:off x="5690164" y="6012204"/>
            <a:ext cx="231119" cy="230224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Ovál 78"/>
          <p:cNvSpPr/>
          <p:nvPr/>
        </p:nvSpPr>
        <p:spPr>
          <a:xfrm>
            <a:off x="7460141" y="2333652"/>
            <a:ext cx="231119" cy="230224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Ovál 79"/>
          <p:cNvSpPr/>
          <p:nvPr/>
        </p:nvSpPr>
        <p:spPr>
          <a:xfrm>
            <a:off x="7460141" y="3554492"/>
            <a:ext cx="231119" cy="230224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Ovál 80"/>
          <p:cNvSpPr/>
          <p:nvPr/>
        </p:nvSpPr>
        <p:spPr>
          <a:xfrm>
            <a:off x="7460141" y="4775332"/>
            <a:ext cx="231119" cy="230224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Ovál 81"/>
          <p:cNvSpPr/>
          <p:nvPr/>
        </p:nvSpPr>
        <p:spPr>
          <a:xfrm>
            <a:off x="7460141" y="5996171"/>
            <a:ext cx="231119" cy="230224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1" name="Ovál 120"/>
          <p:cNvSpPr/>
          <p:nvPr/>
        </p:nvSpPr>
        <p:spPr>
          <a:xfrm>
            <a:off x="7422928" y="2942934"/>
            <a:ext cx="231119" cy="230224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3" name="Ovál 122"/>
          <p:cNvSpPr/>
          <p:nvPr/>
        </p:nvSpPr>
        <p:spPr>
          <a:xfrm>
            <a:off x="7422928" y="4221166"/>
            <a:ext cx="231119" cy="230224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7" name="Ovál 126"/>
          <p:cNvSpPr/>
          <p:nvPr/>
        </p:nvSpPr>
        <p:spPr>
          <a:xfrm>
            <a:off x="7357043" y="5426810"/>
            <a:ext cx="231119" cy="230224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9" name="Ovál 128"/>
          <p:cNvSpPr/>
          <p:nvPr/>
        </p:nvSpPr>
        <p:spPr>
          <a:xfrm>
            <a:off x="7422928" y="6591858"/>
            <a:ext cx="231119" cy="230224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9" name="Ovál 138"/>
          <p:cNvSpPr/>
          <p:nvPr/>
        </p:nvSpPr>
        <p:spPr>
          <a:xfrm>
            <a:off x="5680188" y="2953298"/>
            <a:ext cx="231119" cy="230224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1" name="Ovál 140"/>
          <p:cNvSpPr/>
          <p:nvPr/>
        </p:nvSpPr>
        <p:spPr>
          <a:xfrm>
            <a:off x="5680188" y="4231530"/>
            <a:ext cx="231119" cy="230224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3" name="Ovál 142"/>
          <p:cNvSpPr/>
          <p:nvPr/>
        </p:nvSpPr>
        <p:spPr>
          <a:xfrm>
            <a:off x="5614303" y="5437174"/>
            <a:ext cx="231119" cy="230224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5" name="Ovál 144"/>
          <p:cNvSpPr/>
          <p:nvPr/>
        </p:nvSpPr>
        <p:spPr>
          <a:xfrm>
            <a:off x="5680188" y="6602222"/>
            <a:ext cx="231119" cy="230224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4" name="Ovál 153"/>
          <p:cNvSpPr/>
          <p:nvPr/>
        </p:nvSpPr>
        <p:spPr>
          <a:xfrm>
            <a:off x="3795069" y="2908124"/>
            <a:ext cx="231119" cy="230224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6" name="Ovál 155"/>
          <p:cNvSpPr/>
          <p:nvPr/>
        </p:nvSpPr>
        <p:spPr>
          <a:xfrm>
            <a:off x="3795069" y="4186356"/>
            <a:ext cx="231119" cy="230224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8" name="Ovál 157"/>
          <p:cNvSpPr/>
          <p:nvPr/>
        </p:nvSpPr>
        <p:spPr>
          <a:xfrm>
            <a:off x="3729184" y="5392000"/>
            <a:ext cx="231119" cy="230224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0" name="Ovál 159"/>
          <p:cNvSpPr/>
          <p:nvPr/>
        </p:nvSpPr>
        <p:spPr>
          <a:xfrm>
            <a:off x="3795069" y="6557048"/>
            <a:ext cx="231119" cy="230224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2" name="Ovál 161"/>
          <p:cNvSpPr/>
          <p:nvPr/>
        </p:nvSpPr>
        <p:spPr>
          <a:xfrm>
            <a:off x="2001650" y="2908124"/>
            <a:ext cx="231119" cy="230224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4" name="Ovál 163"/>
          <p:cNvSpPr/>
          <p:nvPr/>
        </p:nvSpPr>
        <p:spPr>
          <a:xfrm>
            <a:off x="2001650" y="4186356"/>
            <a:ext cx="231119" cy="230224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6" name="Ovál 165"/>
          <p:cNvSpPr/>
          <p:nvPr/>
        </p:nvSpPr>
        <p:spPr>
          <a:xfrm>
            <a:off x="1935765" y="5392000"/>
            <a:ext cx="231119" cy="230224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8" name="Ovál 167"/>
          <p:cNvSpPr/>
          <p:nvPr/>
        </p:nvSpPr>
        <p:spPr>
          <a:xfrm>
            <a:off x="2001650" y="6557048"/>
            <a:ext cx="231119" cy="230224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Picture 3" descr="C:\Documents and Settings\xp\Local Settings\Temporary Internet Files\Content.IE5\RTO91NJY\MC9004126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8487" y="465771"/>
            <a:ext cx="1566093" cy="10055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xp\Local Settings\Temporary Internet Files\Content.IE5\7HVI75T5\MC90018294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075" y="465771"/>
            <a:ext cx="964682" cy="770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3" name="Rukopis 2"/>
              <p14:cNvContentPartPr/>
              <p14:nvPr/>
            </p14:nvContentPartPr>
            <p14:xfrm>
              <a:off x="1955520" y="2670120"/>
              <a:ext cx="4750920" cy="3768480"/>
            </p14:xfrm>
          </p:contentPart>
        </mc:Choice>
        <mc:Fallback xmlns="">
          <p:pic>
            <p:nvPicPr>
              <p:cNvPr id="3" name="Rukopis 2"/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946160" y="2660760"/>
                <a:ext cx="4769640" cy="37872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2930202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3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8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5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0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6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7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8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9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4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0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0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1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2"/>
                  </p:tgtEl>
                </p:cond>
              </p:nextCondLst>
            </p:seq>
          </p:childTnLst>
        </p:cTn>
      </p:par>
    </p:tnLst>
    <p:bldLst>
      <p:bldP spid="6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2560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2000" dirty="0" smtClean="0"/>
              <a:t>Ilustrace </a:t>
            </a:r>
            <a:r>
              <a:rPr lang="cs-CZ" sz="2000" dirty="0" smtClean="0">
                <a:hlinkClick r:id="rId2"/>
              </a:rPr>
              <a:t>www.office.microsoft</a:t>
            </a:r>
            <a:r>
              <a:rPr lang="en-US" sz="2000" dirty="0" smtClean="0">
                <a:hlinkClick r:id="rId2"/>
              </a:rPr>
              <a:t>-</a:t>
            </a:r>
            <a:r>
              <a:rPr lang="en-US" sz="2000" dirty="0" err="1" smtClean="0">
                <a:hlinkClick r:id="rId2"/>
              </a:rPr>
              <a:t>klipart</a:t>
            </a:r>
            <a:r>
              <a:rPr lang="cs-CZ" sz="2000" dirty="0" smtClean="0">
                <a:hlinkClick r:id="rId2"/>
              </a:rPr>
              <a:t>.</a:t>
            </a:r>
            <a:r>
              <a:rPr lang="cs-CZ" sz="2000" dirty="0" err="1" smtClean="0">
                <a:hlinkClick r:id="rId2"/>
              </a:rPr>
              <a:t>com</a:t>
            </a:r>
            <a:endParaRPr lang="en-US" sz="2000" dirty="0" smtClean="0"/>
          </a:p>
          <a:p>
            <a:r>
              <a:rPr lang="cs-CZ" sz="2000" dirty="0"/>
              <a:t>Ilustrace </a:t>
            </a:r>
            <a:r>
              <a:rPr lang="cs-CZ" sz="2000" dirty="0">
                <a:hlinkClick r:id="rId3"/>
              </a:rPr>
              <a:t>www.office.microsoft</a:t>
            </a:r>
            <a:r>
              <a:rPr lang="en-US" sz="2000" dirty="0" smtClean="0">
                <a:hlinkClick r:id="rId3"/>
              </a:rPr>
              <a:t>-</a:t>
            </a:r>
            <a:r>
              <a:rPr lang="en-US" sz="2000" smtClean="0">
                <a:hlinkClick r:id="rId3"/>
              </a:rPr>
              <a:t>obrazek</a:t>
            </a:r>
            <a:r>
              <a:rPr lang="cs-CZ" sz="2000" smtClean="0">
                <a:hlinkClick r:id="rId3"/>
              </a:rPr>
              <a:t>.</a:t>
            </a:r>
            <a:r>
              <a:rPr lang="cs-CZ" sz="2000" dirty="0" err="1" smtClean="0">
                <a:hlinkClick r:id="rId3"/>
              </a:rPr>
              <a:t>com</a:t>
            </a:r>
            <a:endParaRPr lang="en-US" sz="2000" dirty="0"/>
          </a:p>
          <a:p>
            <a:pPr eaLnBrk="1" hangingPunct="1"/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8718549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188</TotalTime>
  <Words>545</Words>
  <Application>Microsoft Office PowerPoint</Application>
  <PresentationFormat>Předvádění na obrazovce (4:3)</PresentationFormat>
  <Paragraphs>257</Paragraphs>
  <Slides>11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Cesta</vt:lpstr>
      <vt:lpstr>Prezentace aplikace PowerPoint</vt:lpstr>
      <vt:lpstr>Anotace:</vt:lpstr>
      <vt:lpstr>PŘEVODY DÉLKY - PROCVIČOVÁNÍ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lazza</cp:lastModifiedBy>
  <cp:revision>15</cp:revision>
  <dcterms:created xsi:type="dcterms:W3CDTF">2013-04-19T13:35:03Z</dcterms:created>
  <dcterms:modified xsi:type="dcterms:W3CDTF">2013-08-01T05:18:57Z</dcterms:modified>
</cp:coreProperties>
</file>