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1722716-FDF9-479D-95FA-CC8CA6195145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BDBB7D-6931-4255-B576-CAF5BF31C2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12913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VY_32_INOVACE_2B_16_Názvosloví – procvičování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56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názvosloví početních operací.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zopakování ,výklad a procvičení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4 - 8 je </a:t>
            </a:r>
            <a:r>
              <a:rPr lang="cs-CZ" smtClean="0"/>
              <a:t>zopakování a výklad </a:t>
            </a:r>
            <a:r>
              <a:rPr lang="cs-CZ" dirty="0" smtClean="0"/>
              <a:t>nové látky doplněný i výpočty.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9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err="1" smtClean="0"/>
              <a:t>triopexesa</a:t>
            </a:r>
            <a:r>
              <a:rPr lang="cs-CZ" dirty="0" smtClean="0"/>
              <a:t>. Vhodná je skupinová práce.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Snímky 3 – 8 je vhodné vytisknout a </a:t>
            </a:r>
            <a:r>
              <a:rPr lang="cs-CZ" dirty="0" err="1" smtClean="0"/>
              <a:t>zalaminované</a:t>
            </a:r>
            <a:r>
              <a:rPr lang="cs-CZ" dirty="0" smtClean="0"/>
              <a:t> vyvěsit ve třídě.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22002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8136904" cy="2448272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600" dirty="0" smtClean="0"/>
              <a:t>NÁZVOSLOVÍ - PROCVIČOVÁNÍ</a:t>
            </a:r>
            <a:endParaRPr lang="cs-CZ" sz="6600" dirty="0"/>
          </a:p>
        </p:txBody>
      </p:sp>
      <p:pic>
        <p:nvPicPr>
          <p:cNvPr id="1026" name="Picture 2" descr="C:\Documents and Settings\xp\Local Settings\Temporary Internet Files\Content.IE5\7HVI75T5\MC900280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815" y="3933056"/>
            <a:ext cx="3013253" cy="215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25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692696"/>
            <a:ext cx="6172200" cy="1894362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SČÍTÁNÍ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996952"/>
            <a:ext cx="10801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24</a:t>
            </a:r>
          </a:p>
          <a:p>
            <a:r>
              <a:rPr lang="en-US" sz="6000" u="sng" dirty="0" smtClean="0"/>
              <a:t>56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77254" y="4835431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80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996952"/>
            <a:ext cx="4536504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0" dirty="0" smtClean="0"/>
              <a:t>S</a:t>
            </a:r>
            <a:r>
              <a:rPr lang="cs-CZ" sz="6000" dirty="0" smtClean="0"/>
              <a:t>ČÍTANEC</a:t>
            </a:r>
            <a:endParaRPr lang="cs-CZ" sz="60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4012615"/>
            <a:ext cx="4536504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0" dirty="0" smtClean="0"/>
              <a:t>S</a:t>
            </a:r>
            <a:r>
              <a:rPr lang="cs-CZ" sz="6000" dirty="0" smtClean="0"/>
              <a:t>ČÍTANEC</a:t>
            </a:r>
            <a:endParaRPr lang="cs-CZ" sz="60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7144" y="5028278"/>
            <a:ext cx="4536504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0" dirty="0" smtClean="0"/>
              <a:t>S</a:t>
            </a:r>
            <a:r>
              <a:rPr lang="cs-CZ" sz="6000" dirty="0" smtClean="0"/>
              <a:t>OUČET</a:t>
            </a:r>
            <a:endParaRPr lang="cs-CZ" sz="6000" u="sng" dirty="0"/>
          </a:p>
        </p:txBody>
      </p:sp>
    </p:spTree>
    <p:extLst>
      <p:ext uri="{BB962C8B-B14F-4D97-AF65-F5344CB8AC3E}">
        <p14:creationId xmlns:p14="http://schemas.microsoft.com/office/powerpoint/2010/main" val="269670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692696"/>
            <a:ext cx="6172200" cy="189436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800" dirty="0" smtClean="0"/>
              <a:t>ODČÍTÁNÍ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2996952"/>
            <a:ext cx="12961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98</a:t>
            </a:r>
            <a:endParaRPr lang="en-US" sz="6000" dirty="0" smtClean="0"/>
          </a:p>
          <a:p>
            <a:r>
              <a:rPr lang="cs-CZ" sz="6000" u="sng" dirty="0" smtClean="0"/>
              <a:t>-45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77254" y="4835431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53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996952"/>
            <a:ext cx="4536504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MENŠENEC</a:t>
            </a:r>
            <a:endParaRPr lang="cs-CZ" sz="54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4012615"/>
            <a:ext cx="4536504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MENŠITEL</a:t>
            </a:r>
            <a:endParaRPr lang="cs-CZ" sz="54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7144" y="5028278"/>
            <a:ext cx="4536504" cy="9233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ROZDÍL</a:t>
            </a:r>
            <a:endParaRPr lang="cs-CZ" sz="5400" u="sng" dirty="0"/>
          </a:p>
        </p:txBody>
      </p:sp>
    </p:spTree>
    <p:extLst>
      <p:ext uri="{BB962C8B-B14F-4D97-AF65-F5344CB8AC3E}">
        <p14:creationId xmlns:p14="http://schemas.microsoft.com/office/powerpoint/2010/main" val="139352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692696"/>
            <a:ext cx="6172200" cy="189436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800" dirty="0" smtClean="0"/>
              <a:t>NÁSOBENÍ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996952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6 X 7 =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3032316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4182376"/>
            <a:ext cx="1872208" cy="5232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ČINITEL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12096" y="4182376"/>
            <a:ext cx="1875589" cy="5232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ČINITEL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182376"/>
            <a:ext cx="2232248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SOUČIN</a:t>
            </a:r>
            <a:endParaRPr lang="cs-CZ" sz="2800" u="sng" dirty="0"/>
          </a:p>
        </p:txBody>
      </p:sp>
      <p:pic>
        <p:nvPicPr>
          <p:cNvPr id="12" name="Picture 4" descr="C:\Documents and Settings\xp\Local Settings\Temporary Internet Files\Content.IE5\307Q7O21\MC900197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7267">
            <a:off x="7549228" y="5253060"/>
            <a:ext cx="1504261" cy="120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52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692696"/>
            <a:ext cx="6172200" cy="189436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8800" dirty="0" smtClean="0"/>
              <a:t>DĚLENÍ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996952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35 : 5 =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3032316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182376"/>
            <a:ext cx="2016224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DĚLENEC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12096" y="4182376"/>
            <a:ext cx="1875589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DĚLITEL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182376"/>
            <a:ext cx="223224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PODÍL</a:t>
            </a:r>
            <a:endParaRPr lang="cs-CZ" sz="2800" u="sng" dirty="0"/>
          </a:p>
        </p:txBody>
      </p:sp>
      <p:pic>
        <p:nvPicPr>
          <p:cNvPr id="9" name="Picture 6" descr="C:\Documents and Settings\xp\Local Settings\Temporary Internet Files\Content.IE5\7HVI75T5\MC9004417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15102">
            <a:off x="6455573" y="530120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40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692696"/>
            <a:ext cx="6172200" cy="189436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DĚLENÍ SE ZBYTKEM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996952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57 : 7 =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30323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182376"/>
            <a:ext cx="201622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DĚLENEC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12096" y="4182376"/>
            <a:ext cx="187558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DĚLITEL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941168"/>
            <a:ext cx="223224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NEÚPLNÝPODÍL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2996952"/>
            <a:ext cx="12961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(</a:t>
            </a:r>
            <a:r>
              <a:rPr lang="cs-CZ" sz="6600" dirty="0" smtClean="0"/>
              <a:t>1)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4182376"/>
            <a:ext cx="1656184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ZBYTEK</a:t>
            </a:r>
            <a:endParaRPr lang="cs-CZ" sz="2400" dirty="0"/>
          </a:p>
        </p:txBody>
      </p:sp>
      <p:cxnSp>
        <p:nvCxnSpPr>
          <p:cNvPr id="9" name="Přímá spojnice 8"/>
          <p:cNvCxnSpPr>
            <a:stCxn id="11" idx="0"/>
          </p:cNvCxnSpPr>
          <p:nvPr/>
        </p:nvCxnSpPr>
        <p:spPr>
          <a:xfrm flipV="1">
            <a:off x="6192180" y="4012615"/>
            <a:ext cx="0" cy="92855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5" descr="C:\Documents and Settings\xp\Local Settings\Temporary Internet Files\Content.IE5\RTO91NJY\MC900016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9826">
            <a:off x="5525435" y="6154742"/>
            <a:ext cx="817072" cy="6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Documents and Settings\xp\Local Settings\Temporary Internet Files\Content.IE5\RTO91NJY\MC900016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4348">
            <a:off x="6779264" y="6191924"/>
            <a:ext cx="817072" cy="6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xp\Local Settings\Temporary Internet Files\Content.IE5\RTO91NJY\MC900016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9826">
            <a:off x="8147416" y="6154741"/>
            <a:ext cx="817072" cy="6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57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0" grpId="0" animBg="1"/>
      <p:bldP spid="11" grpId="0" animBg="1"/>
      <p:bldP spid="3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-35582"/>
            <a:ext cx="9144000" cy="689358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35582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64701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3109027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468231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013" y="227507"/>
            <a:ext cx="5990920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TRIOPEXESO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73289" y="2219127"/>
            <a:ext cx="129312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součet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743139" y="3416795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sčítanec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743139" y="2200059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menše-</a:t>
            </a:r>
            <a:r>
              <a:rPr lang="cs-CZ" sz="2400" dirty="0" err="1" smtClean="0">
                <a:latin typeface="Comic Sans MS" pitchFamily="66" charset="0"/>
              </a:rPr>
              <a:t>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553265" y="4702723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sčítanec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973290" y="3435863"/>
            <a:ext cx="1293125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dělitel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973290" y="4727187"/>
            <a:ext cx="1293125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rozdíl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372200" y="2219127"/>
            <a:ext cx="1440160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činitel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53265" y="2194663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součin</a:t>
            </a:r>
            <a:r>
              <a:rPr lang="en-US" sz="2400" dirty="0" smtClean="0">
                <a:latin typeface="Comic Sans MS" pitchFamily="66" charset="0"/>
              </a:rPr>
              <a:t>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553265" y="3411399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činitel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372200" y="3435863"/>
            <a:ext cx="1440160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podíl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743139" y="4708119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menšitel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372200" y="4727187"/>
            <a:ext cx="1440160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dělenec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035296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35296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035296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838513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838513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838513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690164" y="234968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690164" y="357052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90164" y="479136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460141" y="233365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60141" y="355449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7460141" y="477533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Obdélník 2051"/>
          <p:cNvSpPr/>
          <p:nvPr/>
        </p:nvSpPr>
        <p:spPr>
          <a:xfrm>
            <a:off x="6214688" y="2039546"/>
            <a:ext cx="174168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422928" y="294293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6214688" y="3298612"/>
            <a:ext cx="174168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422928" y="422116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6214688" y="4557678"/>
            <a:ext cx="174168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357043" y="542681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471948" y="2039546"/>
            <a:ext cx="1665493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5680188" y="295329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471948" y="3298612"/>
            <a:ext cx="1665493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5680188" y="423153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4471948" y="4557678"/>
            <a:ext cx="1665493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614303" y="543717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2710654" y="2039546"/>
            <a:ext cx="168546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3795069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2710654" y="3298612"/>
            <a:ext cx="168546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5069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2710654" y="4557678"/>
            <a:ext cx="1685468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3729184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/>
          <p:cNvSpPr/>
          <p:nvPr/>
        </p:nvSpPr>
        <p:spPr>
          <a:xfrm>
            <a:off x="954538" y="2039546"/>
            <a:ext cx="1649882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2001650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bdélník 162"/>
          <p:cNvSpPr/>
          <p:nvPr/>
        </p:nvSpPr>
        <p:spPr>
          <a:xfrm>
            <a:off x="954538" y="3298612"/>
            <a:ext cx="1649882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001650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bdélník 164"/>
          <p:cNvSpPr/>
          <p:nvPr/>
        </p:nvSpPr>
        <p:spPr>
          <a:xfrm>
            <a:off x="954538" y="4557678"/>
            <a:ext cx="1649882" cy="120824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1935765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579759" y="866134"/>
            <a:ext cx="340099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HLEDEJ TROJICE.</a:t>
            </a:r>
            <a:endParaRPr lang="cs-CZ" sz="2400" dirty="0"/>
          </a:p>
        </p:txBody>
      </p:sp>
      <p:pic>
        <p:nvPicPr>
          <p:cNvPr id="83" name="Picture 3" descr="C:\Documents and Settings\xp\Local Settings\Temporary Internet Files\Content.IE5\3EY7I5Z8\MM900323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260" y="4755860"/>
            <a:ext cx="1447551" cy="205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73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8" grpId="0" animBg="1"/>
      <p:bldP spid="2052" grpId="0" animBg="1"/>
      <p:bldP spid="2052" grpId="1" animBg="1"/>
      <p:bldP spid="122" grpId="0" animBg="1"/>
      <p:bldP spid="122" grpId="1" animBg="1"/>
      <p:bldP spid="126" grpId="0" animBg="1"/>
      <p:bldP spid="126" grpId="1" animBg="1"/>
      <p:bldP spid="138" grpId="0" animBg="1"/>
      <p:bldP spid="138" grpId="1" animBg="1"/>
      <p:bldP spid="140" grpId="0" animBg="1"/>
      <p:bldP spid="140" grpId="1" animBg="1"/>
      <p:bldP spid="142" grpId="0" animBg="1"/>
      <p:bldP spid="142" grpId="1" animBg="1"/>
      <p:bldP spid="153" grpId="0" animBg="1"/>
      <p:bldP spid="153" grpId="1" animBg="1"/>
      <p:bldP spid="155" grpId="0" animBg="1"/>
      <p:bldP spid="155" grpId="1" animBg="1"/>
      <p:bldP spid="157" grpId="0" animBg="1"/>
      <p:bldP spid="157" grpId="1" animBg="1"/>
      <p:bldP spid="161" grpId="0" animBg="1"/>
      <p:bldP spid="161" grpId="1" animBg="1"/>
      <p:bldP spid="163" grpId="0" animBg="1"/>
      <p:bldP spid="163" grpId="1" animBg="1"/>
      <p:bldP spid="165" grpId="0" animBg="1"/>
      <p:bldP spid="16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/>
              <a:t>JIŽ</a:t>
            </a:r>
            <a:r>
              <a:rPr lang="cs-CZ" dirty="0" smtClean="0"/>
              <a:t> </a:t>
            </a:r>
            <a:r>
              <a:rPr lang="en-US" sz="9600" dirty="0" smtClean="0"/>
              <a:t>JSTE SE</a:t>
            </a:r>
            <a:r>
              <a:rPr lang="cs-CZ" sz="9600" dirty="0" smtClean="0"/>
              <a:t> UČIL</a:t>
            </a:r>
            <a:r>
              <a:rPr lang="en-US" sz="9600" dirty="0" smtClean="0"/>
              <a:t>I</a:t>
            </a:r>
            <a:r>
              <a:rPr lang="cs-CZ" sz="9600" dirty="0" smtClean="0"/>
              <a:t> DOST...</a:t>
            </a:r>
            <a:endParaRPr lang="cs-CZ" sz="9600" dirty="0"/>
          </a:p>
        </p:txBody>
      </p:sp>
      <p:pic>
        <p:nvPicPr>
          <p:cNvPr id="2050" name="Picture 2" descr="C:\Documents and Settings\xp\Local Settings\Temporary Internet Files\Content.IE5\RTO91NJY\MC9000787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3162300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3EY7I5Z8\MM9002835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15517"/>
            <a:ext cx="1296144" cy="170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80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-35582"/>
            <a:ext cx="9138811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35582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64701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3109027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468231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013" y="227507"/>
            <a:ext cx="6321218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TRIOPEXESO - </a:t>
            </a:r>
            <a:r>
              <a:rPr lang="cs-CZ" sz="4000" dirty="0" smtClean="0">
                <a:solidFill>
                  <a:srgbClr val="FFFF00"/>
                </a:solidFill>
                <a:latin typeface="Comic Sans MS" pitchFamily="66" charset="0"/>
              </a:rPr>
              <a:t>ŘEŠENÍ</a:t>
            </a:r>
            <a:endParaRPr lang="cs-CZ" sz="4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73289" y="2219127"/>
            <a:ext cx="1293126" cy="814735"/>
          </a:xfrm>
          <a:prstGeom prst="round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součet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743139" y="3416795"/>
            <a:ext cx="1584176" cy="814735"/>
          </a:xfrm>
          <a:prstGeom prst="round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sčítanec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743139" y="2200059"/>
            <a:ext cx="1584176" cy="814735"/>
          </a:xfrm>
          <a:prstGeom prst="round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menše-</a:t>
            </a:r>
            <a:r>
              <a:rPr lang="cs-CZ" sz="2400" dirty="0" err="1" smtClean="0">
                <a:latin typeface="Comic Sans MS" pitchFamily="66" charset="0"/>
              </a:rPr>
              <a:t>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553265" y="4702723"/>
            <a:ext cx="1584176" cy="814735"/>
          </a:xfrm>
          <a:prstGeom prst="round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sčítanec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973290" y="3435863"/>
            <a:ext cx="1293125" cy="814735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dělitel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973290" y="4727187"/>
            <a:ext cx="1293125" cy="814735"/>
          </a:xfrm>
          <a:prstGeom prst="round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rozdíl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372200" y="2219127"/>
            <a:ext cx="1440160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činitel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53265" y="2194663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součin</a:t>
            </a:r>
            <a:r>
              <a:rPr lang="en-US" sz="2400" dirty="0" smtClean="0">
                <a:latin typeface="Comic Sans MS" pitchFamily="66" charset="0"/>
              </a:rPr>
              <a:t>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553265" y="3411399"/>
            <a:ext cx="158417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činitel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372200" y="3435863"/>
            <a:ext cx="1440160" cy="814735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podíl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743139" y="4708119"/>
            <a:ext cx="1584176" cy="814735"/>
          </a:xfrm>
          <a:prstGeom prst="round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menšitel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372200" y="4727187"/>
            <a:ext cx="1440160" cy="814735"/>
          </a:xfrm>
          <a:prstGeom prst="round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dělenec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79759" y="866134"/>
            <a:ext cx="340099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HLEDEJ TROJICE.</a:t>
            </a:r>
            <a:endParaRPr lang="cs-CZ" sz="2400" dirty="0"/>
          </a:p>
        </p:txBody>
      </p:sp>
      <p:pic>
        <p:nvPicPr>
          <p:cNvPr id="83" name="Picture 3" descr="C:\Documents and Settings\xp\Local Settings\Temporary Internet Files\Content.IE5\3EY7I5Z8\MM900323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260" y="4755860"/>
            <a:ext cx="1447551" cy="205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84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34195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242</Words>
  <Application>Microsoft Office PowerPoint</Application>
  <PresentationFormat>Předvádění na obrazovce (4:3)</PresentationFormat>
  <Paragraphs>95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Anotace:</vt:lpstr>
      <vt:lpstr>NÁZVOSLOVÍ - PROCVIČOVÁNÍ</vt:lpstr>
      <vt:lpstr>SČÍTÁNÍ</vt:lpstr>
      <vt:lpstr>ODČÍTÁNÍ</vt:lpstr>
      <vt:lpstr>NÁSOBENÍ</vt:lpstr>
      <vt:lpstr>DĚLENÍ</vt:lpstr>
      <vt:lpstr>DĚLENÍ SE ZBYTKEM</vt:lpstr>
      <vt:lpstr>Prezentace aplikace PowerPoint</vt:lpstr>
      <vt:lpstr>JIŽ JSTE SE UČILI DOST...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ucitel</dc:creator>
  <cp:lastModifiedBy>lazza</cp:lastModifiedBy>
  <cp:revision>13</cp:revision>
  <dcterms:created xsi:type="dcterms:W3CDTF">2013-04-19T13:35:22Z</dcterms:created>
  <dcterms:modified xsi:type="dcterms:W3CDTF">2013-07-31T16:09:07Z</dcterms:modified>
</cp:coreProperties>
</file>