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ink/ink1.xml" ContentType="application/inkml+xml"/>
  <Override PartName="/ppt/ink/ink2.xml" ContentType="application/inkml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1:57:45.28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5283 5383,'-25'0,"0"0,1-25,-51 25,26-50,-51 50,51-49,-50 24,49 0,-74 25,50 0,-1 0,-49 0,25 0,24 0,-49 0,50 0,24-50,-49 50,50-49,-1 49,0-50,1 50,-1 0,25 0,-24 0,24 0,-25-49,26 49,-1 0,0 0,0 0,0 0,1 0,-26 0,50 0,-50 0,25 0,-24 0,24 0,-25 0,26 0,24 0,-50 0,-49 0,49 0,-24 0,24 0,1 0,-51 0,26 0,24 0,1 0,24-25,-25 25,1 0,24 0,0 0,-25 0,26 0,-1 0,0 0,0 0,0 49,1 26,-26-26,25 26,-49 49,24 25,-24 24,-50 1,74-25,-24 24,24-49,25-49,1 24,-26 25,0-25,26 0,-51 100,50-75,-49 50,49-50,-49 0,-1 49,26 26,-1-75,-24 49,24-49,0 100,-24-51,49 1,-49 0,74-50,-50-25,50-25,-49 25,49-49,0 0,0-26,0 26,0-25,0-25,0 49,0 1,-50 74,50-25,-50 25,50-24,0-1,0 25,0-75,0 26,0 24,0-25,0 1,0-26,0 51,25-26,0 0,0-24,0 25,-1-51,1 26,0 0,-25-1,25 26,-25-26,0-49,25 25,-1 25,1-26,0 26,0-25,0 24,24-24,1 74,-1-49,1 0,0-26,-26 51,51-50,-26-1,26-24,-25 50,-1-50,26 50,-1-25,0 24,26-24,-1 49,0-24,-49-25,-1 49,-24-74,0 0</inkml:trace>
  <inkml:trace contextRef="#ctx0" brushRef="#br0" timeOffset="20031.25">1885 12551,'25'0,"-1"0,1 0,0 0,-25 0,25 0,0 0,-1 0,26 0,-25 0,0 0,24 0,1 0,0 0,-1 0,-24 0,25 0,-26 0,26 0,0 0,-1 0,1 0,-1 0,26 0,-26 0,26 25,-1-25,-24 0,-1 25,1-25,49 0,-24 25,24-25,-25 24,26 1,-51-25,1 0,-25 0,-1 0,26-49,-25-1,0 0,24 1,1 24,-25-25,49-24,-49 24,0-24,24-1,26-49,-26 50,1-25,0 24,-1 1,-24 0,0 24,0-24,-1-1,26 26,-50-1,25-24,0-1,-25 25,24 1,1-50,0-25,0 49,49-49,-49 0,0 25,0 49,-25-24,24-25,-24 49,25 1,0 24,-25 0,0 0,0 0,0-24,0-26,25-24,-25-50,25 25,-1-49,1 49,-25 0,25-1,-25 51,25 24,-25 1,25-1,-25 1,24-26,1 50,-25-24,25-1,0 1,-25 24,25-25,-25 25,24 1,-24-1,0 25,25-25,0-25,0 26,0-26,-1 0,1-24,50-1,-50 26,-1-26,1 26,-25 24,0 0,0 0,0 25,25-49,25-50,-26 49,26 0,-25 26,0-26,-25 0,24-74,51-49,-1-26,25 75,-74 0,25 50,-1 24,1 1,-25-1,0 0,-1 26,1-26,0 0,-25-49,0 74,25-24,-25-26,25 26,-25-1,0 0,0 26,0-26,0 25,0 0,0 1,0-1,0 0,-25 0,0 0,0 1,0 24,1-25,-1 25,25-25,-25 25,0 0,0 0,1-25,-1 25,0-25,-25 25,26 0,-26 0,25 0,-24 0,49 0,-25 0,-25 0,1 0,-1 0,0 0,26 0,-26 0,25 0,0 0,1 0,-1 0,0 0,0 0,0 0,0 0,25-24</inkml:trace>
  <inkml:trace contextRef="#ctx0" brushRef="#br0" timeOffset="29109.375">6449 7317,'-25'25,"0"25,25-25,-25 24,1-24,24 0,-25-25,0 49,0-24,-24 74,-1-24,0 24,1-49,-50 49,49-49,-24 24,49 0,-25-24,25-25,1 24,-26-49,50 0,-25 0,0 0,1 0,-1 0,25 0,0 25,0 0,-25-25,0 0,0 25,1 24,-1 26,0-26,-25 1,50-25,0 0,-25-1,25 1,-24-25,24 25,0 0,-25 0,25-1,0 26,0-25,0 24,-50 1,50 0,0-1,0-24,0 0,0 25,0-1,0-24,0 25,0-1,0 1,0-25,0 24,0-24,0 25,0-50,0 24,0 1,25 0,0 25,0-26,-1 26,51 0,-75-26,25 26,0-25,-1-25,26 25,-25-25,0 24,24-24,-24 0,25 0,-26 0,1 0,25 25,-25-25,-25 0,49 25,-24-25,0 0,0 0,-1 0,26 0,24 0,100 0,-25 0,74 0,100-50,-51 1,-48-26,-1 51,0-26,-24-24,-26 49,1-50,0 1,-75 24,25-24,0 24,0-24,-25 49,-25 0,26-24,-26-1,25 25,1-49,-26 24,-24 25,74-49,-25 49,-25 0,50 1,-25 24,-49 0,0 0,-26 0,1-25,0 25,25 0,49 25,25-1,0 1,74 50,-98-51,98 51,-74-50,0 24,-50-24,26 0,-26 0,-24 0,49-1,-49 26,49-25,-50 0,-24-25,25 24,-1 1,1 0,0 25,-1-26,26 26,-1 0,0-1,1-24,-25 25,24 24,-24-49,-1 0,-24 24,0-24,0 0,49 0,25-1,-24 26,49 0,74 49,-124-49,51 24,23 25,-24-24,-24-51,-26 1,-24 25,49-1,-74-49,24 25,1-25,-1 25,-24-25,25 25,24-25,-49 0,25 0,-1 0,51 0,-26-50,25 25,-24 1,24-26,-25 0,25 1,-49 24,0-25,24 26,-24-26,-1 0,-24 1,-25-1,25 1,0-1,-25 25,0-25,0 1,0-1,0 1,0 24,0-25,0 25,0-24,0 24,-50-25,0 26,1-26,-1-49,-24 49,-1-24,1 24,24 25,1-24,24 24,-25-25,1 26,-1-1,-24-75,24 51,1-50,-51-1,1-24,0 50,49 24,-49-24,25-25,-1 49,26 1,-51-1,51 0,24 1,-25 24,50 0,0 0,-99-24,25-51,-75 1,-50-50,-24-74,25 74,-1 1,26-1,24 49,50 26,-25 24,49-24,1 0,-1 49,-49-50,50 26,0-50,-1 24,26 1,-1 49,25 0,-25 0,50 1,0 24,0-25,-24 0,-1 0,0 0,-25-24,-24-1,24-24,-24 24,0 0,-1-24,1 24,24 26,25-1,-24 0,24 0,-25 25,1 0,-1-49,25 49,-24 0,24 0,-25-50,50 50,-24 0,-1-25,-25 0,25 25,0-24,1-1,-26 25,25 0,0 0,1 0,-26 0,50 0,-25 0,-24 0,24 0,0 0,-25 0,26 0,-1 0,25 0,-25 0,0 0,0 0,1 0,-26 25,-74-1,0 26,-25 24,75-24,-26 24,51-49,-26 0,-24 25,-25 24,25-24,-25-1,50 1,-50 24,24-74,26 25,-1 25,1-25,24-25,-49 24,25 1,-25 25,49-25,0-25,1 24,24-24,0 0,-24 0,24 0,0 25,0-25,25 0,-25 25,-24 25,-1 24,50-74,-25 50,-49 24,24-49,25 0,1 24,-1-24,-25 25,25-1,-24-24,24 0,-25 24,26-24,-26 0,25 0,0-25,1 0,-1 25,0 0,0-25,0 0,1 0,-26 24,25 26,25-25,-25-25,25 0,0 25,-49 24,49 1,0-25,-50 24,50-24,0 0,0 0,-25-25,25 0,-24 0,-1 0,25 24,-25-24,25 0,-25 0,0 0,25-24</inkml:trace>
  <inkml:trace contextRef="#ctx0" brushRef="#br0" timeOffset="37750">13866 6102,'0'25,"0"0,-25-25,25 0,0 24,0 1,0 25,0-25,-25-1,25 26,0-25,0 24,0-24,0 25,0-25,0-1,0 51,0-26,0 1,0 0,0-1,25 1,-25 24,0-24,25 24,-25-74,24 50,-24-25,25 24,-25-24,25 25,-25-1,25 26,0-75,-1 49,1 26,25-26,-25 1,-1 0,26 24,-25-74,-25 25,0-25,49 25,1-25,49 24,25 1,0 0,0 49,50 1,-50-50,25 49,-25 25,0-49,-25 24,25-24,-74-25,49 49,-50-24,51-1,-51 1,1 0,49-1,-49 1,-1 24,26-24,-26-1,1 26,0-50,24 24,-49-24,24 0,-49-25,25 0,25 25,49-25,25 25,0-1,99 51,1-1,-51 1,75-1,-99-49,50 49,-75 1,49-51,-49 26,0-25,0 0,0 49,0-74,-49 25,-26-25,1 0,0 0,49 0,-25 25,25-25,-24 24,49 1,-25 0,25 0,-49 0,49-25,-50 0,25 0,-24 0,24 0,-25 0,-24 25,49-25,-74 0,-25 0,25 0,-1 0,1 0,25-50,-25 50,24-75,50 26,-24-50,24 49,0 0,-24-24,-1 24,-49 1,25-26,-1 1,26-25,24-75,-50 50,26-50,-1 75,25-25,-74 25,25-25,0 50,-26-50,26 24,-25-24,24-25,-24 25,50-74,-51-25,26 0,-25 99,24-25,-24-25,-25 50,0 0,0 0,0 50,0-50,-49 0,24 49,-25-49,1 25,24-25,0 49,0-24,0 25,25-1,-49 26,24-1,25-24,-50 24,26-24,-1 24,0 25,25 0,-75 1,1-1,-50-25,-50-24,-24-1,-25 26,49-26,50 51,0 24,74-50,-24 50,24 0,26 0,-26 0,25 0,0-25,1 0,-1 1,-25 24,1-50,24 50,0 0,0-25,25 25,-25 0,1 25,-1 0,0 24,-25 26,-24-26,24 26,-49-1,49 1,-49 24,50-50,-51 26,51-1,-50 26,24-51,-24 26,25-26,-26-24,1 25,25-1,-26-24,26 0,-50 0,25 24,24-24,-24 0,25 0,24-1,1 1,-75 397,74-397,0-25,-49 49,-25-24,0 0,-25-25,-24 0,-100 0,25 0,-25 0,0-50,50 50,0-99,49 74,0 1,1-26,73 0,1 50,0-49,25 49,-26-50,51 50,-26 0,26 0,-26-50,26 50,-1 0,0-49,1 24,-1 25,1-50,-1 50,0-49,-24 49,24-50,26 50,-26 0,50 0,-25 0,0 0,1 0,-1 0,0 25,25 25,0-26,0 1,0 0,0 0,0 0,0-1,0 26,0-25,0-25,0 25,0-1,0 1,0 0,0 0,0 0,0 0,0-1,0 1,-50 25,50-25,-24-25,-1 24,0 1,0-25,0 0,1 0,-1 0,0 0,0 0</inkml:trace>
  <inkml:trace contextRef="#ctx0" brushRef="#br0" timeOffset="48890.6248">4638 11906,'-25'25,"1"0,-1 24,25-24,-25 0,0 0,25 0,0-1,-25 1,25 0,-24 0,24 0,-25 0,25 24,-25-24,0 0,25 24,-25-24,1 0,24 0,-50 24,50-24,-25-25,25 25,-25 0,25 24,-25-24,25 25,0-25,-49 24,49 1,0-25,-50 24,50-24,0 25,0-26,0 26,0-50,0 50,0-1,0 26,25-26,0 1,24-25,-24 74,0-49,0-26,25 26,-26-25,26 0,-25-25,24 0,1 24,0 1,-1-25,50 25,-49-25,0 0,-1 0,26 0,-26 0,50 0,-24 0,24 0,-25 0,51 0,-1 0,24 0,-24-50,50 26,-50-1,0-25,-50 50,51-74,-76 49,50 25,-24-50,-26 50,26-49,-1 49,-49-25,0 25,0 0,49 0,50 0,-50 0,50 0,1 0,-26 0,50 50,-75-50,50 24,-50 1,26 0,24-25,-50 25,50 24,-25-24,-24 50,-1-51,1 26,-26-25,26 0,-1 49,-24-49,24 24,-24-24,-26 0,26 0,0 0,-26-1,26 1,0 0,-1 0,1-25,-25 0,24 25,1 24,-25-49,24 0,-24 50,25-25,24-1,-24 1,24 0,25 0,25 49,0-49,0 0,-49 25,49-50,-25 0,0 24,1-24,-26 25,25-25,-24 0,24 0,-25 0,25-49,-24 24,-26 0,75 0,-74-24,49-1,-24 25,-1-25,1 26,24-51,-50 50,51-24,-26 24,25 0,-49-24,24-1,1 25,-26-24,1 24,0-25,24 1,-74 24,74-25,-24 1,-25-1,24 0,-24-24,50 0,-51-26,26 26,-25-25,24 24,-24-24,0 49,0-49,-25 50,0-1,0 0,0-24,0-25,0 24,-50-49,50 50,0-25,0 24,0-24,-49 25,49-26,-50 1,25-25,0 25,-49 25,24-100,26 75,-26-50,0 50,-24 24,24-74,-24 25,-1 25,1 25,49 24,0 25,1 1,-1-1,0 25,25 0,-25 0,0-25,-24 0,-1 25,25 0,1-25,-1 25,0 0,0 0,0 0,1-24,-1 24,25-25,-25 25,0 0,0 0,1 0,-26-50,0 25,-49 25,25-49,-26-1,26 50,-25-50,49 50,-24 0,24-49,-49 49,49-50,-49 25,25 25,24-49,-49 49,49 0,1 0,24 0,-25 0,50 0,-24 0,-26 0,0 0,25 0,-24 0,-1 0,25 0,-24 25,24-25,-25 0,1 0,-1 0,25 0,-24 0,-1 0,1 24,24-24,-25 25,1-25,24 0,-25 0,25 0,-24 0,24 0,0 0,-24 25,24-25,0 0,0 0,-25 0,26 0,-26 0,25 0,-24 25,24-25,0 0,-25 0,26 0,-26 25,0 24,1-24,-1 0,25 0,-24-1,24 1,-25 0,26-25,-1 0,0 0,0 25,0-25,-24 0,-1 0,-24 0,-50 0,0 0,-25 25,-25-25,-49 74,99-49,50-25,-26 25,51 0,-51-1,51-24,-26 25,-24-25,25 25,24-25,-49 25,49 0,1-25,-1 24,25-24,-24 0,-1 0,25 0,-24 25,24-25,-25 0,1 0,24 0,-25 25,25-25,1 0,24 25,-50 0,25-1,0 1,-24-25,24 0,-25 25,26 0,-26 0,25-1,-24 1,-1 50,0-51,-24 26,24 0,1-1,-26 26,26-26,-1-24,1 25,-26 24,25-49,1 0,24 0,0-1,0 1,1-25,24 0,-25 0,0 25,0-25,0 0,1 25,-1 0,0-1,0 1,0 0,-24-25,49 0,-25 25,0 24,0-24,-24 50,49-51,-25-24,25 0,-25 25,25 0,0 0,0 0,0-1,0 1,-25-25,25 0,0 25,-24-25,24 0</inkml:trace>
  <inkml:trace contextRef="#ctx0" brushRef="#br0" timeOffset="101171.875">20265 10492,'-49'-49,"24"49,0-25,0 25,0-25,-24 0,-26-24,26 49,-51-50,26 50,-25-49,-25 24,49 0,-24 25,25-50,-25 26,24-1,25 0,-49 0,50 0,-1 0,-24-24,24 24,0 25,1-50,-1 50,1 0,-1 0,0 0,1 0,-1 0,1 0,-1 0,0 0,-49 0,49 0,1 25,-26-25,26 0,-26 25,26 0,-1-25,1 25,-51-1,51 1,-1-25,1 25,24-25,0 0,0 0,0 0,-24 99,24-99,0 25,0-25,25 0,0 25,-24-25,-1 0,-25 25,-24 49,24-49,25 49,0-49,-24 25,24-1,0-24,0 25,1-25,-1-1,0 1,0 0,25 0,-25 0,25-1,-24 1,-1 0,25-25,-25 25,25 0,0-1,-50 26,50 0,0-26,-49 26,24 0,25-26,0 26,-50 0,50-25,0-1,0 26,0 0,0 49,0-74,0 49,0-24,0-26,0 1,0 0,0 0,0 0,0-1,25 1,0 0,0 0,0-25,-1 0,1 25,0-1,0-24,0 0,-1 0,26 25,-50-25,50 0,49 0,-50 25,1-25,0 25,-1 0,26-1,-75 1,25 0,-1 25,1-50,0 0,25 24,-26 1,1 0,0 0,0 0,0 0,-1 24,1-24,0 0,-25 0,50 24,-50-24,24 0,-24-25,0 25,25-1,0 1,-25 0,0 0,25 0,0-1,-25 1,0-25,0 0,0 25,24-25,1 0,-25 25,0 0,25-1,-25 1,0 0,25 0,0 0,-1-1,1 1,0-25,0 0,0 0,-1 0,1 0,0 0,-25 0,25 25,0-25,-1 0,1 25,25-25,-25 0,0 25,24-25,-24 0,0 24,-25 1,25 0,-1 0,1 0,0-1,0 1,24 25,-24-25,0 24,0-24,0 25,-1-50,26 25,0-1,-1 26,-24 0,49-1,-24 26,-25-1,24-24,1 49,0-50,-26 1,26 49,-25-24,25-1,-1-24,-24-1,0-24,24 25,-24-1,0 1,0-25,-25 0,25 24,-25-24,0 0,24 24,-24-24,0 0,25 25,-25-26,25 1,-25 0,0 0,25 24,0-24,-1-25,1 25,0 0,25-25,-26 0,26 25,-25-1,24-24,-24 0,25 25,-25 0,24 0,1 0,-25-1,24 1,1 50,-25-51,24 26,1-25,0 0,-1 0,26 24,-51-24,1 0,-25 0,25-1,0 1,-25 0,0-25,49 0,1 0,24 25,1-25,-26 25,1-1,24 1,-74 0,50-25,-25 0,0 0,24 0,-24 0,0 0,24 25,1 0,-25-25,25 24,-26-24,26 25,-25 0,0-25,24 25,-24-25,25 0,-26 0,-24 0,25 0,0 0,0 0,0 0,-1 0,1 0,0 0,0 0,0 0,-1 0,-24 0,25 0,0 0,0 0,0 0,-1 0,1 0,25 0,-25 0,-1 0,26 25,-25-25,0 0,-25 0,49 0,-24 0,0 0,0 0,0 0,-1 0,1 0,0 0,0 0,0 0,24 24,1-24,-1 0,1 0,-25 0,24 0,1 0,-25 0,0 0,-1 0,1 0,0 0,0 0,0 0,-1 0,1 0,0 0,0 0,0 0,-25 0,24 0,-24-24,0-1,0 0,25-25,-25 26,0-1,0-25,0 25,0 1,0-1,0 0,25-25,-25 26,0-1,25-50,0 51,-1-26,-24 50,25-50,0 25,-25 1,0-1,25 0,0 0,-25 0,0 1,25 24,-25-25,0 0,24-25,1 26,0-26,0 0,24-24,-49 24,25-24,-25 49,0-24,25-51,-25 51,0-26,0-49,25 50,-25-100,25 100,-1-50,-24 0,25 0,0-50,0 50,24 0,-24 50,0-50,-25 49,25-24,0-75,-1 26,26-26,24-25,-49-24,50 50,-1-51,-24 51,-1 49,-49 24,25 26,0-25,0 24,-1-24,51-25,-50 75,24-1,-24-49,0 49,-25 25,25-24,-25 24,25-25,-1 26,1-1,0 0,-25 0,0 0,0 1,25-1,0 0,-1 0,1 0,0 0,0 25,0-74,-25 74,0-25,24 0,-24 1,0-1,0 0,0-25,0 26,0-26,-49 0,24 26,25-26,-25 25,25 0,-49-24,49 24,-25 25,25-25,-25 0,0 1,0-1,1 0,-26-25,0 26,-24-1,24 0,1 0,24 0,0 25,25-24,0-1,0 0,0 0,-50-25,50 50,0-24,-49-26,49 50,-50-50,1 1,-1 49,50-25,-50 0,26 25,24-25,-25 25,0-24,0 24,0 0,1 0,-1 0,0 0,0 0,0 0,1 0,-1 0,25 0,-25 0,0 0,0 0,1 0,-1 0,-25 0,25 0,1 0,-1 0,-25 24,25-24,25 0,-49 25,49-25,-25 0,0 0,0 0,25 0,-25 0,25 0,-24 25,-1-25,0 0,-25 25,26-25,24 0,-25 25,0-1,0-24,0 0,1 25,-1 0,0 0,25 0,-25-1,0 1,1 0,-1 0,-25 0,25 24,1-24,-1 25,0-25,-25 24,26-24,-1 0,25-25,-25 25,0-1,0 1,1 0,24 0,-25 0,0-25,0 0,0 24,1 1,-1 0,25 25,-75-1,50-24,1 0,-1 0,25-1,-25 1,0-25,0 0,1 25,-1 0,0 0,25-1,-25-24,25 0,-25 25,1 0,24 0,-25 0,0-25,0 49,25-49,-25 25,1 0,-1 0,0 0,0-1,0 1,1 0,-1-25,25 0,-25 0,-25 25,26-25,-1 25,0-1,0-24,0 0,25 0,-24 25,-1-25,0 0,0 0,0 0,1 0,-1 0,-25 25,25-25,0 0,-24 0,24 0,25 0,-25 25,0-25,1 0,-1 0,0 0,-25 25,26-25,-1 0,-25 24,25-24,1 0,-1 0,25 0,-25 0,25 0,-25 0,0 0,1 0,-1 0,0 0,0 0,0 0,25 0,-24 0,-1 0,0 0,0 0,25 0,-25 0,1 0,-1 25,25 0,-25-25,25 0,-25 0,25 0,-25 0,1 0,-1 25,25 0</inkml:trace>
  <inkml:trace contextRef="#ctx0" brushRef="#br0" timeOffset="115546.875">2530 14585,'25'0,"-1"0,1 0,0 0,0 0,0 0,-1 0,26-49,-25 49,24-25,1 25,0-75,49 51,-25-1,1 25,24-50,25 50,-50 0,26 0,-26 0,25-50,-24 50,-1 0,0-49,1 24,24 0,-25 0,51 1,-51 24,25 0,-24 0,24-50,-25 50,25-50,-24 26,24-1,25 25,-74-50,24 50,25-49,-49 24,0 25,24-50,-24 50,24-49,-49 49,-25 0,25 0,-1 0,1 0,25 0,49 0,-25 24,-24 1,49-25,-24 25,-26-25,1 0,-1 0,1 0,0 0,49 0,-74 0,24 0,1 0,0 0,-1 0,-24 0,0 0,24 0,-49 0,25 0,0 0,0 0,24 0,-24 0,0 0,0 0,0 0,24 25,-24-25,0 0,24 0,-49 0,25 0,25 0,-25 0,24 25,-24-25,25 0,-25 0,24 0,-24 0,25 0,-26 0,1 0,25 24,-50-24,25 25,-1-25,26 0,-25 0,0 0,-1 0,1 0,0 0,0 0,0 0,-1 25,-24 0,25 0,0 24,0-24,0 25,-1-50,1 0,0 0,0 0,0 0,-1 0,1 0,0 0,-25 0,25 0,0 0,-1 24,26-24,-25 0,0 25,24 0,-24-25,25 25,-25-25,-1 0,1 25,-25-25,75 49,-75-49,24 50,51-25,-50 0,-25-25,24 0,1 0,25 24,-25 1,-1-25,26 25,-25-25,0 25,24 0,-24-1,0-24,24 25,1 0,-25 0,24-25,1 25,-25-1,24 1,1 0,0-25,-25 0,24 0,1 25,-1 0,-24-1,25 1,-1-25,-24 0,25 25,-25 0,24 0,-24-25,25 24,-26-24,1 50,0-25,0 0,-25-1,0 1,0 0,0 0,25 0,-1-1,1 1,0 0,0 25,0-50,-1 24,1 1,25 25,-25-25,-1 24,1 1,0-25,0 24,0-24,0 0,-25 0,24 24,1-24,0 0,0 0,0 0,-1-1,1 1,-25-25,25 50,-25-1,0-24,0 0,0 0,0-25,0 0,0 25,0-1,0 1,0 0,0 0,0 0,0-1,0 1,0 0,0 0,0-25,0 25,0-1,0 1,0 25,-25-25,25 24,-49 1,24-25,25 24,-25-24,0 0,0 25,1-26,-1 1,0 0,0-25,0 25,-24 0,-1-1,0 26,-24 0,24-1,1 1,24 24,-25-49,-24 0,24 0,1-1,-1 1,25-25,25 0,0 25,0 0,-24 0,-1 24,25 1,-25-25,0 24,0-24,25 25,-24-25,-1-1,0 1,0 0,25 0,-25-25,1 49,-1-49,25 0,-25 25,0-25,25 0,-25 25,0 0,1 0,-26-1,25 1,-24 0,-1 25,-49-1,49 1,1-1,24-24,-25 0,-24 25,49-1,-25 1,1-1,-1-24,25 0,-24 0,24 0,-25 24,26-49,-1 0,0 25,0-25,0 0,-24 25,24 49,-25-49,-49 0,49 25,-74 24,25-24,25-26,24 1,-24 0,74 0,-25-25,0 0,0 0,1 0,-1 0,0 0,0 0,0 0,1 0,-1 0,25 0,-25 0,0 0,0 0,1 0,-1 0,0 0,0 0,0 0,0 0,1 0,24 0,-25 0,0 0,0 0,0 0,1 0,-26 0,25 0,0 0,1 0,-26 0,25 0,25 0,-25 0,1 0,-1 0,0 0,0 0,0 0,1 0,-1 0,-25 0,25 0,25 0,-24 0,-1 0,0 0,0 0,0 0,1 0,-1 0,0 0,0 0,25 25,-25-25,1 0,-1 0,0 0,-25 0,1 0,-51 0,51 0,-1 0,1 0,-1 0,0 0,-24 0,24 0,-24-75,0 50,24 25,0-49,1 24,-26 0,26 0,-1 1,0-1,1 0,24 0,-25 0,1 1,-26-1,51 25,-26-50,0 50,1 0,-1 0,-24 0,24 0,-49 0,49 0,1 0,-26 0,26 0,-1 0,1 0,-1 0,0 0,25 0,-49 0,-50 50,0-50,0 0,-25 0,-24 0,-1 0,50-50,-50-24,50 24,0-24,0 49,0 0,25-25,25 26,-26-26,26-24,-25 24,-1-49,26 49,0 1,-1-51,-24 51,49-26,-49 26,50-1,-1 25,0 0,26 1,-26-1,0 0,26 25,-26-50,25 50,0 0,0-24,25-1,-49-25,49 25,-25 1,25-1,-25 0,0 0,25 0,-24 1,24-26,0 0,0-24,0 24,-50-49,50 50,0 24,0-25,0 50,0-25,0 1,0-1,0-25,0 25,0 1,0-26,0 25,0-25,0 1,0-1,0 25,0 1,0-1,0 25,0-50,0 25,0-24,0-1,25 1,-25-26,0 26,0-1,25 0,-25 1,0-1,0 25,24-24,-24 24,0 0,0-24,0 49,0-25,0-25,0 50,0-25,0 0,0 1,0-1,0 0,0 0,0 0,0 1,0-1,0 0,0-25,0 50,0-24,0 24,50-50,-25 50,24-25,26-24,-75 49,25-25,24 25,-24 0,0-25,0 25,0-25,-1 25,1 0,0 0,0 0,-25 0,25 0,-1 0,1 0,0 0,25 0,-26 0,1 0,0 0,0 0,0 0,-25 0,24 0,1 0,0 0,0 0,0 0,-1 0,1 0,0 0,0 0,0 0,-1 0,1 0,0 0,-25-25,0 25,25 0,0 0,-1-24,1 24,0 0,0 0,-25-25,0 25,25-25,-1 0,1 0,0 25,0-24,0 24,0-25,-1 25,1-25,0 0,-25 25,25 0,0-25,-1 25,1-24,0 24,0 0,-25-25,0 25,25 0,-1 0,-24-25,0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768" units="cm"/>
        </inkml:traceFormat>
        <inkml:channelProperties>
          <inkml:channelProperty channel="X" name="resolution" value="36" units="1/cm"/>
          <inkml:channelProperty channel="Y" name="resolution" value="36" units="1/cm"/>
        </inkml:channelProperties>
      </inkml:inkSource>
      <inkml:timestamp xml:id="ts0" timeString="2013-05-02T22:00:50.23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1041 5135,'0'0,"25"0,25 24,0-24,49 0,-50 25,1-25,0 0,-1 0,1 25,-1-25,1 0,49 0,-24 0,-26 0,50 0,1 0,24 0,49-74,1 24,-50 25,-50 25,50 0,-74-49,0 49,24-50,0 50,-24 0,-25-25,0 25,-1-25,26 25,-25 0,25 0,-1 0,-49 0,50 25,24-25,-74 0,25 25,25-25,-26 0,1 25,25-25,-25 0,-1 0,1 25,0-25,0 0,-25 0,25 0,-1 0,1 0,0 0,0 0,0 24,-1-24,26 0,-25 0,0 0,-1 0,-24 0,50 0,-25 0,0 0,-1 0,26 0,-25 0,25 0,-1 0,1 0,-1 0,1 0,0 0,-1 25,1-25,-25 0,-1 0,1 0,0 0,0 0,0 0,-1 0,1 0,25 0,-1 0,1 0,-25 0,24 0,1 0,0 0,-1 0,-24 0,0 0,49 0,-24 0,0 0,-26 0,26 25,0-25,-26 0,1 0,0 0,25 0,-26 0,26 25,0-25,-26 49,51-24,-26 25,1-25,49 49,-49-24,24-1,25-24,1 49,-51-49,26 0,-26 0,26 0,-26-25,-24 0,25 0,-1 0,1 0,0-50,-26 25,26 25,24-49,-24 49,49-50,-24 50,-26 0,51 0,-51 0,1 0,24 0,-24 0,-25 0,24 0,-24 0,25 0,-26 0,26 0,0 0,-1 0,1 0,-1 0,1 0,0 0,-1 0,1 0,49 0,-49 0,24 0,1 0,24 0,-50 0,26 0,24 25,-49-25,-1 0,-24 0,0 0,49 0,50-75,0 51,50-51,0 26,-50 24,49 0,-49 0,50-24,-25 49,24-50,1 25,0 25,-50 0,24 0,26 0,-25 0,-25 0,25 0,-25 0,-25 25,25 0,-74 0,24-1,-24 1,-26-25,1 0,0 0,49 0,26 25,49-25,24 0,1 25,99 0,-50 24,-49-24,-50 49,0-49,0-25,-50 25,50-25,-74 0,-1 0,1 0,-25 0,-1 0,1 0,0 0,49 0,75 0,25 0,49-50,-24 50,-26 0,1 0,-25 0,24 25,1 0,-50 25,0-1,-25-49,-24 25,-51-25,1 0,25 0,74 0,0 0,-25 0,75 0,-50 0,-25 0,75 0,-26 0,-48 0,24 0,-50 0,1 25,-1-25,-74 0,25 25,-149 49,173-74,1 0,24 0,50 0,-49 25,24-25,-25 25,26-1,-26 1,25 0,-49 25,49-1,-49-24,-25 25,24-25,-24-1,-25 1,0 0,0 0,25-25,0 0,24 0,1 0,24 25,-24-1,-25-24,-1 0,-24 50,0-25,0 0,0-1,25-24,-25 0,25 50,-25-25,0 0,0-1,0 1,0 0,0 0,0 0,0-1,0 1,25 25,0-1,-1-24,-24 0,0 25,0-50,25 24,0 1,-25 0,0 0,0-25,25 0,0 0,-25 25,0 0,0-1,0 1,0-25,0 0,0 25,0 0,0 0,0-1,0 1,0-25,0 0,0 25,0 0,24 24,-24-24,0 0,25 25,-25-26,0 1,0 0,0 0,25 0,-25 24,0-49,25 25,0 25,-25-26,0 1,24 0,1 25,0-26,25 26,-25 0,24 49,-24-50,0 26,0-50,-1 24,-24-24,0 0,25 25,-25-1,0-24,25 0,0 24,49 1,-49 24,0-24,0-25,-1 24,-24-24,0-25,0 25,0 25,0-1,0 1,0 49,-49-49,49-26,0 26,-50 0,50-1,-49 1,49 0,0-1,-50 26,50-26,0-24,0 0,-25 0,25 24,-25-49,1 0,24 25,-25 0,25 0,-25-1,0 26,25-25,-25 0,25-1,-24 1,-1 0,25 0,-25-25,0 25,25-1,-25-24,25 0,-25 0,1 0,24 0,-25 25,0 0,25 0,-25-25,25 0,-25 0,1 0,24 49,-25-49,0 0,25 25,-25 0,0-25,1 0,-1 0,25 0,-25 25,-25 0,26 0,-1-1,0 1,-25 0,26 0,-1 0,-25-1,25 1,1 25,-1-25,0-1,-25 1,26-25,-1 0,-25 25,1-25,-1 25,25-25,-25 25,26-25,-26 0,0 0,1 24,-1-24,1 0,-1 0,25 0,-24 0,24 0,0 0,0 0,0 0,1 0,-51 0,-24 0,-25 0,25 0,-25 0,24 0,26 0,-50 0,50 0,-26 0,26 0,0 0,-26 0,26 0,-50 0,50 0,-26 25,26-25,24 0,-49 0,49 0,-24 0,-25 25,24-25,-24 25,25 0,-25-1,49 1,-49 50,24-51,-24 1,25 0,-26 0,51 0,-1-1,1 1,-1 25,25-50,-99 0,25 25,-75-25,50 24,-49-24,73 0,-24 0,0 0,0 0,50 0,-25 0,24 0,1 0,-50 0,25 0,-1 0,1 0,25 0,-25-49,24 49,26 0,-51 0,26 0,0 0,-26 0,26 0,24 0,-49 25,25-25,-26 0,26 0,-25 0,49 0,1 0,-1 0,0 0,26 0,-26 0,50 0,-99 0,0 0,-1-50,-24 25,-49 0,24 25,25-49,-50 49,25 0,-24 0,49-50,0 50,0-49,49 24,-49 0,25 0,0 25,0 0,-25-49,49 49,-24 0,49-50,-24 50,49 0,0 0,0 50,-24-50,-26 0,-24 0,25-50,-25 25,24 0,-49 25,0-49,0 49,0 0,50-50,-26 50,51 0,-26 0,26 0,-50 0,49 0,0 0,-24 0,24 0,26 0,-26 0,0 0,26 0,-26 25,0-25,25 0,-24 25,-1-25,1 49,-1-24,-49 25,0 49,24 0,-74 0,25 1,-24 48,48-123,51 25,-51-25,51 0,24-25,-25 24,1-24,24 0,0 0,25 0,-25 0,-24-49,-26 24,51-50,-26 26,0-26,-24 26,24-1,26-49,-26 49,0 26,26-1,-26 0,-25 0,26 0,-1 1,25 24,-24 0,24-25,-25 25,26 0,24 0,-25 0,0 0,0 0,0 0,1 0,-1 0,0 0,0 0,0 0,1 0,-1 0,0 0,0 0,0 0,-24 25,24 49,0-74,0 0,1 25,-1 0,0-1,0 1,0-25,-24 25,24-25,25 25,-25 0,0-1,-24 1,24-25,0 0,0 0,0 0,1 0,-1 0,25 0,-75 50,51 24,24-49,-25-25,0 50,0-26,0 1,1 25,-26-25,25 0,-24-1,24 1,0-25,-25 25,1 0,24 0,-25-1,1 1,24-25,0 0,0 0,1 0,-1 0,0 0,0 0,0 0,1 0,-1 0,25 0,0-25,-25 25,0 0,0-24,25-1,-25 25,1-25,-1 0,25 0,-25 25,-49-124,-1-49,-24 24,25 74,-50-73,0-1,-25 50,50-1,-26 1,26 50,25-51,-1 51,26-1,-50 0,49 1,-24 24,24 0,25 25,-24-49,-26 24,26 25,-1-50,25 1,-24-1,24 0,-25 26,25-1,25 0,-24 25,24-25,-25 25,0-25,0 1,-25-1,26 0,-1-25,-25-24,1 24,-1 1,0-51,26 51,-1-1,-50-74,51 75,-1-51,0 51,25-1,-50 1,26 24,-1-25,0 1,25-51,0 51,-50-1,50 1,0-1,0 25,0-25,0 1,0-1,50-49,-50 99,0-50,0 1,0-1,0-24,0-1,-50 26,50-1,-49-49,49 49,0-24,-50-25,50 49,0 25,0-49,0 49,0-25,0 50,0-49,0-1,0 25,0 1,0-26,0 0,0 26,0-1,0-25,0 1,0-1,0 25,0-24,0-1,25 0,-25 26,0-26,25 0,-25 1,25-1,-1-24,-24 24,25 0,0 26,-25-1,25-25,-25 25,0 1,0 24,0 0,25-25,-1 0,1 0,25 0,-25 1,-1-1,-24 0,0 0,0 0,0 1,0-1,0 0,0 25,25-25,0 25,0-25,0 1,-1-1,1 0,0 25,-25-25,0 25,0-25,0 25,0-24,0 24,25 0,0 0,-1 0,1 0,0 0,0-25,0 25,-1 0,1 0</inkml:trace>
  <inkml:trace contextRef="#ctx0" brushRef="#br0" timeOffset="22953.125">2207 10517,'-25'0,"1"0,-1 0,-25 0,1-49,24 24,-25 0,1 25,-26-74,75 49,-49 0,24 25,0-25,0 0,-24 1,24 24,0-25,0 0,0 25,1-25,-1 0,25 1,-25 24,0-25,0 0,1 25,-1 0,0 0,-25 0,26 0,-1 0,0 0,-25 0,50 0,-49 25,-26 0,50-25,-24 24,49-24,-25 25,-25 0,26-25,-1 0,0 0,0 0,0 0,1 0,24 0,-25 0,0 50,0-50,0 24,1 1,-1 25,0-50,25 0,-50 49,26 26,-1-50,25-1,-50 76,25-51,25 1,-49-1,49 51,-50-26,25 25,25 50,-49-25,49 0,-50 0,50 0,-49 0,49-49,0-1,0-24,0-1,0 26,0-1,24-24,26-1,-50 1,0 0,0 24,0-24,0 24,0-24,0-1,0 50,0-49,0 24,0-24,0 24,0 26,0-51,0 26,0-26,25 51,0-51,-25 1,24 49,-24-49,0-1,25 1,-25 24,25 1,0-26,0 26,-1 24,1-50,50 51,-51-26,26 50,24 0,-49-25,0-24,49 24,-24-49,-25-1,0 26,24-26,-24-24,25 25,-26-26,1 1,25 25,0-25,-26 24,51-24,-26 74,51-49,-76 49,-24-74,25 25,-25-50,25 49,-25-24,25 74,-25-49,25-1,-1 1,-24 0,25-1,0 50,-25-24,25-26,0 1,-1 25,1-1,0-24,0 24,24-24,-49-1,25 1,0-1,0 1,0 24,-1-49,1 50,0-26,0 26,24 24,1-50,0 1,-26 49,1-49,50 49,-26-49,-24-1,25 1,-25 24,-1-49,26 25,-25-50,24 74,1-24,24-25,-49 49,25 0,-1 1,26-1,-26-49,1 0,0 24,24-24,-24 0,-1 0,-24 0,25 0,-25-1,24-24,-24 0,49 0,-24 25,0 0,-1-25,1 25,49 0,-49-1,-26-24,26 25,0-25,-26 0,26 0,0 25,-1 0,1-25,-1 25,-24-25,25 24,24 1,-74-25,50 0,-25 0,24 25,-24-25,0 0,25 0,-1 25,-24-25,25 25,-26-25,26 0,-25 0,24 0,-24 0,0 0,25 0,-1 0,1 0,-25 0,24 0,26 0,-26-50,1 50,-1 0,1-50,0 50,24-49,-24 49,-1 0,1 0,0-50,-1 25,50 25,-24-49,24 24,-49 25,-1 0,1 0,-25 0,-1 0,-24 0,0 0,0 25,25-25,0 0,0 0,0 0,-1 0,1 25,25-25,-25 0,24 24,-24-24,25 0,-50 0,49 0,-24 0,0 0,25 0,-26 0,26 0,0 25,-1 0,1-25,-25 0,24 0,1 25,24-25,-74 0,50 0,-1 0,51 25,-51-1,1-24,0 0,-1 25,1-25,49 25,-49-25,49 25,-25-25,-24 25,49-1,-49-24,-1 0,1 0,-1 0,-24 0,0 0,25 0,-50 0,49 0,1 0,24 0,-24 0,0 0,-1 0,1 0,-25 0,24 0,1 0,-1 0,1 0,0 0,-1 0,1 0,-25-24,24 24,1 0,-1-50,1 50,0 0,-1 0,1 0,-1-50,1 50,0 0,24-49,-24 24,-25 0,49 0,-24 1,-1-1,50 0,-24 0,-26 0,26 1,-26-1,-24 0,0 25,-25-25,25 0,74 0,-25-49,51 49,-1-49,24 24,-24-24,0 49,-49-49,-1 49,-24 0,24-25,1 26,-26-26,-24-24,25 24,-26 0,1 1,50-50,-50 49,24 25,-24-25,0 26,0-26,-1 0,1 26,-25-26,0 25,0 0,0 1,0-26,0 50,0-50,0 1,0-26,0 75,0-49,0-1,0-49,0 49,0-24,0 24,0-49,0 25,25-26,-25 51,0-1,0 1,0-26,0 26,0-1,0 0,0 1,0-50,0 49,0 0,0 26,-50-26,50 25,0 0,-74 1,74-1,-50-25,50 25,-24-24,-51-1,50-24,0-26,1 26,24-50,-50 25,50 0,0-25,-50 0,50 24,-49 1,24 0,0-25,0 0,-24 49,24-24,-25 25,26-25,-1 24,-25-24,25 49,1 1,-1-26,0 1,0 24,-24-24,-1 24,25 1,-24 24,24-25,0 25,0 1,0-1,25 0,-24 0,-1-24,0 24,0 0,0-25,1 1,-51-1,25-49,-49 25,50-26,-51-24,-24-74,25 74,50 25,-26-25,26 49,24 50,0-49,-25 0,26 24,-1 25,-25-24,25 24,1-25,-1 25,0-24,0 24,-25 0,26 0,-1-24,0 49,0-25,0 0,25 0,-24 25,-1-25,0 1,0 24,0-25,1 25,-1 0,0 0,25-25,-25 25,0-25,1 25,24-25,-25 25,0 0,25-24,-25 24,0 0,1 0,-1 0,0 0,0 0,0 0,1 0,-1 0,0 0,0 0,25 0,-25 0,1 0,-1 0,0 0,0 0,0 0,1 0,-1 0,0 0,0 0,25 0,-25 0,0 0,1 0,-1 0,0 0,0 0,25-25,-25 25,1 0,-1 0,0 0,0 0,0 0,1 0,-1 0,0 0,0 0,-24 25,24-25,-25 24,1 26,24-50,0 25,25 0,-25-1,0-24,1 0,-1 25,0 0,25 0,-25-25,25 0,-25 0,25 0,-24 25,-1-1,0 1,0 0,0 0,1 0,-1 24,0-24,0 0,25 0,-25-25,25 0,-24 0,24 0,-25 25,0-25,25 0,-25 24,0 1,25 0,-25 0,1 0,-1-1,25 1,-25 0,0 0,0-25,25 0,-24 0,-26 0,0 0,-49 0,50 25,-1-1,0-24,-49 25,25 25,-25-25,-25 49,49-49,-24 0,0-1,24 1,26-25,-51 25,51 0,-75 0,74 24,-24-49,-25 25,49-25,0 0,26 0,-26 0,25 0,-25 0,26-25,-26-24,25 24,25 0,-25 0,25 0,-24 1,24-1,-25 0,25 0,0 0,0 1,0 24,0-25,0 0,0 0,0 0,0 1,0-1,0 0,-50 25,1-74,49 49,-25 0,0 25,0-25,0 0,1 1,-1-1,0 25,0-25,0 0,1 25,24-25,-25 25,0 0,25-25,-25 25,0-24,1 24,-1-25,0 25,0 0,0 0,1 0,-1 0,0 0,0 0,25 0,-25 0,1 0,24 0,-25 0,25 0,-25 25,25-1,-25 1,0 0,1 0,24 0,-25 0,0-1,0 1,25 0,-25-25,25 0,-25 25,25 0,-24-1,-1 1,0 25,0-25,0-1,1 26,-1-50,25 0,-25 25,0-25,25 0,-25 0,25 0,-24 25,-26-1,0-24,-24 25,24-25,26 0,-26 25,25-25,25 0,-25 0,-24 0,24 0,0 0,0 0,1 0,-1 0,-25 0,25 0,1 0,-26 0,50 0,-25 0,-25 0,26 0,-1 0,0 0,0-25,0 0,25 1,-24-1,-1 0,0 0,25 0,-25 1,0-1,1 0,24 0,-25 25,25-25,-25 1,0-1,0 0,1 0,24 0,-25 25,0-24,0-1,25 0,-25 0,1 0,24 0,-25 1,25-1,-25 0,0 25,25-25,-25 0,1 25,24-24,-25 24,0-25,0 0,25 0,-25 25,25-25,-24 25,24-24,-25 24,25-25,-25 25,25-25,-25 25,0-25,25 0,-24 25,-1 0,25-24,-25 24,25-25,0 0,-25 25,25-25,0 0,-25 25,25-24,0-1,-25 25,25-25,-24 25</inkml:trace>
  <inkml:trace contextRef="#ctx0" brushRef="#br0" timeOffset="42234.375">12005 11584,'-25'0,"25"0,0 25,0 24,0 1,0-25,25 24,-25 1,0-25,25 49,25-24,-50 24,24-24,1 24,-25 25,25-49,0 0,0-1,-25 50,24-24,1-26,0 51,0-26,0 0,-1 1,26 24,-25-25,0 100,-1-50,1-49,25 49,-50-50,25 25,24 0,-24-24,0 24,49-49,-49-1,0 50,25-49,-26 25,26 24,0-25,-50-49,24 25,-24-26,0 26,0 0,0-1,0 50,0-49,0 0,0-1,0 26,0-26,0 1,0-1,0 51,0-51,0 1,0 0,0-1,0 26,0-1,25-24,-25-26,25 51,-25-26,0-24,25 25,-25-1,25 1,-25-25,24 24,1 1,0 0,-25-1,25 1,0 24,24-24,-24 0,0 49,0-25,24 25,-24-24,0-26,-25 1,25 49,-1-74,1 49,25-24,-25 0,-1-26,1 26,0-25,-25 0,0-1,0 1,25 0,0 0,-1 0,26 0,-25 24,49 1,-24-1,-25 51,0-51,24 1,1 49,-25-49,-1 49,26-25,-25-24,0 24,49-24,-49-1,24-24,1 0,-25 25,24-1,26-24,-26 0,1 0,0 0,49-1,-50-24,26 0,24 25,-24-25,-1 0,25 0,-24 0,24-49,-25 49,50-50,-25 25,25 0,-24 1,49-51,-25 50,0 0,-50 25,50-49,0 24,0 0,-50 0,51-24,-101 49,26 0,49 0,-24 0,49 0,-50 0,25 0,-24 0,49 0,-50 25,25-25,-24 24,24-24,-25 25,26-25,-26 25,-24-25,74 0,-50 0,0 25,1-25,-26 0,1 25,0-25,-26 0,26 24,0-24,-26 0,26 0,-25 0,25 25,-1 25,-24-50,0 0,0 0,-1 0,1 0,0 0,25 0,-50 0,49 50,-24-50,25 24,-26-24,26 25,-25 0,24 0,1-25,-25 0,24 25,-24-25,0 0,25 0,-26 0,1 0,25 24,-25-24,-1 0,-24 0,25 0,0 0,0 0,25 0,-26 0,1 0,0 0,0 0,24 0,-24 0,0 0,-25 0,25 0,0 0,-1 0,1 0,0 0,0 0,0 0,-1 0,1 0,0 0,-25 25,25-25,0 0,-1 0,1 0,0 0,25 0,-26 0,26 25,-25-25,24 0,1 0,0 25,-1-25,-24 0,0 0,24 0,1 0,0 0,-1 0,26 0,-26 0,1 0,0 0,49 0,-50 0,1 0,0 0,24 0,-24 0,-26 0,26 0,24-50,-24 50,-50 0,50 0,-26-25,26 25,-25-24,0 24,0 0,-1-25,1 0,0 25,0-74,0 74,-1-25,1-25,0-24,0 74,24-50,1-24,-25 24,0 0,24 26,-24-26,0-24,0 74,-1-75,-24 26,0-1,25 0,-25 1,25-1,-25-24,25-25,0 49,-1-49,-24 74,0 25,0-25,0 0,0 0,0 1,25-26,-25 25,0-24,0-1,0 0,0 1,0-1,0 1,0-1,0 0,0 1,0-1,0 25,0-24,0 24,0-25,0 26,-49-26,49 0,-25 26,25-26,-50 0,50 25,0-24,0-1,0 1,0-1,0 0,0 1,0 24,0-25,-49-49,49 50,-50-26,25 26,25-51,0 51,0-1,0 1,0 24,0 0,0-25,0 1,0 24,0 0,0-49,0-1,-49 1,24-25,0-25,0 0,25 0,-49 0,49 24,0 1,0 0,0 24,0 1,0 0,0 24,0 0,-50-74,50 100,-50-51,50 26,-49-51,49 51,-25 24,25-25,0 26,-50-26,50 0,-49 1,49-26,-50 1,50-25,-50-75,50 50,0 0,-49 25,49-25,0-50,0 75,0-25,0 0,0 49,0-49,0 25,0 25,0 24,0 25,0-24,0-1,0 0,0 1,0-26,0-49,25 0,-1 25,-24 0,0 25,25-1,-25 1,0-25,0 49,0-24,0 24,0 25,0-49,0 24,0 0,0-24,0 24,0 50,0-49,0-1,0 1,0-26,0 26,0-1,0 0,-49-24,49 24,-50 1,25-26,25 26,-25 24,1-25,-1 50,0-49,0-26,25 50,-49-24,24-1,0 1,0 24,0-25,1 25,24-24,-25 24,25 0,0 25,-25-25,0 25,-24-49,24 49,0-50,-25 1,-24-1,49 0,0 26,1-1,-26 0,25 0,25 0,-25 1,-24-1,24 25,0-25,0 25,0 0,1 0,-1-25,0 25,0 0,0 0,25 0,-24 50,-26-1,50-24,-25 0,0 25,-24-1,49-24,0 0,0 49,0-24,0-1,0 26,0 24,0-25,0 1,0-26,0 51,0-51,0 1,0 0,0 24,0-24,-50 24,50-49,0 0,-49 49,49-24,0-1,0 1,-50 24,50-24,-50 24,26-24,-1-1,0 1,0-25,25 24,-49 1,-1-25,25 0,0 24,1-24,-1 25,-25-25,25-1,-24 1,24 0,0 0,25 0,-49-1,24 1,0 0,0-25,0 0,0 0,1 0,-1 0,0 0,0 0,0 0,25 0,-24 0,-1 0,0 0,0 0,0 0,1 0,-1 25,0-25,0 0,-24 0,-1 25,0-1,-24 1,-25 25,0-25,24 49,26-49,-1-25,25 0,-25 0,26 0,-1 0,0 0,-25 25,26-25,-26 0,25 0,-24 0,-1 0,0 24,26-24,-26 0,25 0,0 0,25 0,-24 0,-1 0,-25 0,25 0,1 0,-1 0,0 0,0 0,0 0,-24 25,24-25,0 0,-24 25,-1 25,25-50,-25 24,1 26,-1 0,1-50,-1 24,0 1,26-25,-1 0,-25 0,25 0,1 0,-51 0,26 0,-51 0,51 0,-1 0,1 0,24 0,-25 0,25 0,1 0,-1 0,-25 0,1 0,-51 0,51 0,-1 0,25 0,0 0,-24 25,-1-25,25 0,-24 25,-1 24,1-49,24 0,-25 0,25 0,1 25,24-25,-25 0,0 0,0 0,0 0,1 0,-1 0,0 0,0 0,0 0,1 0,-1 0,0 0,-25 25,26-25,-1 0,0 0,-25 25,25-25,-24 25,-1-25,1 0,24 0,-25 0,1 0,24 0,0 0,0 0,-24 25,-1 24,-49 26,-25 49,-25-75,25 26,0-51,49 1,-24 0,50-25,-26 25,-24-25,25 25,-26-1,26-24,-25 0,49 25,1-25,-1 0,0 25,26-25,-26 0,0 25,1-25,24 0,0 0,-25 0,26 0,-1 0,0 0,0-25,25 0,-25 0,25 1,0-1,0 0,0 0,0 0,-49-24,49 24,0 0,0 0,0 25,0-24,0-1,0 0,0 0,0 0,0 1,-25-1,0 0,25 0,-25 0,25 25,-24 0,24-24,0-1,-25 25,0-25,0 0,0 25,1-25,-1 0,0 25,0 0,0 0,1 0,-1-24,25-1,-25 25,0 0,0-25,1 25,-1 0,0-25,0 25,0 0,1-25,-1 25,25 0,-25-24,0 24,0 0,0 0,1 0,-1 0,0 0,0 0,0 24,1-24,24 0,-25 25,0 0,0 0,0 0,25-1,-24 1,-1 0,0 0,0 0,25 0,0-25,-25 0,25 0,0 24,-24 1,24 0,-25 0,0 0,25-1,-25 1,0 0,25 0,-24 0,24-25,-25 0,25 0,-25 24,25 1,0 0,-25-25,25 0,-25 0,25 0,-24 0,24 0,-25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BBBC4-C993-4441-A04D-9518480AA8A7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3E650-A05D-4828-8F7B-4B754B8930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emf"/><Relationship Id="rId5" Type="http://schemas.openxmlformats.org/officeDocument/2006/relationships/customXml" Target="../ink/ink2.x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59394648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VY_32_INOVACE_2B_17_Dělení ze zbytkem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09042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dělení se zbytkem.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k vyložení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a 5 žáci pomocí interaktivního pera vyřeší úlohy.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je výklad nové látky, včetně postupu řešení.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7 – 8 žák procvičuje na </a:t>
            </a:r>
            <a:r>
              <a:rPr lang="cs-CZ" smtClean="0"/>
              <a:t>jednoduchých příkladech. </a:t>
            </a:r>
            <a:endParaRPr lang="cs-CZ" dirty="0" smtClean="0"/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xmlns="" val="3125926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perspectiveLef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DĚLENÍ SE ZBYTKEM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ucitel\AppData\Local\Microsoft\Windows\Temporary Internet Files\Content.IE5\4Y73KFF3\MC900217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085184"/>
            <a:ext cx="2538822" cy="165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EZ2WFMYL\MC9001993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298" y="980728"/>
            <a:ext cx="232025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472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40960" cy="924475"/>
          </a:xfrm>
        </p:spPr>
        <p:txBody>
          <a:bodyPr/>
          <a:lstStyle/>
          <a:p>
            <a:r>
              <a:rPr lang="cs-CZ" sz="2400" dirty="0" smtClean="0"/>
              <a:t>DOSTAL JSI OD MAMINKY K NAROZENINÁM PYTLÍK BONBONŮ. CHCEŠ JE ROZDĚLIT MEZI 6 SVÝCH PŘÁTEL. </a:t>
            </a:r>
            <a:r>
              <a:rPr lang="cs-CZ" sz="2400" dirty="0" smtClean="0"/>
              <a:t>ZAKROUŽKUJ, </a:t>
            </a:r>
            <a:r>
              <a:rPr lang="cs-CZ" sz="2400" dirty="0" smtClean="0"/>
              <a:t>KOLIK KAŽDÝ DOSTANE, ABY MĚLI STEJNĚ. KOLIK JICH ZBYDE?      </a:t>
            </a:r>
            <a:endParaRPr lang="cs-CZ" sz="2400" dirty="0"/>
          </a:p>
        </p:txBody>
      </p:sp>
      <p:pic>
        <p:nvPicPr>
          <p:cNvPr id="205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1552">
            <a:off x="4280861" y="2939359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83057">
            <a:off x="1979714" y="2780929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14525">
            <a:off x="1547666" y="4077073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99440">
            <a:off x="3991259" y="5645462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84383">
            <a:off x="7653184" y="3383266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36509">
            <a:off x="6516216" y="2780928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6" y="5373217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6156">
            <a:off x="2533038" y="5373217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6" y="2780929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0324" y="2147636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85356">
            <a:off x="758685" y="1902418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126289">
            <a:off x="6660232" y="1902416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16568">
            <a:off x="5235232" y="4742040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1391">
            <a:off x="7156708" y="4926753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40501">
            <a:off x="5379248" y="5877272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42211">
            <a:off x="7432665" y="5845898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0707">
            <a:off x="6006083" y="3966193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00644">
            <a:off x="266682" y="3649365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974368">
            <a:off x="2189138" y="5964060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36509">
            <a:off x="5090635" y="2239684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99440">
            <a:off x="3568699" y="4456080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9232">
            <a:off x="3205541" y="3540987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021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6852" y="594698"/>
            <a:ext cx="7125113" cy="924475"/>
          </a:xfrm>
        </p:spPr>
        <p:txBody>
          <a:bodyPr/>
          <a:lstStyle/>
          <a:p>
            <a:r>
              <a:rPr lang="cs-CZ" sz="2800" dirty="0" smtClean="0"/>
              <a:t>PEPÍČEK DOSTAL 26 VOJÁČKŮ. UDĚLAL SI Z NICH 3 STEJNÉ SKUPINKY. ZKUS TO JAKO ON. KOLIK TI JICH ZBYLO?</a:t>
            </a:r>
            <a:endParaRPr lang="cs-CZ" sz="2800" dirty="0"/>
          </a:p>
        </p:txBody>
      </p:sp>
      <p:pic>
        <p:nvPicPr>
          <p:cNvPr id="3074" name="Picture 2" descr="C:\Users\ucitel\AppData\Local\Microsoft\Windows\Temporary Internet Files\Content.IE5\EZ2WFMYL\MP900315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103" b="9883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40466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5" y="2564901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48880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2987" y="2076293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34102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8569" y="386104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02850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9051" y="4083116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4653" y="4544979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5608" y="476274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1367" y="393020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86931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7479" y="3854391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864" y="476274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7623" y="393020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9701" y="494116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3297" y="164542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7454" y="508518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539" y="2076293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2638" y="1885273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3622" y="3566690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0589" y="5442372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214" y="372592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0298" y="5366559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5206" y="538677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406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0"/>
            <a:ext cx="6041696" cy="2969300"/>
          </a:xfrm>
        </p:spPr>
        <p:txBody>
          <a:bodyPr/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LUKÁŠ DOSTAL OD BABIČKY K SVÁTKU 17 NOVÝCH ZNÁMEK. MĚL RADOST, PROTOŽE TO BYLY 3 SÉRIE. PO KOLIKA ZNÁMKÁCH BYLA KAŽDÁ SÉRIE, KDYŽ BYLY VŠECHNY STEJNÉ? KOLIK ZNÁMEK ZBYLO?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ucitel\AppData\Local\Microsoft\Windows\Temporary Internet Files\Content.IE5\4Y73KFF3\MC900304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990" y="5231630"/>
            <a:ext cx="708660" cy="9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ZXBK0HSH\MM900336743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087" y="4727872"/>
            <a:ext cx="657225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EZ2WFMYL\MC900215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79345"/>
            <a:ext cx="2092859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4Y73KFF3\MC9003439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7905" y="179345"/>
            <a:ext cx="1328509" cy="128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-32189" y="2873217"/>
            <a:ext cx="9379696" cy="540351"/>
            <a:chOff x="-32189" y="2873217"/>
            <a:chExt cx="9379696" cy="540351"/>
          </a:xfrm>
        </p:grpSpPr>
        <p:grpSp>
          <p:nvGrpSpPr>
            <p:cNvPr id="4112" name="Skupina 4111"/>
            <p:cNvGrpSpPr/>
            <p:nvPr/>
          </p:nvGrpSpPr>
          <p:grpSpPr>
            <a:xfrm>
              <a:off x="98652" y="2873217"/>
              <a:ext cx="8922687" cy="72008"/>
              <a:chOff x="98652" y="2873217"/>
              <a:chExt cx="8922687" cy="72008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98652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546336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97364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142133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186901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231670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2791295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323897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3685040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4132724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600489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504817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550917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595686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>
                <a:off x="637844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bdélník 49"/>
              <p:cNvSpPr/>
              <p:nvPr/>
            </p:nvSpPr>
            <p:spPr>
              <a:xfrm>
                <a:off x="682613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7249553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7697237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8125971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8573655" y="2873217"/>
                <a:ext cx="447684" cy="7200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113" name="Skupina 4112"/>
            <p:cNvGrpSpPr/>
            <p:nvPr/>
          </p:nvGrpSpPr>
          <p:grpSpPr>
            <a:xfrm>
              <a:off x="-32189" y="2930728"/>
              <a:ext cx="9379696" cy="482840"/>
              <a:chOff x="-32189" y="2930728"/>
              <a:chExt cx="9379696" cy="482840"/>
            </a:xfrm>
          </p:grpSpPr>
          <p:sp>
            <p:nvSpPr>
              <p:cNvPr id="8" name="TextovéPole 7"/>
              <p:cNvSpPr txBox="1"/>
              <p:nvPr/>
            </p:nvSpPr>
            <p:spPr>
              <a:xfrm>
                <a:off x="-32189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64" name="TextovéPole 63"/>
              <p:cNvSpPr txBox="1"/>
              <p:nvPr/>
            </p:nvSpPr>
            <p:spPr>
              <a:xfrm>
                <a:off x="364905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</a:t>
                </a:r>
                <a:endParaRPr lang="cs-CZ" sz="2400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771366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66" name="TextovéPole 65"/>
              <p:cNvSpPr txBox="1"/>
              <p:nvPr/>
            </p:nvSpPr>
            <p:spPr>
              <a:xfrm>
                <a:off x="123990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3</a:t>
                </a:r>
                <a:endParaRPr lang="cs-CZ" sz="2400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1687586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4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68" name="TextovéPole 67"/>
              <p:cNvSpPr txBox="1"/>
              <p:nvPr/>
            </p:nvSpPr>
            <p:spPr>
              <a:xfrm>
                <a:off x="2187080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5</a:t>
                </a:r>
                <a:endParaRPr lang="cs-CZ" sz="2400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2582954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0" name="TextovéPole 69"/>
              <p:cNvSpPr txBox="1"/>
              <p:nvPr/>
            </p:nvSpPr>
            <p:spPr>
              <a:xfrm>
                <a:off x="302831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7</a:t>
                </a:r>
                <a:endParaRPr lang="cs-CZ" sz="2400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3505232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8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3951293" y="2945821"/>
                <a:ext cx="36286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9</a:t>
                </a:r>
                <a:endParaRPr lang="cs-CZ" sz="2400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4314154" y="2945821"/>
                <a:ext cx="595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4742291" y="2930728"/>
                <a:ext cx="6117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11</a:t>
                </a:r>
                <a:endParaRPr lang="cs-CZ" sz="2400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5166754" y="2945821"/>
                <a:ext cx="68484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12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5614438" y="2945821"/>
                <a:ext cx="61374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13</a:t>
                </a:r>
                <a:endParaRPr lang="cs-CZ" sz="2400" dirty="0"/>
              </a:p>
            </p:txBody>
          </p:sp>
          <p:sp>
            <p:nvSpPr>
              <p:cNvPr id="77" name="TextovéPole 76"/>
              <p:cNvSpPr txBox="1"/>
              <p:nvPr/>
            </p:nvSpPr>
            <p:spPr>
              <a:xfrm>
                <a:off x="6084168" y="2945821"/>
                <a:ext cx="6480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14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78" name="TextovéPole 77"/>
              <p:cNvSpPr txBox="1"/>
              <p:nvPr/>
            </p:nvSpPr>
            <p:spPr>
              <a:xfrm>
                <a:off x="6502500" y="2945821"/>
                <a:ext cx="64726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15</a:t>
                </a:r>
                <a:endParaRPr lang="cs-CZ" sz="2400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6954610" y="2945821"/>
                <a:ext cx="58988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16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0" name="TextovéPole 79"/>
              <p:cNvSpPr txBox="1"/>
              <p:nvPr/>
            </p:nvSpPr>
            <p:spPr>
              <a:xfrm>
                <a:off x="7428090" y="2945821"/>
                <a:ext cx="6480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17</a:t>
                </a:r>
                <a:endParaRPr lang="cs-CZ" sz="2400" dirty="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7787905" y="2951903"/>
                <a:ext cx="65257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18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8271571" y="2945821"/>
                <a:ext cx="6572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19</a:t>
                </a:r>
                <a:endParaRPr lang="cs-CZ" sz="2400" dirty="0"/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8695170" y="2945821"/>
                <a:ext cx="65233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20</a:t>
                </a:r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p:grpSp>
      </p:grpSp>
      <p:sp>
        <p:nvSpPr>
          <p:cNvPr id="9" name="TextovéPole 8"/>
          <p:cNvSpPr txBox="1"/>
          <p:nvPr/>
        </p:nvSpPr>
        <p:spPr>
          <a:xfrm>
            <a:off x="-32189" y="2420888"/>
            <a:ext cx="2082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Znázornění: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7473395" y="2956368"/>
            <a:ext cx="461139" cy="4572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6588834" y="2956368"/>
            <a:ext cx="461139" cy="4572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733019" y="3501008"/>
            <a:ext cx="33940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Najdeme nejbližší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menší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násobek dělitele - 3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10223" y="3498847"/>
            <a:ext cx="2082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Výpočet: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96" name="TextovéPole 4095"/>
          <p:cNvSpPr txBox="1"/>
          <p:nvPr/>
        </p:nvSpPr>
        <p:spPr>
          <a:xfrm>
            <a:off x="1589088" y="3685673"/>
            <a:ext cx="1676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 : 3 =</a:t>
            </a:r>
            <a:endParaRPr lang="cs-CZ" sz="2400" dirty="0"/>
          </a:p>
        </p:txBody>
      </p:sp>
      <p:sp>
        <p:nvSpPr>
          <p:cNvPr id="4102" name="Zaoblený obdélník 4101"/>
          <p:cNvSpPr/>
          <p:nvPr/>
        </p:nvSpPr>
        <p:spPr>
          <a:xfrm>
            <a:off x="3082447" y="3731840"/>
            <a:ext cx="422785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3608513" y="3731840"/>
            <a:ext cx="1900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17 - 15 =</a:t>
            </a:r>
            <a:endParaRPr lang="cs-CZ" sz="2400" dirty="0"/>
          </a:p>
        </p:txBody>
      </p:sp>
      <p:sp>
        <p:nvSpPr>
          <p:cNvPr id="126" name="Zaoblený obdélník 125"/>
          <p:cNvSpPr/>
          <p:nvPr/>
        </p:nvSpPr>
        <p:spPr>
          <a:xfrm>
            <a:off x="5211707" y="3814998"/>
            <a:ext cx="422785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10223" y="4184330"/>
            <a:ext cx="2082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Zapisujeme: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0" name="TextovéPole 129"/>
          <p:cNvSpPr txBox="1"/>
          <p:nvPr/>
        </p:nvSpPr>
        <p:spPr>
          <a:xfrm>
            <a:off x="1573527" y="4261324"/>
            <a:ext cx="1676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 : 3 =</a:t>
            </a:r>
            <a:endParaRPr lang="cs-CZ" sz="2400" dirty="0"/>
          </a:p>
        </p:txBody>
      </p:sp>
      <p:sp>
        <p:nvSpPr>
          <p:cNvPr id="131" name="Zaoblený obdélník 130"/>
          <p:cNvSpPr/>
          <p:nvPr/>
        </p:nvSpPr>
        <p:spPr>
          <a:xfrm>
            <a:off x="3066886" y="4307491"/>
            <a:ext cx="422785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1589088" y="4723407"/>
            <a:ext cx="1676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 : 3 =</a:t>
            </a:r>
            <a:endParaRPr lang="cs-CZ" sz="2400" dirty="0"/>
          </a:p>
        </p:txBody>
      </p:sp>
      <p:sp>
        <p:nvSpPr>
          <p:cNvPr id="133" name="Zaoblený obdélník 132"/>
          <p:cNvSpPr/>
          <p:nvPr/>
        </p:nvSpPr>
        <p:spPr>
          <a:xfrm>
            <a:off x="3082447" y="4769574"/>
            <a:ext cx="422785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34" name="Zaoblený obdélník 133"/>
          <p:cNvSpPr/>
          <p:nvPr/>
        </p:nvSpPr>
        <p:spPr>
          <a:xfrm>
            <a:off x="3686663" y="4307491"/>
            <a:ext cx="1137668" cy="3693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zb</a:t>
            </a:r>
            <a:r>
              <a:rPr lang="cs-CZ" sz="2400" dirty="0" smtClean="0"/>
              <a:t>. 2 </a:t>
            </a:r>
            <a:endParaRPr lang="cs-CZ" sz="2400" dirty="0"/>
          </a:p>
        </p:txBody>
      </p:sp>
      <p:sp>
        <p:nvSpPr>
          <p:cNvPr id="139" name="Ovál 138"/>
          <p:cNvSpPr/>
          <p:nvPr/>
        </p:nvSpPr>
        <p:spPr>
          <a:xfrm>
            <a:off x="1636373" y="4261324"/>
            <a:ext cx="461139" cy="4572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vál 140"/>
          <p:cNvSpPr/>
          <p:nvPr/>
        </p:nvSpPr>
        <p:spPr>
          <a:xfrm>
            <a:off x="1671813" y="4727872"/>
            <a:ext cx="461139" cy="4572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vál 141"/>
          <p:cNvSpPr/>
          <p:nvPr/>
        </p:nvSpPr>
        <p:spPr>
          <a:xfrm>
            <a:off x="3686663" y="3727130"/>
            <a:ext cx="461139" cy="4572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4463769" y="3736305"/>
            <a:ext cx="461139" cy="4572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1671812" y="3690138"/>
            <a:ext cx="461139" cy="4572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4" name="TextovéPole 4103"/>
          <p:cNvSpPr txBox="1"/>
          <p:nvPr/>
        </p:nvSpPr>
        <p:spPr>
          <a:xfrm>
            <a:off x="727766" y="5348461"/>
            <a:ext cx="1640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bytek 2</a:t>
            </a:r>
            <a:endParaRPr lang="cs-CZ" sz="2400" dirty="0"/>
          </a:p>
        </p:txBody>
      </p:sp>
      <p:sp>
        <p:nvSpPr>
          <p:cNvPr id="4105" name="TextovéPole 4104"/>
          <p:cNvSpPr txBox="1"/>
          <p:nvPr/>
        </p:nvSpPr>
        <p:spPr>
          <a:xfrm>
            <a:off x="3489670" y="5348461"/>
            <a:ext cx="2467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neúplný podíl</a:t>
            </a:r>
            <a:endParaRPr lang="cs-CZ" sz="2400" dirty="0"/>
          </a:p>
        </p:txBody>
      </p:sp>
      <p:cxnSp>
        <p:nvCxnSpPr>
          <p:cNvPr id="4107" name="Přímá spojnice 4106"/>
          <p:cNvCxnSpPr/>
          <p:nvPr/>
        </p:nvCxnSpPr>
        <p:spPr>
          <a:xfrm>
            <a:off x="3462821" y="5138906"/>
            <a:ext cx="145692" cy="3942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0" name="TextovéPole 149"/>
          <p:cNvSpPr txBox="1"/>
          <p:nvPr/>
        </p:nvSpPr>
        <p:spPr>
          <a:xfrm>
            <a:off x="4903054" y="4373343"/>
            <a:ext cx="14753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5566208" y="4769965"/>
            <a:ext cx="2221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(3 x 5) +2 =</a:t>
            </a:r>
            <a:endParaRPr lang="cs-CZ" sz="2400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7638477" y="476388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157" name="Ovál 156"/>
          <p:cNvSpPr/>
          <p:nvPr/>
        </p:nvSpPr>
        <p:spPr>
          <a:xfrm>
            <a:off x="7683782" y="4774430"/>
            <a:ext cx="461139" cy="4572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TextovéPole 158"/>
          <p:cNvSpPr txBox="1"/>
          <p:nvPr/>
        </p:nvSpPr>
        <p:spPr>
          <a:xfrm>
            <a:off x="50316" y="5810126"/>
            <a:ext cx="1637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Odpověď: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11" name="TextovéPole 4110"/>
          <p:cNvSpPr txBox="1"/>
          <p:nvPr/>
        </p:nvSpPr>
        <p:spPr>
          <a:xfrm>
            <a:off x="77428" y="6150049"/>
            <a:ext cx="9066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KAŽDÁ SÉRIE BYLA PO 5 ZNÁMKÁCH A ZBYLY MU 2 ZNÁMKY SAMOSTATNÉ.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629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1000"/>
                            </p:stCondLst>
                            <p:childTnLst>
                              <p:par>
                                <p:cTn id="15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500"/>
                            </p:stCondLst>
                            <p:childTnLst>
                              <p:par>
                                <p:cTn id="16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3500"/>
                            </p:stCondLst>
                            <p:childTnLst>
                              <p:par>
                                <p:cTn id="163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4" dur="4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4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6" grpId="0" animBg="1"/>
      <p:bldP spid="36" grpId="0"/>
      <p:bldP spid="121" grpId="0"/>
      <p:bldP spid="4096" grpId="0"/>
      <p:bldP spid="4102" grpId="0" animBg="1"/>
      <p:bldP spid="125" grpId="0"/>
      <p:bldP spid="126" grpId="0" animBg="1"/>
      <p:bldP spid="127" grpId="0"/>
      <p:bldP spid="130" grpId="0"/>
      <p:bldP spid="131" grpId="0" animBg="1"/>
      <p:bldP spid="132" grpId="0"/>
      <p:bldP spid="133" grpId="0" animBg="1"/>
      <p:bldP spid="134" grpId="0" animBg="1"/>
      <p:bldP spid="139" grpId="0" animBg="1"/>
      <p:bldP spid="141" grpId="0" animBg="1"/>
      <p:bldP spid="142" grpId="0" animBg="1"/>
      <p:bldP spid="143" grpId="0" animBg="1"/>
      <p:bldP spid="144" grpId="0" animBg="1"/>
      <p:bldP spid="4104" grpId="0"/>
      <p:bldP spid="4105" grpId="0"/>
      <p:bldP spid="150" grpId="0"/>
      <p:bldP spid="152" grpId="0"/>
      <p:bldP spid="156" grpId="0"/>
      <p:bldP spid="157" grpId="0" animBg="1"/>
      <p:bldP spid="159" grpId="0"/>
      <p:bldP spid="41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332656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: 2 =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235022" y="988729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 : 2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164480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 : 2 =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235022" y="2300875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 : 2 =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2956948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: 2 =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274373" y="3613021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 : 3 =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235022" y="4269094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 : 3 =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46989" y="4925167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: 3 =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51520" y="558124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 : 3 =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4332" y="623731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: 3 =</a:t>
            </a:r>
            <a:endParaRPr lang="cs-CZ" sz="24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2014532" y="332656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4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014532" y="988729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8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014532" y="1644802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7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2014532" y="2300875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2014532" y="2956948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5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014532" y="3613021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014532" y="4269094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5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2014532" y="4925167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2014532" y="5581240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3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2014532" y="6237312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2734612" y="318412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2734612" y="974485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2734612" y="1630558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2743942" y="2286631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734612" y="2942704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2734612" y="3598777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2734612" y="4254850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3" name="Zaoblený obdélník 82"/>
          <p:cNvSpPr/>
          <p:nvPr/>
        </p:nvSpPr>
        <p:spPr>
          <a:xfrm>
            <a:off x="2734612" y="4910923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2734612" y="5566996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2734612" y="6223068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2429405" y="-96566"/>
            <a:ext cx="1592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</a:rPr>
              <a:t>ZBYTEK</a:t>
            </a:r>
            <a:endParaRPr lang="cs-CZ" sz="2400" u="sng" dirty="0">
              <a:solidFill>
                <a:srgbClr val="C00000"/>
              </a:solidFill>
            </a:endParaRPr>
          </a:p>
        </p:txBody>
      </p:sp>
      <p:sp>
        <p:nvSpPr>
          <p:cNvPr id="188" name="Zaoblený obdélník 187"/>
          <p:cNvSpPr/>
          <p:nvPr/>
        </p:nvSpPr>
        <p:spPr>
          <a:xfrm>
            <a:off x="5724128" y="340397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: 4 =</a:t>
            </a:r>
            <a:endParaRPr lang="cs-CZ" sz="2400" dirty="0"/>
          </a:p>
        </p:txBody>
      </p:sp>
      <p:sp>
        <p:nvSpPr>
          <p:cNvPr id="189" name="Zaoblený obdélník 188"/>
          <p:cNvSpPr/>
          <p:nvPr/>
        </p:nvSpPr>
        <p:spPr>
          <a:xfrm>
            <a:off x="5707630" y="99647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: 4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0" name="Zaoblený obdélník 189"/>
          <p:cNvSpPr/>
          <p:nvPr/>
        </p:nvSpPr>
        <p:spPr>
          <a:xfrm>
            <a:off x="5724128" y="1652543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 : 4 =</a:t>
            </a:r>
            <a:endParaRPr lang="cs-CZ" sz="2400" dirty="0"/>
          </a:p>
        </p:txBody>
      </p:sp>
      <p:sp>
        <p:nvSpPr>
          <p:cNvPr id="191" name="Zaoblený obdélník 190"/>
          <p:cNvSpPr/>
          <p:nvPr/>
        </p:nvSpPr>
        <p:spPr>
          <a:xfrm>
            <a:off x="5707630" y="2308616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: 4 =</a:t>
            </a:r>
            <a:endParaRPr lang="cs-CZ" sz="2400" dirty="0"/>
          </a:p>
        </p:txBody>
      </p:sp>
      <p:sp>
        <p:nvSpPr>
          <p:cNvPr id="192" name="Zaoblený obdélník 191"/>
          <p:cNvSpPr/>
          <p:nvPr/>
        </p:nvSpPr>
        <p:spPr>
          <a:xfrm>
            <a:off x="5724128" y="2964689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 : 4 =</a:t>
            </a:r>
            <a:endParaRPr lang="cs-CZ" sz="2400" dirty="0"/>
          </a:p>
        </p:txBody>
      </p:sp>
      <p:sp>
        <p:nvSpPr>
          <p:cNvPr id="193" name="Zaoblený obdélník 192"/>
          <p:cNvSpPr/>
          <p:nvPr/>
        </p:nvSpPr>
        <p:spPr>
          <a:xfrm>
            <a:off x="5746981" y="362076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: 5 =</a:t>
            </a:r>
            <a:endParaRPr lang="cs-CZ" sz="2400" dirty="0"/>
          </a:p>
        </p:txBody>
      </p:sp>
      <p:sp>
        <p:nvSpPr>
          <p:cNvPr id="194" name="Zaoblený obdélník 193"/>
          <p:cNvSpPr/>
          <p:nvPr/>
        </p:nvSpPr>
        <p:spPr>
          <a:xfrm>
            <a:off x="5707630" y="4276835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 : 5 =</a:t>
            </a:r>
            <a:endParaRPr lang="cs-CZ" sz="2400" dirty="0"/>
          </a:p>
        </p:txBody>
      </p:sp>
      <p:sp>
        <p:nvSpPr>
          <p:cNvPr id="195" name="Zaoblený obdélník 194"/>
          <p:cNvSpPr/>
          <p:nvPr/>
        </p:nvSpPr>
        <p:spPr>
          <a:xfrm>
            <a:off x="5719597" y="4932908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: 5 =</a:t>
            </a:r>
            <a:endParaRPr lang="cs-CZ" sz="2400" dirty="0"/>
          </a:p>
        </p:txBody>
      </p:sp>
      <p:sp>
        <p:nvSpPr>
          <p:cNvPr id="196" name="Zaoblený obdélník 195"/>
          <p:cNvSpPr/>
          <p:nvPr/>
        </p:nvSpPr>
        <p:spPr>
          <a:xfrm>
            <a:off x="5724128" y="5588981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 : 5 =</a:t>
            </a:r>
            <a:endParaRPr lang="cs-CZ" sz="2400" dirty="0"/>
          </a:p>
        </p:txBody>
      </p:sp>
      <p:sp>
        <p:nvSpPr>
          <p:cNvPr id="197" name="Zaoblený obdélník 196"/>
          <p:cNvSpPr/>
          <p:nvPr/>
        </p:nvSpPr>
        <p:spPr>
          <a:xfrm>
            <a:off x="5686940" y="6245053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: 5 =</a:t>
            </a:r>
            <a:endParaRPr lang="cs-CZ" sz="2400" dirty="0"/>
          </a:p>
        </p:txBody>
      </p:sp>
      <p:sp>
        <p:nvSpPr>
          <p:cNvPr id="198" name="Zaoblený obdélník 197"/>
          <p:cNvSpPr/>
          <p:nvPr/>
        </p:nvSpPr>
        <p:spPr>
          <a:xfrm>
            <a:off x="7487140" y="340397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7487140" y="996470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3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7487140" y="1652543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4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7487140" y="2308616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3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7487140" y="2964689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4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7487140" y="3620762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7487140" y="4276835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3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7487140" y="4932908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7487140" y="5588981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3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7487140" y="6245053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8207220" y="326153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8207220" y="982226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0" name="Zaoblený obdélník 209"/>
          <p:cNvSpPr/>
          <p:nvPr/>
        </p:nvSpPr>
        <p:spPr>
          <a:xfrm>
            <a:off x="8207220" y="1638299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1" name="Zaoblený obdélník 210"/>
          <p:cNvSpPr/>
          <p:nvPr/>
        </p:nvSpPr>
        <p:spPr>
          <a:xfrm>
            <a:off x="8216550" y="2294372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2" name="Zaoblený obdélník 211"/>
          <p:cNvSpPr/>
          <p:nvPr/>
        </p:nvSpPr>
        <p:spPr>
          <a:xfrm>
            <a:off x="8207220" y="2950445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3" name="Zaoblený obdélník 212"/>
          <p:cNvSpPr/>
          <p:nvPr/>
        </p:nvSpPr>
        <p:spPr>
          <a:xfrm>
            <a:off x="8207220" y="3606518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8207220" y="4262591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8207220" y="4918664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4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8207220" y="5574737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8207220" y="6230809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4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8" name="TextovéPole 217"/>
          <p:cNvSpPr txBox="1"/>
          <p:nvPr/>
        </p:nvSpPr>
        <p:spPr>
          <a:xfrm>
            <a:off x="7855022" y="-96566"/>
            <a:ext cx="1621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</a:rPr>
              <a:t>ZBYTEK</a:t>
            </a:r>
            <a:endParaRPr lang="cs-CZ" sz="2400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5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9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6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3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0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2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7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4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1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8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5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2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332656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: 6 =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235022" y="988729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 :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164480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 : 6 =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235022" y="2300875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 : 6 =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2956948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: 6 =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274373" y="3613021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 : 7 =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235022" y="4269094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 : 7 =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246989" y="4925167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: 7 =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51520" y="558124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 : 7 =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4332" y="623731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 : 3 =</a:t>
            </a:r>
            <a:endParaRPr lang="cs-CZ" sz="24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2014532" y="332656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014532" y="988729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014532" y="1644802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2014532" y="2300875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2014532" y="2956948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014532" y="3613021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014532" y="4269094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</a:p>
        </p:txBody>
      </p:sp>
      <p:sp>
        <p:nvSpPr>
          <p:cNvPr id="42" name="Zaoblený obdélník 41"/>
          <p:cNvSpPr/>
          <p:nvPr/>
        </p:nvSpPr>
        <p:spPr>
          <a:xfrm>
            <a:off x="2014532" y="4925167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2014532" y="5581240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2014532" y="6237312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2734612" y="318412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2734612" y="974485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5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2734612" y="1630558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2743942" y="2286631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734612" y="2942704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5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1" name="Zaoblený obdélník 80"/>
          <p:cNvSpPr/>
          <p:nvPr/>
        </p:nvSpPr>
        <p:spPr>
          <a:xfrm>
            <a:off x="2734612" y="3598777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5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2734612" y="4254850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3" name="Zaoblený obdélník 82"/>
          <p:cNvSpPr/>
          <p:nvPr/>
        </p:nvSpPr>
        <p:spPr>
          <a:xfrm>
            <a:off x="2734612" y="4910923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2734612" y="5566996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2734612" y="6223068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6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2429405" y="-96566"/>
            <a:ext cx="1592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</a:rPr>
              <a:t>ZBYTEK</a:t>
            </a:r>
            <a:endParaRPr lang="cs-CZ" sz="2400" u="sng" dirty="0">
              <a:solidFill>
                <a:srgbClr val="C00000"/>
              </a:solidFill>
            </a:endParaRPr>
          </a:p>
        </p:txBody>
      </p:sp>
      <p:sp>
        <p:nvSpPr>
          <p:cNvPr id="188" name="Zaoblený obdélník 187"/>
          <p:cNvSpPr/>
          <p:nvPr/>
        </p:nvSpPr>
        <p:spPr>
          <a:xfrm>
            <a:off x="5724128" y="340397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: 8 =</a:t>
            </a:r>
            <a:endParaRPr lang="cs-CZ" sz="2400" dirty="0"/>
          </a:p>
        </p:txBody>
      </p:sp>
      <p:sp>
        <p:nvSpPr>
          <p:cNvPr id="189" name="Zaoblený obdélník 188"/>
          <p:cNvSpPr/>
          <p:nvPr/>
        </p:nvSpPr>
        <p:spPr>
          <a:xfrm>
            <a:off x="5707630" y="99647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: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0" name="Zaoblený obdélník 189"/>
          <p:cNvSpPr/>
          <p:nvPr/>
        </p:nvSpPr>
        <p:spPr>
          <a:xfrm>
            <a:off x="5724128" y="1652543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 : 8 =</a:t>
            </a:r>
            <a:endParaRPr lang="cs-CZ" sz="2400" dirty="0"/>
          </a:p>
        </p:txBody>
      </p:sp>
      <p:sp>
        <p:nvSpPr>
          <p:cNvPr id="191" name="Zaoblený obdélník 190"/>
          <p:cNvSpPr/>
          <p:nvPr/>
        </p:nvSpPr>
        <p:spPr>
          <a:xfrm>
            <a:off x="5707630" y="2308616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: 8 =</a:t>
            </a:r>
            <a:endParaRPr lang="cs-CZ" sz="2400" dirty="0"/>
          </a:p>
        </p:txBody>
      </p:sp>
      <p:sp>
        <p:nvSpPr>
          <p:cNvPr id="192" name="Zaoblený obdélník 191"/>
          <p:cNvSpPr/>
          <p:nvPr/>
        </p:nvSpPr>
        <p:spPr>
          <a:xfrm>
            <a:off x="5724128" y="2964689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 : 8 =</a:t>
            </a:r>
            <a:endParaRPr lang="cs-CZ" sz="2400" dirty="0"/>
          </a:p>
        </p:txBody>
      </p:sp>
      <p:sp>
        <p:nvSpPr>
          <p:cNvPr id="193" name="Zaoblený obdélník 192"/>
          <p:cNvSpPr/>
          <p:nvPr/>
        </p:nvSpPr>
        <p:spPr>
          <a:xfrm>
            <a:off x="5746981" y="362076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 : 9 =</a:t>
            </a:r>
            <a:endParaRPr lang="cs-CZ" sz="2400" dirty="0"/>
          </a:p>
        </p:txBody>
      </p:sp>
      <p:sp>
        <p:nvSpPr>
          <p:cNvPr id="194" name="Zaoblený obdélník 193"/>
          <p:cNvSpPr/>
          <p:nvPr/>
        </p:nvSpPr>
        <p:spPr>
          <a:xfrm>
            <a:off x="5707630" y="4276835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 : 9 =</a:t>
            </a:r>
            <a:endParaRPr lang="cs-CZ" sz="2400" dirty="0"/>
          </a:p>
        </p:txBody>
      </p:sp>
      <p:sp>
        <p:nvSpPr>
          <p:cNvPr id="195" name="Zaoblený obdélník 194"/>
          <p:cNvSpPr/>
          <p:nvPr/>
        </p:nvSpPr>
        <p:spPr>
          <a:xfrm>
            <a:off x="5719597" y="4932908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 : 9 =</a:t>
            </a:r>
            <a:endParaRPr lang="cs-CZ" sz="2400" dirty="0"/>
          </a:p>
        </p:txBody>
      </p:sp>
      <p:sp>
        <p:nvSpPr>
          <p:cNvPr id="196" name="Zaoblený obdélník 195"/>
          <p:cNvSpPr/>
          <p:nvPr/>
        </p:nvSpPr>
        <p:spPr>
          <a:xfrm>
            <a:off x="5724128" y="5588981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 : 9 =</a:t>
            </a:r>
            <a:endParaRPr lang="cs-CZ" sz="2400" dirty="0"/>
          </a:p>
        </p:txBody>
      </p:sp>
      <p:sp>
        <p:nvSpPr>
          <p:cNvPr id="197" name="Zaoblený obdélník 196"/>
          <p:cNvSpPr/>
          <p:nvPr/>
        </p:nvSpPr>
        <p:spPr>
          <a:xfrm>
            <a:off x="5686940" y="6245053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 : 9 =</a:t>
            </a:r>
            <a:endParaRPr lang="cs-CZ" sz="2400" dirty="0"/>
          </a:p>
        </p:txBody>
      </p:sp>
      <p:sp>
        <p:nvSpPr>
          <p:cNvPr id="198" name="Zaoblený obdélník 197"/>
          <p:cNvSpPr/>
          <p:nvPr/>
        </p:nvSpPr>
        <p:spPr>
          <a:xfrm>
            <a:off x="7487140" y="340397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7487140" y="996470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7487140" y="1652543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7487140" y="2308616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7487140" y="2964689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7487140" y="3620762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7487140" y="4276835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7487140" y="4932908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7487140" y="5588981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7487140" y="6245053"/>
            <a:ext cx="605136" cy="50405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8207220" y="326153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8207220" y="982226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7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0" name="Zaoblený obdélník 209"/>
          <p:cNvSpPr/>
          <p:nvPr/>
        </p:nvSpPr>
        <p:spPr>
          <a:xfrm>
            <a:off x="8207220" y="1638299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1" name="Zaoblený obdélník 210"/>
          <p:cNvSpPr/>
          <p:nvPr/>
        </p:nvSpPr>
        <p:spPr>
          <a:xfrm>
            <a:off x="8216550" y="2294372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6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2" name="Zaoblený obdélník 211"/>
          <p:cNvSpPr/>
          <p:nvPr/>
        </p:nvSpPr>
        <p:spPr>
          <a:xfrm>
            <a:off x="8207220" y="2950445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3" name="Zaoblený obdélník 212"/>
          <p:cNvSpPr/>
          <p:nvPr/>
        </p:nvSpPr>
        <p:spPr>
          <a:xfrm>
            <a:off x="8207220" y="3606518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8207220" y="4262591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8207220" y="4918664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5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8207220" y="5574737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8207220" y="6230809"/>
            <a:ext cx="605136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bg2">
                    <a:lumMod val="50000"/>
                  </a:schemeClr>
                </a:solidFill>
              </a:rPr>
              <a:t>1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8" name="TextovéPole 217"/>
          <p:cNvSpPr txBox="1"/>
          <p:nvPr/>
        </p:nvSpPr>
        <p:spPr>
          <a:xfrm>
            <a:off x="7855022" y="-96566"/>
            <a:ext cx="1621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C00000"/>
                </a:solidFill>
              </a:rPr>
              <a:t>ZBYTEK</a:t>
            </a:r>
            <a:endParaRPr lang="cs-CZ" sz="2400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5954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9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1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6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3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0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2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7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4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1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8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5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2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40960" cy="924475"/>
          </a:xfrm>
        </p:spPr>
        <p:txBody>
          <a:bodyPr/>
          <a:lstStyle/>
          <a:p>
            <a:r>
              <a:rPr lang="cs-CZ" sz="2400" dirty="0" smtClean="0"/>
              <a:t>DOSTAL JSI OD MAMINKY K NAROZENINÁM PYTLÍK BONBONŮ. CHCEŠ JE ROZDĚLIT MEZI 6 SVÝCH PŘÁTEL. ZAKROUŽKUJ KOLIK KAŽDÝ DOSTANE, ABY MĚLI STEJNĚ. KOLIK JICH ZBYDE?      </a:t>
            </a:r>
            <a:endParaRPr lang="cs-CZ" sz="2400" dirty="0"/>
          </a:p>
        </p:txBody>
      </p:sp>
      <p:pic>
        <p:nvPicPr>
          <p:cNvPr id="205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1552">
            <a:off x="4280861" y="2939359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83057">
            <a:off x="1979714" y="2780929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14525">
            <a:off x="1547666" y="4077073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99440">
            <a:off x="3991259" y="5645462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84383">
            <a:off x="7653184" y="3383266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36509">
            <a:off x="6516216" y="2780928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6" y="5373217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6156">
            <a:off x="2533038" y="5373217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6" y="2780929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0324" y="2147636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85356">
            <a:off x="758685" y="1902418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126289">
            <a:off x="6660232" y="1902416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16568">
            <a:off x="5235232" y="4742040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71391">
            <a:off x="7156708" y="4926753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40501">
            <a:off x="5379248" y="5877272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42211">
            <a:off x="7432665" y="5845898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0707">
            <a:off x="6006083" y="3966193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200644">
            <a:off x="266682" y="3649365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974368">
            <a:off x="2189138" y="5964060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36509">
            <a:off x="5090635" y="2239684"/>
            <a:ext cx="1280984" cy="63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799440">
            <a:off x="3568699" y="4456080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citel\AppData\Local\Microsoft\Windows\Temporary Internet Files\Content.IE5\EZ2WFMYL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69232">
            <a:off x="3205541" y="3540987"/>
            <a:ext cx="1280982" cy="6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48528" y="332656"/>
            <a:ext cx="44796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ŘEŠENÍ</a:t>
            </a:r>
            <a:endParaRPr lang="cs-CZ" sz="8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3">
            <p14:nvContentPartPr>
              <p14:cNvPr id="4" name="Rukopis 3"/>
              <p14:cNvContentPartPr/>
              <p14:nvPr/>
            </p14:nvContentPartPr>
            <p14:xfrm>
              <a:off x="106920" y="1500120"/>
              <a:ext cx="8867520" cy="533160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97560" y="1490760"/>
                <a:ext cx="8886240" cy="5350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162784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PEPÍČEK DOSTAL 26 VOJÁČKŮ. UDĚLAL SI Z NICH 3 SKUPINKY. ZKUS TO JAKO ON. KOLIK TI JICH ZBYLO?</a:t>
            </a:r>
            <a:endParaRPr lang="cs-CZ" sz="2800" dirty="0"/>
          </a:p>
        </p:txBody>
      </p:sp>
      <p:pic>
        <p:nvPicPr>
          <p:cNvPr id="3074" name="Picture 2" descr="C:\Users\ucitel\AppData\Local\Microsoft\Windows\Temporary Internet Files\Content.IE5\EZ2WFMYL\MP900315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103" b="9883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40466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5" y="2564901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48880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2987" y="2076293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34102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8569" y="386104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02850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9051" y="4083116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4653" y="4544979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5608" y="476274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1367" y="393020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86931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7479" y="3854391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864" y="476274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87623" y="393020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9701" y="494116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3297" y="164542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7454" y="508518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539" y="2076293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2638" y="1885273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3622" y="3566690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0589" y="5442372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214" y="3725928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0298" y="5366559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ucitel\AppData\Local\Microsoft\Windows\Temporary Internet Files\Content.IE5\4Y73KFF3\MC9003314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5206" y="5386774"/>
            <a:ext cx="460650" cy="135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12016" y="404664"/>
            <a:ext cx="5457837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800" dirty="0">
                <a:solidFill>
                  <a:srgbClr val="FF0000"/>
                </a:solidFill>
              </a:rPr>
              <a:t>ŘEŠENÍ</a:t>
            </a:r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53640" y="1767960"/>
              <a:ext cx="8242200" cy="507240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6" cstate="print"/>
              <a:stretch>
                <a:fillRect/>
              </a:stretch>
            </p:blipFill>
            <p:spPr>
              <a:xfrm>
                <a:off x="44280" y="1758600"/>
                <a:ext cx="8260920" cy="5091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109307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smtClean="0">
                <a:hlinkClick r:id="rId2"/>
              </a:rPr>
              <a:t>klipart</a:t>
            </a:r>
            <a:r>
              <a:rPr lang="cs-CZ" sz="200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234195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405</TotalTime>
  <Words>597</Words>
  <Application>Microsoft Office PowerPoint</Application>
  <PresentationFormat>Předvádění na obrazovce (4:3)</PresentationFormat>
  <Paragraphs>190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Snímek 1</vt:lpstr>
      <vt:lpstr>Anotace:</vt:lpstr>
      <vt:lpstr>DĚLENÍ SE ZBYTKEM</vt:lpstr>
      <vt:lpstr>DOSTAL JSI OD MAMINKY K NAROZENINÁM PYTLÍK BONBONŮ. CHCEŠ JE ROZDĚLIT MEZI 6 SVÝCH PŘÁTEL. ZAKROUŽKUJ, KOLIK KAŽDÝ DOSTANE, ABY MĚLI STEJNĚ. KOLIK JICH ZBYDE?      </vt:lpstr>
      <vt:lpstr>PEPÍČEK DOSTAL 26 VOJÁČKŮ. UDĚLAL SI Z NICH 3 STEJNÉ SKUPINKY. ZKUS TO JAKO ON. KOLIK TI JICH ZBYLO?</vt:lpstr>
      <vt:lpstr>LUKÁŠ DOSTAL OD BABIČKY K SVÁTKU 17 NOVÝCH ZNÁMEK. MĚL RADOST, PROTOŽE TO BYLY 3 SÉRIE. PO KOLIKA ZNÁMKÁCH BYLA KAŽDÁ SÉRIE, KDYŽ BYLY VŠECHNY STEJNÉ? KOLIK ZNÁMEK ZBYLO?</vt:lpstr>
      <vt:lpstr>Snímek 7</vt:lpstr>
      <vt:lpstr>Snímek 8</vt:lpstr>
      <vt:lpstr>DOSTAL JSI OD MAMINKY K NAROZENINÁM PYTLÍK BONBONŮ. CHCEŠ JE ROZDĚLIT MEZI 6 SVÝCH PŘÁTEL. ZAKROUŽKUJ KOLIK KAŽDÝ DOSTANE, ABY MĚLI STEJNĚ. KOLIK JICH ZBYDE?      </vt:lpstr>
      <vt:lpstr>PEPÍČEK DOSTAL 26 VOJÁČKŮ. UDĚLAL SI Z NICH 3 SKUPINKY. ZKUS TO JAKO ON. KOLIK TI JICH ZBYLO?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26</cp:revision>
  <dcterms:created xsi:type="dcterms:W3CDTF">2013-05-02T07:42:29Z</dcterms:created>
  <dcterms:modified xsi:type="dcterms:W3CDTF">2013-10-09T08:50:15Z</dcterms:modified>
</cp:coreProperties>
</file>