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76" r:id="rId2"/>
    <p:sldId id="275" r:id="rId3"/>
    <p:sldId id="256" r:id="rId4"/>
    <p:sldId id="265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7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FF0066"/>
    <a:srgbClr val="64B71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20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280" units="cm"/>
          <inkml:channel name="Y" type="integer" max="768" units="cm"/>
        </inkml:traceFormat>
        <inkml:channelProperties>
          <inkml:channelProperty channel="X" name="resolution" value="36" units="1/cm"/>
          <inkml:channelProperty channel="Y" name="resolution" value="36" units="1/cm"/>
        </inkml:channelProperties>
      </inkml:inkSource>
      <inkml:timestamp xml:id="ts0" timeString="2013-05-02T20:11:39.828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620 6623,'0'0,"0"0,0 25,0-1,0 1,0 0,0-25,0 0,0 25,0 0,0-25,0 0,0 24,0 1,0 0,0 0,0 0,0-25,0 0,0 25,0-1,0-24,0 0,0 25,0 0,0-25</inkml:trace>
  <inkml:trace contextRef="#ctx0" brushRef="#br0" timeOffset="5125">2951 6623,'0'25,"0"-25,0 0,0 24,0 1,0 0,0 0,0 0,0-25,0 0,0 24,0 1,0 0,0 0,0 0,0 0,0-1,0 1,0 0,0 0,0-25,0 0</inkml:trace>
  <inkml:trace contextRef="#ctx0" brushRef="#br0" timeOffset="9562.5">5283 6573,'0'0,"0"25,0 0,0 24,0-24,0 0,0 0,0 0,0-1,0 1,0 0,0-25,0 25,0 0,0 0,0-1,0 1,0 0,0 0,0 0,0-25,0 0</inkml:trace>
  <inkml:trace contextRef="#ctx0" brushRef="#br0" timeOffset="14296.8749">7615 6623,'0'0,"0"0,0 25,0-25,0 0,0 0,0 0,0 24,0 1,0-25,0 0,0 25,0 0,0-25,0 0,0 25,0-1,0 1,0 0,0-25,0 0,0 25,0-25,0 0,0 25,0 0,0-25,0 0,0 24,0-24,0 0,0 25,0-25</inkml:trace>
  <inkml:trace contextRef="#ctx0" brushRef="#br0" timeOffset="18421.875">9996 6623,'0'0,"0"25,0-1,0 1,0-25,0 25,0 0,0 0,0-1,0 1,0 0,0 0,0 0,0 0,0-1,0 1,0-25,0 25,0 0,0 0,0-1</inkml:trace>
  <inkml:trace contextRef="#ctx0" brushRef="#br0" timeOffset="21468.75">12377 6598,'0'0,"0"25,0 0,0-1,0 26,0-25,0 0,0 24,25 1,-25-25,0 0,0-1,0 1,0 0,0-25,0 25,0 0,0-1,0 1,0 0,0-25,0 0</inkml:trace>
  <inkml:trace contextRef="#ctx0" brushRef="#br0" timeOffset="25734.375">14783 6623,'0'25,"0"-1,0 1,0 25,0-25,0-1,0 1,0 0,0-25,0 25,0 0,0 0,0-1,0 1,0 0,0 0,0 0,0-1</inkml:trace>
  <inkml:trace contextRef="#ctx0" brushRef="#br0" timeOffset="28812.5">17065 6573,'0'0,"0"25,0 0,0 0,0-1,0 1,0 0,0 0,0 0,0-1,0 1,0-25,0 25,0 0,0 0,0 0,0-1,0 1,0 0,0 0,0 0,0-1,0-24,0 25</inkml:trace>
  <inkml:trace contextRef="#ctx0" brushRef="#br0" timeOffset="32562.5">19347 6623,'0'0,"0"25,0-1,0 1,0 0,0 0,0 0,0-1,0-24,0 0,0 25,0 0,0 0,0 0,0 0,0-25,0 0,0 24,0 1,0 0,0 0,0 0,0-25,0 0,0 24,0 1,0-25,0 0</inkml:trace>
  <inkml:trace contextRef="#ctx0" brushRef="#br0" timeOffset="37890.6248">21629 6648,'0'0,"0"24,0 1,0 0,0 0,0 0,0-1,0 1,0 0,0-25,0 0,0 25,0 0,0 0,0-1,0 1,0 0,0-25,0 0,0 25,0-25,0 0</inkml:trace>
  <inkml:trace contextRef="#ctx0" brushRef="#br0" timeOffset="59171.875">24011 6623,'0'0,"0"25,0-25,0 0,0 24,0 1,0 0,0 0,0 0,0-1,0 1,0 0,0 0,0 0,0-25,0 25,0-1,0 1,0 0,0 0,0 0,0-1,0-24,0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1280" units="cm"/>
          <inkml:channel name="Y" type="integer" max="768" units="cm"/>
        </inkml:traceFormat>
        <inkml:channelProperties>
          <inkml:channelProperty channel="X" name="resolution" value="36" units="1/cm"/>
          <inkml:channelProperty channel="Y" name="resolution" value="36" units="1/cm"/>
        </inkml:channelProperties>
      </inkml:inkSource>
      <inkml:timestamp xml:id="ts0" timeString="2013-05-02T20:13:21.500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1389 6375,'0'25,"0"-25,0 0,0 24,0 1,0-25,0 0,0 25,0 0,0 0,0-1,0 1,0 0,0 0,0 0,0-1,0 1,0-25,0 25,0 0,0 0,0-1,0 1,0 0,0 0,0 0,0 0</inkml:trace>
  <inkml:trace contextRef="#ctx0" brushRef="#br0" timeOffset="4531.25">3324 6400,'0'0,"0"24,24 26,-24-25,0 0,0-1,0 1,0 0,0 0,0 0,0-1,0 1,0-25,0 25,0 0,0 0,0-1,0 1,0 0,0 0</inkml:trace>
  <inkml:trace contextRef="#ctx0" brushRef="#br0" timeOffset="7390.625">5308 6424,'0'0,"0"25,0 0,0 0,0 0,0-1,0 1,0 0,0 0,0 0,0-1,0-24,0 25,0 0,0 0,0 0,0-1,0 1,0 0,0 0,0 0</inkml:trace>
  <inkml:trace contextRef="#ctx0" brushRef="#br0" timeOffset="10093.75">7317 6400,'0'0,"0"24,0 1,0 0,0 0,0 0,0-1,0 1,0 0,0 0,0 0,0-25,0 24,0 1,0 0,0 0,0 0,0-1,0-24,0 0,0 25,0 0,0 0,0 0,0 0,0-1</inkml:trace>
  <inkml:trace contextRef="#ctx0" brushRef="#br0" timeOffset="13000">9326 6424,'0'0,"0"25,0 0,0 0,0 0,0-1,0 1,0 0,0 0,0 0,0-1,0-24,0 25,0 0,0 0,0 0,0-25,0 0,0 24,0 1,0 0,0 0,0 0,0-25,0 0</inkml:trace>
  <inkml:trace contextRef="#ctx0" brushRef="#br0" timeOffset="15906.25">11261 6424,'0'0,"0"25,0 0,0 0,0 0,0-1,0-24,0 0,0 25,0 0,0 0,0 0,0-1,0 1,0 0,0 0,0 0,0-1,0-24,0 25,0 0,0-25,0 0,0 25,0-25</inkml:trace>
  <inkml:trace contextRef="#ctx0" brushRef="#br0" timeOffset="18687.5">13196 6424,'0'0,"0"25,0-25,0 0,0 25,0 0,0 0,0-1,0 1,0 0,0 0,0 0,0-1,0 1,0-25,0 25,0 0,0 0,0-1,0 1,0 0,0 0,0 0,0-25,0 0,0 0</inkml:trace>
  <inkml:trace contextRef="#ctx0" brushRef="#br0" timeOffset="21921.875">15180 6424,'0'0,"0"25,0 0,0 0,0 0,0-1,0 1,0 0,0 0,0 0,0-1,0 1,0-25,25 0,-25 0,0 25,0 0,0-25,0 0,0 25,0-1,0 1,0 0,0-25,0 0</inkml:trace>
  <inkml:trace contextRef="#ctx0" brushRef="#br0" timeOffset="25000">17165 6400,'0'0,"0"24,0 1,0 0,0 0,0 0,0-1,0 1,0 0,0 0,0 0,0-25,0 24,0 1,0 0,0 0,0 0,0-1,0 1,0 0,0 0,0-25,0 0,0 25,0-25,0 0,0 25,0-1</inkml:trace>
  <inkml:trace contextRef="#ctx0" brushRef="#br0" timeOffset="27781.25">19099 6400,'0'0,"0"24,0 1,0 0,0 0,0 0,0-1,0 1,0 0,0 0,0 0,0-25,0 24,0-24,0 0,0 25,0 0,0 0,0 0,0-1,0 1,0 0,0 0,0 0</inkml:trace>
  <inkml:trace contextRef="#ctx0" brushRef="#br0" timeOffset="33109.375">21034 6449,'0'25,"0"0,0 0,0-1,0 1,0 0,0 0,0 0,0-1,0-24,0 25,0 0,0 0,0 0,0-1,0 1,0 0,0 0,0-25,0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ax="1280" units="cm"/>
          <inkml:channel name="Y" type="integer" max="768" units="cm"/>
        </inkml:traceFormat>
        <inkml:channelProperties>
          <inkml:channelProperty channel="X" name="resolution" value="36" units="1/cm"/>
          <inkml:channelProperty channel="Y" name="resolution" value="36" units="1/cm"/>
        </inkml:channelProperties>
      </inkml:inkSource>
      <inkml:timestamp xml:id="ts0" timeString="2013-05-02T20:14:27.921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3324 6449,'0'0,"0"0,0 0,0 0,0 0,0 25,0-25,0 0,0 25,0 0,0-1,0 1,0 0,0 0,0 0,0-1,0 1,0 0,0-25,0 25,0 0,0-1,0 1,0 0,0 0,0 0</inkml:trace>
  <inkml:trace contextRef="#ctx0" brushRef="#br0" timeOffset="2734.375">5357 6449,'0'25,"0"0,0 0,0-1,0-24,0 0,0 25,0 0,0 0,0 0,0-1,0 1,0 0,0 0,0 0,0-25,0 0,0 24,0 1,0-25,0 0,0 25,0 0,0 0,0-50</inkml:trace>
  <inkml:trace contextRef="#ctx0" brushRef="#br0" timeOffset="5828.125">7391 6424,'0'0,"0"0,0 25,0 0,0 0,0 0,0-1,0 1,0 0,0 0,0 0,0-1,0-24,0 25,0 0,0-25,0 0,0 25,0 0,0-25,0 0,0 0,0 0,0 24,0 1,0 0,0-25,0 0,0 0,0 0,0 25,0 0,0 0</inkml:trace>
  <inkml:trace contextRef="#ctx0" brushRef="#br0" timeOffset="8125">9425 6424,'0'25,"0"0,0 0,0 0,0-1,0 1,0 0,0 0,0 0,0-1,0-24,0 25,0 0,0 0,0 0,0-1,0 1,0 0,0 0,0 0,0 0,0-25</inkml:trace>
  <inkml:trace contextRef="#ctx0" brushRef="#br0" timeOffset="10390.625">11385 6375,'0'25,"0"-1,0 1,0 0,0 0,0 0,0-1,0 1,0 0,0 0,0-25,0 25,0-1,0 1,0 0,0 0,0 0,0-25,0 0,0 24,0 1,0 0,0-25,0 0,0 25</inkml:trace>
  <inkml:trace contextRef="#ctx0" brushRef="#br0" timeOffset="12703.125">13394 6424,'0'0,"0"50,0-25,0 0,0-1,0 1,0 0,0 0,0 24,0-24,0 0,0-25,0 25,0 0,0-1,0 1,0 0,0 0,25 0</inkml:trace>
  <inkml:trace contextRef="#ctx0" brushRef="#br0" timeOffset="15937.5">1240 6474,'25'0,"-25"0,0 25,0 0,0-1,0 1,0 0,0 0,0 0,0-1,0 1,0 0,0-25,0 25,0 0,0-25,0 0,0 24,0 1,0 0,0 0</inkml:trace>
  <inkml:trace contextRef="#ctx0" brushRef="#br0" timeOffset="19343.75">15403 6400,'0'24,"0"1,0 0,0 0,0-25,0 0,0 25,0-1,0 1,0 0,0 0,0 0,0-1,0 1,0 0,0 0,0-25,0 25,0-1,0 1,0 0,0-25,0 0,0 25,0-25</inkml:trace>
  <inkml:trace contextRef="#ctx0" brushRef="#br0" timeOffset="21734.375">17388 6499,'0'0,"0"0,0 0,0 25,0-25,0 0,0 24,0 1,0 0,0-25,0 0,0 25,0 0,0-1,0 1,0 0,0-25,0 0,0 25,0-25,0 0,0 0,0 0,0 25,0-1</inkml:trace>
  <inkml:trace contextRef="#ctx0" brushRef="#br0" timeOffset="24937.5">19372 6474,'0'25,"0"24,0-24,0 0,25 25,-25-26,0 1,0 0,0 25,0-26,0-24,0 25,0 0,0 25,0-25,0-1,0-73,0 24</inkml:trace>
  <inkml:trace contextRef="#ctx0" brushRef="#br0" timeOffset="27718.75">21357 6474,'0'0,"0"25,0 0,0-1,0 1,0 0,0 0,0 0,0-1,0 1,0 0,0-25,0 25,0 0,0-1,0 1,0 0,0 0,0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ax="1280" units="cm"/>
          <inkml:channel name="Y" type="integer" max="768" units="cm"/>
        </inkml:traceFormat>
        <inkml:channelProperties>
          <inkml:channelProperty channel="X" name="resolution" value="36" units="1/cm"/>
          <inkml:channelProperty channel="Y" name="resolution" value="36" units="1/cm"/>
        </inkml:channelProperties>
      </inkml:inkSource>
      <inkml:timestamp xml:id="ts0" timeString="2013-05-02T20:18:05.984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2282 5978,'0'25,"0"0,0-1,0 1,0 0,0 0,0-25,0 0,0 25,0-1,0 1,0 0,0 0,0 0,0-1,0 1,0 0,0 0,0-25,0 25,0-1,0 1,0 0,0 0,0 0,0-1,0 1,0 0,0 0,0-25,0 25,0-1,0 1,0-25,0 0,0-25</inkml:trace>
  <inkml:trace contextRef="#ctx0" brushRef="#br0" timeOffset="7875">4192 6028,'0'24,"0"-24,0 0,0 25,0-25,0 0,0 25,0 0,0 0,0-1,0 1,0 0,0 0,0 0,24 24,-24-24,0 0,0-25,0 0,0 0,0 25,0-1,0 1,0 0,0 0,0 0,0-25,0 0,0 24,0 1,0 0,0 0,0 0,0-1,0-24,0 0,0 25</inkml:trace>
  <inkml:trace contextRef="#ctx0" brushRef="#br0" timeOffset="15296.8749">8061 6028,'0'24,"0"1,0 0,0-25,0 0,0 25,0 0,0-1,0 1,0 0,0 0,0 0,0-1,0 1,0 0,0-25,0 25,0 0,0-1,0 1,0 0,0 0,0 0,0-1,0 1,0 0,0-25,0 25,0-25,0 0,0 25,0-1,0-24,0 0,0 25</inkml:trace>
  <inkml:trace contextRef="#ctx0" brushRef="#br0" timeOffset="22703.125">12005 6077,'0'25,"0"0,0 0,0-1,0 1,0 0,0 0,0 0,0-1,0 1,0-25,0 25,0 0,0 0,0-1,0 1,0 0,0 0,0-25,0 0,0 25,0-1,0 1,0 0,0 0,0 0,0-1,0 1,0 0</inkml:trace>
  <inkml:trace contextRef="#ctx0" brushRef="#br0" timeOffset="27265.625">15800 6127,'0'0,"0"25,0-1,0 1,0 0,0 0,0 0,0-1,0 1,0 0,0 0,0-25,0 25,0-1,0-24,0 0,0 25,0-25,0 0,0 25,0 0,0 0,0-25,0 0,0 24,0-24,0 0,0 25,0-25,0 0,0 25,0 0,0 0,0-1,0-24,0 0,0 25,0 0,0 0,0 0,0-25,0 0,0 24,0-24,0 0,0 25,0 0</inkml:trace>
  <inkml:trace contextRef="#ctx0" brushRef="#br0" timeOffset="31343.75">19595 6077,'0'25,"0"0,0 0,0-25,0 0,0 24,0-24,0 0,0 25,0 0,0 0,0 0,0-1,0 1,0 0,0 0,0-25,0 0,0 25,0-1,0 1,0 0,0 0,0 0,0-1,0-24,0 0,0 25,0 0,0 0,0 0,0-1,0 1,0-25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ax="1280" units="cm"/>
          <inkml:channel name="Y" type="integer" max="768" units="cm"/>
        </inkml:traceFormat>
        <inkml:channelProperties>
          <inkml:channelProperty channel="X" name="resolution" value="36" units="1/cm"/>
          <inkml:channelProperty channel="Y" name="resolution" value="36" units="1/cm"/>
        </inkml:channelProperties>
      </inkml:inkSource>
      <inkml:timestamp xml:id="ts0" timeString="2013-05-02T20:19:17.625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1389 6424,'0'25,"0"0,0 0,0 0,0-25,0 24,0 1,0 0,0 0,0 0,0-1,0 1,0 0,0 0,0 0,0-25,0 0,0 24,0-24,0 0</inkml:trace>
  <inkml:trace contextRef="#ctx0" brushRef="#br0" timeOffset="3812.5">3373 6251,'0'0,"0"25,0-1,0 1,0 0,0 0,0 0,0-1,0 1,0 0,0 0,0-25,0 25,0-1,0 1,0 0,0 0,0 0,0 24,0-24,0 0,0 0,0-25,0 0,0 24,0 1,0 0,0 0,0 0,0 0,0-1,0-48</inkml:trace>
  <inkml:trace contextRef="#ctx0" brushRef="#br0" timeOffset="6531.25">5382 6375,'0'0,"0"25,0-25,0 0,0 24,0 1,0 0,0 0,0 0,0-1,0 1,0 0,0 0,0 0,0-25,0 24,0 1,0 0,0 0,0 0,0-25,0 0,0 24,0-24,0 0,0 25,0-25,0 0,0 25,0-25,0-25</inkml:trace>
  <inkml:trace contextRef="#ctx0" brushRef="#br0" timeOffset="11953.125">7416 6325,'0'25,"0"0,0 0,0-25,0 0,0 24,0 1,0 0,0 0,0 0,0-1,0 1,0 0,0 0,0 0,0-25,0 24,0 1,0-25,0 0,0 25,0 0,0 0,0-1,0 1,0 0,0-50,0 0,0 1</inkml:trace>
  <inkml:trace contextRef="#ctx0" brushRef="#br0" timeOffset="15640.625">9351 6375,'0'0,"0"25,0-1,0 1,0 0,0 0,0 24,0-24,0 0,0 0,0 0,0-25,0 24,0 1,0 0,0 0,0 0,0-1,0-24,0 0,0-49,0 24</inkml:trace>
  <inkml:trace contextRef="#ctx0" brushRef="#br0" timeOffset="19359.375">11236 6350,'0'0,"0"0,0 0,0 25,0-25,0 0,0 0,0 0,0 25,0-1,0 1,0-25,0 0,0 50,0-50,0 0,0 25,0-1,0 1,0 0,0 0,0 0,0-1,0 1,25 0,-25 0,0-25,0 25,0-1,0-24,0-24</inkml:trace>
  <inkml:trace contextRef="#ctx0" brushRef="#br0" timeOffset="53796.875">13245 6400,'0'24,"0"1,0 0,0 0,0 0,0-1,0 1,0 0,0 0,0-25,0 0,0 25,0 24,0-24,0 0,0-25,0 0,0 25,0-1,0 1,0 0,0 0,0 0,0-25,0 0,0 25,0-50,0-25</inkml:trace>
  <inkml:trace contextRef="#ctx0" brushRef="#br0" timeOffset="56578.1249">14858 6325,'0'0,"0"0,24 0,-24 25,0 0,25 0,-25-1,0 1,0 0,0-25,0 0,0 25,0 0,0-1,0-24,0 0,0 25,0 0,0 0,0 0,0-1,0-24,0 0,0 25,0 0,0 0,0-25,0 0,0 25,0-1,0 1,0 0,0 0,25 25,-25-26,0 1,0 0,0-75,0 26</inkml:trace>
  <inkml:trace contextRef="#ctx0" brushRef="#br0" timeOffset="59750">17189 6474,'0'0,"0"50,0-26,0 1,0 0,0 0,0 0,0-1,0 1,0 0,0 0,0-25,0 25,0-1,0 1,0 0,0 0,0 0,0-25</inkml:trace>
  <inkml:trace contextRef="#ctx0" brushRef="#br0" timeOffset="68312.5">19248 6375,'0'0,"0"25,0-1,0 1,0 0,0 0,0 0,0-1,0 1,0 0,0 0,0-25,0 25,0-1,0-24,0 0,0 25,0 0,0 0,0 0,0-1,0 1,0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ax="1280" units="cm"/>
          <inkml:channel name="Y" type="integer" max="768" units="cm"/>
        </inkml:traceFormat>
        <inkml:channelProperties>
          <inkml:channelProperty channel="X" name="resolution" value="36" units="1/cm"/>
          <inkml:channelProperty channel="Y" name="resolution" value="36" units="1/cm"/>
        </inkml:channelProperties>
      </inkml:inkSource>
      <inkml:timestamp xml:id="ts0" timeString="2013-05-02T20:20:58.265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2803 6548,'0'0,"0"0,0 25,0 0,0 0,0 0,0-1,0 1,0 0,0 0,0 24,0-24</inkml:trace>
  <inkml:trace contextRef="#ctx0" brushRef="#br0" timeOffset="3484.375">4638 6623,'0'25,"0"-1,0 1,0-25,0 0,0 25,0-25,0 0,0 25,0 0,0-1,0-24,0 25,0 0,0 0,0 0,0 0,0-1,0 1,0 0,0 0,0 0,0-1,0-24,0 25,0 0,0 0,0 0,0-1,0 1,0-25,0 0,0 25,0-25,0 0</inkml:trace>
  <inkml:trace contextRef="#ctx0" brushRef="#br0" timeOffset="10250">6573 6648,'0'0,"0"24,0-24,0 0,0 25,0 0,0 0,0 0,0-1,0 1,0 0,0-25,0 0,0 25,0 0,0 0,0-1,0 1,0 0,0 0,0 0,0-1,0 1,0-25,0 25,0 0,0 0,0-1,0-24,0 0,0 25</inkml:trace>
  <inkml:trace contextRef="#ctx0" brushRef="#br0" timeOffset="13140.625">8483 6598,'0'25,"0"0,0-1,0 1,0 0,0 0,0-25,0 0,0 25,0-1,0 1,0 0,0 0,0 0,25 24,-25-24,0 0,0 0,0 24,0-49,0 0,0 25,0 0,0 0,0 0,0-1,0-24,0 0,0 25,0 0</inkml:trace>
  <inkml:trace contextRef="#ctx0" brushRef="#br0" timeOffset="20703.125">10294 6598,'0'0,"0"0,0 0,0 0,0 25,0 0,0-1,24 26,-24-25,25 24,-25-24,0 0,0 0,0 25,0-26,0 1,0-25,0 25,0 0,0 0,25 24,-25-24,0 0,0 0,0-1,0 1,0 0</inkml:trace>
  <inkml:trace contextRef="#ctx0" brushRef="#br0" timeOffset="31203.125">12154 6722,'0'25,"0"0,0-1,0 1,0-25,0 0,0 25,0 0,0 0,0 0,0-1,0-24,0 0,0 25,0 0,0 0,0 0,0-25,0 0,0 24,0-24,0 0,0 25,0 0,0 0,0 0,0-25,0 0,0 24</inkml:trace>
  <inkml:trace contextRef="#ctx0" brushRef="#br0" timeOffset="37640.6248">14064 6697,'0'0,"0"0,0 25,0-25,0 0,0 25,0 0,0-1,0 1,0 0,25 0,-25 0,0 0,0-1,0 1,0-25,0 25,0 0,0 0,0-1,0-24,0 0,0 25,0 0,0 0,0 0,0-1,0-24</inkml:trace>
  <inkml:trace contextRef="#ctx0" brushRef="#br0" timeOffset="42375">15949 6648,'0'24,"0"-24,0 0,0 25,0 0,0-25,0 0,0 25,0 0,0-1,0 1,0 0,0 0,0 25,0-26,0 1,0 0,0-25,0 0,0 0,0 25,0 0,0-1,0 1,0 0,25 0,-25 0,0-1,0-24,0 0</inkml:trace>
  <inkml:trace contextRef="#ctx0" brushRef="#br0" timeOffset="49390.6248">17859 6623,'0'25,"0"-1,0 1,0 0,0 0,0 24,0-24,0 0,0 0,0 0,0-25,0 25,0-1,0 1,0 0,0 0,0 0,0-1,0 1,0 0,0 0,0-25,0 25,0-1,0 1,0 0,0 0,0 0,0-1,0 1,0-25,0-25,0-24,0-50</inkml:trace>
  <inkml:trace contextRef="#ctx0" brushRef="#br0" timeOffset="52406.25">19744 6648,'0'0,"0"24,0 1,0 0,0 0,0 0,0-1,0 1,0 0,0-25,0 0,0 25,0 0,0 24,0-24,0 0,0-25,25 0,-25 25,0 0,0-1,0 1,0 0,0 0,0 0,0-1,0 1,0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ax="1280" units="cm"/>
          <inkml:channel name="Y" type="integer" max="768" units="cm"/>
        </inkml:traceFormat>
        <inkml:channelProperties>
          <inkml:channelProperty channel="X" name="resolution" value="36" units="1/cm"/>
          <inkml:channelProperty channel="Y" name="resolution" value="36" units="1/cm"/>
        </inkml:channelProperties>
      </inkml:inkSource>
      <inkml:timestamp xml:id="ts0" timeString="2013-05-02T20:22:23.781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1810 6524,'0'0,"0"24,0 1,0 0,0 0,0 0,0-1,0 1,0 0,0 0,0 0,25 24,-25 1,0-50,0 50,0-26,0 1,0 0,0 0,0 0,0-1,0 1,0 0,0 0,0 0,0-25,0 24,0 1,0 0,0 0,0 0,0-1,0-24</inkml:trace>
  <inkml:trace contextRef="#ctx0" brushRef="#br0" timeOffset="2375">4018 6548,'0'25,"0"0,0 0,0 0,0-1,0 1,0 0,0 0,0 0,0-25,0 49,0-24,0 0,0 0,0 0,0-1,0 1,0 0,0 0,0 0,0-25,0 24,0 1,0 0,0 0,0 0,0-1</inkml:trace>
  <inkml:trace contextRef="#ctx0" brushRef="#br0" timeOffset="12765.625">6077 6623,'0'49,"25"1,-25-25,24 24,-24-24,0-25,0 25,0 0,0 0,0 0,0-25,0 0,0 24,0 1,0 0,0 0,0 0,0-1,0-24,0 0,0 25</inkml:trace>
  <inkml:trace contextRef="#ctx0" brushRef="#br0" timeOffset="19593.75">8210 6648,'0'24,"0"1,0 0,0 0,0 24,0-24,0 0,0 25,0-50,0 25,25 24,-25-24,0 0,0 0,0-1,0 1,0 0,0 0,0 0,0-1,0-24,0 0,0 25,0 0,0 0</inkml:trace>
  <inkml:trace contextRef="#ctx0" brushRef="#br0" timeOffset="22296.875">10343 6623,'0'0,"0"25,0-1,0-24,0 0,0 25,0 0,0 0,0 0,0-1,0 1,0 25,0 0,0-1,0-24,0 0,0 0,0-1,0-24,0 25,0 0,0-25,0 0,0 25,0 0,0-1,0 1</inkml:trace>
  <inkml:trace contextRef="#ctx0" brushRef="#br0" timeOffset="24906.25">12625 6648,'0'0,"0"24,0 1,0 0,0 0,0 24,25 1,-25 0,0 49,25-49,-25-1,0-24,0 25,0-26,0 1,0-25,0 25,0 0,0 0,0-1,0 1,0 0,0 0,0 0,0-1,0 1,0-25</inkml:trace>
  <inkml:trace contextRef="#ctx0" brushRef="#br0" timeOffset="29156.25">14610 6573,'0'0,"0"25,0 0,0 0,0-1,0 26,0-25,0 24,0-24,0 0,0 0,0-25,0 25,0 0,0-1,0 26,0-25,0 0,0-1,0 1,0 0,0 0</inkml:trace>
  <inkml:trace contextRef="#ctx0" brushRef="#br0" timeOffset="35875">16817 6499,'0'25,"0"-1,0 1,0 223,0-74,0-124,25-1,-25-24,0 25,0-26,0 1,0 0,0 0,0-25,0 25,0-1,0 1,25 25,-25-25,0-1,0 1,0 0,0 0,0 0,0-1</inkml:trace>
  <inkml:trace contextRef="#ctx0" brushRef="#br0" timeOffset="40453.1248">18926 6623,'0'0,"0"25,0-1,0 1,0 0,0 0,0 0,0-1,24 1,-24 0,0 0,0 0,0-25,0 0,0 25,0-1,0 1,0 0,0 0,0 0,0-1,0 1,0 0,0 0,0-25,0 0,0 25,0-1</inkml:trace>
  <inkml:trace contextRef="#ctx0" brushRef="#br0" timeOffset="42953.1248">21133 6548,'0'75,"0"24,0 75,0-50,25-75,-25 1,0 0,0-1,0-24,25 25,-25-1,0 1,0-1,0 1,0-25,0 0,0-1,0 1,0 0,0-25,0 25,0 0,0-75,0 25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ax="1280" units="cm"/>
          <inkml:channel name="Y" type="integer" max="768" units="cm"/>
        </inkml:traceFormat>
        <inkml:channelProperties>
          <inkml:channelProperty channel="X" name="resolution" value="36" units="1/cm"/>
          <inkml:channelProperty channel="Y" name="resolution" value="36" units="1/cm"/>
        </inkml:channelProperties>
      </inkml:inkSource>
      <inkml:timestamp xml:id="ts0" timeString="2013-05-02T20:23:44.656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1190 6276,'0'24,"0"1,0 0,0 0,0 0,0-1,0 1,0 0,0-25,0 25,0 0,0-1,0 1,0 0,0 0,0 0,0-1,0 1,0 0,0-25,0 25,0 0,0-1,0 1,0 0,0 0,0 0,0 0,0-1,0 1,0-25,0 25</inkml:trace>
  <inkml:trace contextRef="#ctx0" brushRef="#br0" timeOffset="2390.625">3324 6350,'0'0,"0"25,0 0,0-1,0 1,0 0,0 0,0 0,0-1,0 1,0 0,0-25,0 25,0 0,0-1,0 1,0 0,0 0,0 0,0-1,0 1,0 0,0-25,0 0,0 0,0 25,0 0,0 0,0-1,0 1,0 0,0 0,0-25</inkml:trace>
  <inkml:trace contextRef="#ctx0" brushRef="#br0" timeOffset="5171.875">5482 6325,'0'0,"0"0,0 25,0 0,0 0,0-25,0 0,0 0,0 0,0 0,0 0,0 24,0 1,0 0,0 0,0-25,0 0,0 25,0-1,0 1,0 0,0 0,0 0,0-1,0 1,0 0,0-25,0 0,0 25,0 0,0-1,0 1,0 0,0 0,0 0,24 24,-24-24,0 0</inkml:trace>
  <inkml:trace contextRef="#ctx0" brushRef="#br0" timeOffset="10437.5">7664 6400,'0'0,"0"24,0 1,0 0,0 25,0-26,0 1,0 0,0 25,0-1,0-24,0 0,0 0,0-25,0 24,0 1,0-25,0 0,0 0,0 0,0 25,0 0,0 0</inkml:trace>
  <inkml:trace contextRef="#ctx0" brushRef="#br0" timeOffset="19250">9798 6350,'0'0,"0"25,0 0,0-1,0 1,0 25,0-25,0-1,0 1,0-25,0 0,0 25,0 0,0-25,0 0,0 25,0-25,0 0,0 24,0 1,0 0,0 0,0 0,0-1,0 1,0 0</inkml:trace>
  <inkml:trace contextRef="#ctx0" brushRef="#br0" timeOffset="26453.125">12080 6375,'0'0,"0"25,0-1,0 1,0 0,0 0,0 0,0-1,0 1,0 0,0 0,0-25,0 25,0-1,0 1,0-25,0 0,0 25,0 0,0 0,0-1,0 1,0 0,0 0,0 0</inkml:trace>
  <inkml:trace contextRef="#ctx0" brushRef="#br0" timeOffset="30140.625">14238 6499,'0'25,"0"-1,0 1,0 0,0 0,0 0,0-1,0 1,0 0,0-25,0 25,0 0,0-1,0 1,0 0,0 0,0-25,0 0,0 25</inkml:trace>
  <inkml:trace contextRef="#ctx0" brushRef="#br0" timeOffset="37484.375">16346 6375,'0'0,"0"25,25-25,-25 0,0 0,0 0,0 24,25 1,-25 0,0-25,0 0,0 25,0 0,0-25,0 0,0 24,0 1,24 25,-24-1,0-24,0 0,0 0,0-25,0 0,0 0,0 0,0 0,25 0,0 0,-25 0,0 0,0 0,0 25,25-25,-25 0,0 24,0 1,0 0,0 0,0 0,0 0,0-1</inkml:trace>
  <inkml:trace contextRef="#ctx0" brushRef="#br0" timeOffset="40218.75">18603 6375,'0'25,"0"-1,0-24,0 0,0 0,0 0,0 25,0 0,0 0,0 0,0-1,0 1,0 0,0 0,0 0,0-1,0-24,0 25,0 0,0 0,0 0,0-1,0 1,0 0,0 0,0 0,0 0,0-25,0 24,0 1,0-25,0 0,0 25,0 25,0-26,0 1</inkml:trace>
  <inkml:trace contextRef="#ctx0" brushRef="#br0" timeOffset="42390.6248">20712 6350,'0'0,"0"25,0-25,0 0,0 25,0-1,0 1,0 0,0 0,0 0,24 24,-24 26,0-26,0-24,0 0,0 0,0 24,0-24,0 25,25-1,-25-24,0 25,0-25,25 24,-25-24,0 0,0 0,0-25</inkml:trace>
  <inkml:trace contextRef="#ctx0" brushRef="#br0" timeOffset="58703.1249">22919 6424,'0'0,"0"25,0 0,0 0,0 0,0-1,0 1,0 0,0 0,0 0,0-1,0-24,0 50,0-25,0 0,0-1,0 1,0 0,0 0,0 0,0 0,0-1,0-24,0 25,0 0,0-25,0 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ax="1280" units="cm"/>
          <inkml:channel name="Y" type="integer" max="768" units="cm"/>
        </inkml:traceFormat>
        <inkml:channelProperties>
          <inkml:channelProperty channel="X" name="resolution" value="36" units="1/cm"/>
          <inkml:channelProperty channel="Y" name="resolution" value="36" units="1/cm"/>
        </inkml:channelProperties>
      </inkml:inkSource>
      <inkml:timestamp xml:id="ts0" timeString="2013-05-02T20:25:14.781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893 6152,'0'24,"0"26,0 0,0-1,0 1,0-1,0 1,0 0,0-1,0 1,0-1,0-24,0 0,0 0,0 24,0-24,0 0,0 0,0 0,0 0,0-1,0-24,0 25,0-25,0 0,0-25,0-24</inkml:trace>
  <inkml:trace contextRef="#ctx0" brushRef="#br0" timeOffset="2437.5">3274 6350,'0'0,"0"25,0 0,0-1,25 26,-25 0,0 49,0-50,0 1,0 0,0-26,0 26,25 0,-25-1,0-24,0 25,0-25,0 49,0-49,0-25,0 25,0-1,0 1,0-25</inkml:trace>
  <inkml:trace contextRef="#ctx0" brushRef="#br0" timeOffset="4593.75">5680 6325,'0'0,"0"50,0-1,0-24,0 0,0 25,0-26,0 1,0 25,0-25,0-1,0 1,0 25,0-1,0-24,0 0,0 50,0-75,0 24,0 1,0 0,0 0,0-50</inkml:trace>
  <inkml:trace contextRef="#ctx0" brushRef="#br0" timeOffset="6531.25">8012 6375,'0'49,"0"-24,0 0,0 0,0 0,0-1,0 26,0-25,0 24,0 1,0-25,0 0,0-1,0 26,0-25,0 0,0 0,0-1,0 1,0-25,0 25,0 0,0 0,0-1,0 1,0 0,0 0,0 0,0-1,0 1,0 0,0-25</inkml:trace>
  <inkml:trace contextRef="#ctx0" brushRef="#br0" timeOffset="8812.5">10244 6350,'0'25,"0"0,0-1,0 26,0-25,0 0,25 24,-25-24,0 0,0 24,0 1,25 0,-25-26,0 26,0-25,0 0,0-25,0 49,0-24,0 0,0 0,0 0,0-1,0 1,0 0,0 0,0 0,0-25,0 24,0 1</inkml:trace>
  <inkml:trace contextRef="#ctx0" brushRef="#br0" timeOffset="11390.625">12452 6524,'0'24,"0"1,-25 0,25 25,0-26,0 51,0-50,-25-1,25 1,0 0,0 25,0-25,0 24,0 1,0-25,0 24,0-24,0 0,0 24,0-24,0 0,0 0,0 0,25 24,-25-24,0-25,25 25,-25 0,0-1,24 1,1-25,-25 0,0 0,25 0</inkml:trace>
  <inkml:trace contextRef="#ctx0" brushRef="#br0" timeOffset="13593.75">14982 6474,'0'50,"0"-26,0 26,0-25,0 0,0-1,0 1,0 0,0 0,-25 0,25-1,0 1,0 0,0 0,0 0,0 0,0-1,0-24,0 25,0 0,-25-25,25 0,0 25,-25 0,25-1,0 1,0 0,-25-25,25 0,-24 0,24 0</inkml:trace>
  <inkml:trace contextRef="#ctx0" brushRef="#br0" timeOffset="16609.375">17413 6474,'0'0,"0"50,0-1,0 1,0-25,0-1,0 26,0 0,0-26,0 1,0 0,0 25,0-1,0-24,0 0,0 0,0 0</inkml:trace>
  <inkml:trace contextRef="#ctx0" brushRef="#br0" timeOffset="27578.125">24259 6524,'0'24,"0"1,0 25,0 24,0 174,24-124,-24-74,0-25,0 0,0-1,0 1,0 0,0 0,0 0,0-1,0-24,0 0,0 0,0 25</inkml:trace>
  <inkml:trace contextRef="#ctx0" brushRef="#br0" timeOffset="44265.6248">19670 6623,'0'0,"0"25,0-1,0 1,0 0,0 0,0 0,0-1,0 1,0 0,0 0,0-25,0 25,0 0,0-1,0 1,0 0,0 0,0-25,0 0,0 25,0-1,0 1,0-25,0 0,0 25,0 0,0 0,0-25,0 0</inkml:trace>
  <inkml:trace contextRef="#ctx0" brushRef="#br0" timeOffset="48078.1248">22001 6672,'0'0,"0"25,0 0,0 0,0 0,0-1,0 1,0 0,0 0,0 0,0 0,0-25,0 24,0 1,0 0,0 0,0 0,0-1,0 1,0 0,0 0,0 0,0-25,0 24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36D59-E087-47FB-9B22-C9005EE14FD7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406E8-A578-4D23-BAEF-A7A73DA0FB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36D59-E087-47FB-9B22-C9005EE14FD7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406E8-A578-4D23-BAEF-A7A73DA0FB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36D59-E087-47FB-9B22-C9005EE14FD7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406E8-A578-4D23-BAEF-A7A73DA0FB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36D59-E087-47FB-9B22-C9005EE14FD7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406E8-A578-4D23-BAEF-A7A73DA0FB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36D59-E087-47FB-9B22-C9005EE14FD7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406E8-A578-4D23-BAEF-A7A73DA0FB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36D59-E087-47FB-9B22-C9005EE14FD7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406E8-A578-4D23-BAEF-A7A73DA0FB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36D59-E087-47FB-9B22-C9005EE14FD7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406E8-A578-4D23-BAEF-A7A73DA0FB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36D59-E087-47FB-9B22-C9005EE14FD7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406E8-A578-4D23-BAEF-A7A73DA0FB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36D59-E087-47FB-9B22-C9005EE14FD7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406E8-A578-4D23-BAEF-A7A73DA0FB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36D59-E087-47FB-9B22-C9005EE14FD7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406E8-A578-4D23-BAEF-A7A73DA0FB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36D59-E087-47FB-9B22-C9005EE14FD7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406E8-A578-4D23-BAEF-A7A73DA0FB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A8D36D59-E087-47FB-9B22-C9005EE14FD7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9F7406E8-A578-4D23-BAEF-A7A73DA0FB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emf"/><Relationship Id="rId4" Type="http://schemas.openxmlformats.org/officeDocument/2006/relationships/customXml" Target="../ink/ink1.xml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emf"/><Relationship Id="rId4" Type="http://schemas.openxmlformats.org/officeDocument/2006/relationships/customXml" Target="../ink/ink2.xml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emf"/><Relationship Id="rId4" Type="http://schemas.openxmlformats.org/officeDocument/2006/relationships/customXml" Target="../ink/ink3.xml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emf"/><Relationship Id="rId4" Type="http://schemas.openxmlformats.org/officeDocument/2006/relationships/customXml" Target="../ink/ink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emf"/><Relationship Id="rId5" Type="http://schemas.openxmlformats.org/officeDocument/2006/relationships/customXml" Target="../ink/ink5.xml"/><Relationship Id="rId4" Type="http://schemas.microsoft.com/office/2007/relationships/hdphoto" Target="../media/hdphoto1.wdp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.emf"/><Relationship Id="rId4" Type="http://schemas.openxmlformats.org/officeDocument/2006/relationships/customXml" Target="../ink/ink6.xml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.emf"/><Relationship Id="rId4" Type="http://schemas.openxmlformats.org/officeDocument/2006/relationships/customXml" Target="../ink/ink7.xml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4.emf"/><Relationship Id="rId4" Type="http://schemas.openxmlformats.org/officeDocument/2006/relationships/customXml" Target="../ink/ink8.xml"/></Relationships>
</file>

<file path=ppt/slides/_rels/slide2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5.emf"/><Relationship Id="rId4" Type="http://schemas.openxmlformats.org/officeDocument/2006/relationships/customXml" Target="../ink/ink9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-klipar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1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47173"/>
              </p:ext>
            </p:extLst>
          </p:nvPr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/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Autor:            Mgr. Renata Kučerová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Název:          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VY_32_INOVACE_2B_18_Dělení se zbytkem - procvičování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Téma:           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Matematika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Datum tvorby:          2.5.2013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95930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484784"/>
            <a:ext cx="8686800" cy="4898554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Materiál je určený pro žáky 3. ročníku, předmět matematika – dělení se zbytkem.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Jedná se o prezentaci na interaktivní tabuli.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Prezentace je určena pro procvičování učiva.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Na snímku 4  </a:t>
            </a:r>
            <a:r>
              <a:rPr lang="en-US" dirty="0" smtClean="0"/>
              <a:t>-</a:t>
            </a:r>
            <a:r>
              <a:rPr lang="cs-CZ" dirty="0" smtClean="0"/>
              <a:t> 12 je procvičování probrané látky pomocí</a:t>
            </a:r>
            <a:r>
              <a:rPr lang="cs-CZ" dirty="0" smtClean="0">
                <a:latin typeface="Arial" charset="0"/>
              </a:rPr>
              <a:t> </a:t>
            </a:r>
            <a:r>
              <a:rPr lang="cs-CZ" dirty="0" smtClean="0"/>
              <a:t>zobrazování násobků na ose a následné řešení příkladů</a:t>
            </a:r>
            <a:r>
              <a:rPr lang="en-US" dirty="0" smtClean="0"/>
              <a:t> –</a:t>
            </a:r>
            <a:r>
              <a:rPr lang="cs-CZ" dirty="0" smtClean="0"/>
              <a:t> vše se zobrazuje na ťuknutí.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Na 12. snímku jsou žáci odměněni animací surfaře.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Pomůcky: interaktivní tabule, interaktivní pero.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Materiál je určen k interaktivní výuce. </a:t>
            </a:r>
          </a:p>
        </p:txBody>
      </p:sp>
    </p:spTree>
    <p:extLst>
      <p:ext uri="{BB962C8B-B14F-4D97-AF65-F5344CB8AC3E}">
        <p14:creationId xmlns:p14="http://schemas.microsoft.com/office/powerpoint/2010/main" val="3125926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DĚLENÍ SE </a:t>
            </a:r>
            <a:r>
              <a:rPr lang="cs-CZ" smtClean="0"/>
              <a:t>ZBYTKEM PROCVIČOVÁNÍ.</a:t>
            </a:r>
            <a:endParaRPr lang="cs-CZ" dirty="0"/>
          </a:p>
        </p:txBody>
      </p:sp>
      <p:pic>
        <p:nvPicPr>
          <p:cNvPr id="1026" name="Picture 2" descr="C:\Users\ucitel\AppData\Local\Microsoft\Windows\Temporary Internet Files\Content.IE5\7083E5ZE\MC9003086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2013" y="4005064"/>
            <a:ext cx="1828185" cy="2356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citel\AppData\Local\Microsoft\Windows\Temporary Internet Files\Content.IE5\ZXBK0HSH\MC90030864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2497" y="5589240"/>
            <a:ext cx="1831818" cy="991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ucitel\AppData\Local\Microsoft\Windows\Temporary Internet Files\Content.IE5\ZXBK0HSH\MC90030864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5183098"/>
            <a:ext cx="1831818" cy="991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ucitel\AppData\Local\Microsoft\Windows\Temporary Internet Files\Content.IE5\ZXBK0HSH\MC90030864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4038" y="5589240"/>
            <a:ext cx="1831818" cy="991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citel\AppData\Local\Microsoft\Windows\Temporary Internet Files\Content.IE5\7083E5ZE\MC9003081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717032"/>
            <a:ext cx="1831818" cy="1694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0898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0515" y="332656"/>
            <a:ext cx="7738842" cy="1224136"/>
          </a:xfrm>
          <a:solidFill>
            <a:srgbClr val="FF0066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64B719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VYZNAČ NA ČÍSELNÉ OSE NÁSOBKY ČÍSLA </a:t>
            </a:r>
            <a:r>
              <a:rPr lang="en-US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64B719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64B719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.</a:t>
            </a: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64B719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99" name="Vývojový diagram: ukončení 198"/>
          <p:cNvSpPr/>
          <p:nvPr/>
        </p:nvSpPr>
        <p:spPr>
          <a:xfrm>
            <a:off x="435126" y="2960103"/>
            <a:ext cx="1609013" cy="432048"/>
          </a:xfrm>
          <a:prstGeom prst="flowChartTerminator">
            <a:avLst/>
          </a:prstGeom>
          <a:solidFill>
            <a:srgbClr val="FFFF0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5</a:t>
            </a:r>
            <a:r>
              <a:rPr lang="cs-CZ" sz="2400" dirty="0" smtClean="0">
                <a:solidFill>
                  <a:srgbClr val="002060"/>
                </a:solidFill>
              </a:rPr>
              <a:t> : </a:t>
            </a:r>
            <a:r>
              <a:rPr lang="en-US" sz="2400" dirty="0" smtClean="0">
                <a:solidFill>
                  <a:srgbClr val="002060"/>
                </a:solidFill>
              </a:rPr>
              <a:t>2</a:t>
            </a:r>
            <a:r>
              <a:rPr lang="cs-CZ" sz="2400" dirty="0" smtClean="0">
                <a:solidFill>
                  <a:srgbClr val="002060"/>
                </a:solidFill>
              </a:rPr>
              <a:t>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0" name="Vývojový diagram: ukončení 199"/>
          <p:cNvSpPr/>
          <p:nvPr/>
        </p:nvSpPr>
        <p:spPr>
          <a:xfrm>
            <a:off x="435126" y="3662604"/>
            <a:ext cx="1609013" cy="432048"/>
          </a:xfrm>
          <a:prstGeom prst="flowChartTerminator">
            <a:avLst/>
          </a:prstGeom>
          <a:solidFill>
            <a:srgbClr val="FFFF0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11 : </a:t>
            </a:r>
            <a:r>
              <a:rPr lang="en-US" sz="2400" dirty="0" smtClean="0">
                <a:solidFill>
                  <a:srgbClr val="002060"/>
                </a:solidFill>
              </a:rPr>
              <a:t>2</a:t>
            </a:r>
            <a:r>
              <a:rPr lang="cs-CZ" sz="2400" dirty="0" smtClean="0">
                <a:solidFill>
                  <a:srgbClr val="002060"/>
                </a:solidFill>
              </a:rPr>
              <a:t> 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1" name="Vývojový diagram: ukončení 200"/>
          <p:cNvSpPr/>
          <p:nvPr/>
        </p:nvSpPr>
        <p:spPr>
          <a:xfrm>
            <a:off x="435126" y="4365104"/>
            <a:ext cx="1609013" cy="432048"/>
          </a:xfrm>
          <a:prstGeom prst="flowChartTerminator">
            <a:avLst/>
          </a:prstGeom>
          <a:solidFill>
            <a:srgbClr val="FFFF0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13 : </a:t>
            </a:r>
            <a:r>
              <a:rPr lang="en-US" sz="2400" dirty="0" smtClean="0">
                <a:solidFill>
                  <a:srgbClr val="002060"/>
                </a:solidFill>
              </a:rPr>
              <a:t>2</a:t>
            </a:r>
            <a:r>
              <a:rPr lang="cs-CZ" sz="2400" dirty="0" smtClean="0">
                <a:solidFill>
                  <a:srgbClr val="002060"/>
                </a:solidFill>
              </a:rPr>
              <a:t> 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5" name="Vývojový diagram: ukončení 204"/>
          <p:cNvSpPr/>
          <p:nvPr/>
        </p:nvSpPr>
        <p:spPr>
          <a:xfrm>
            <a:off x="2203853" y="2960103"/>
            <a:ext cx="614238" cy="432048"/>
          </a:xfrm>
          <a:prstGeom prst="flowChartTerminator">
            <a:avLst/>
          </a:prstGeom>
          <a:solidFill>
            <a:srgbClr val="FF0066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FFFF00"/>
                </a:solidFill>
              </a:rPr>
              <a:t>2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206" name="Vývojový diagram: ukončení 205"/>
          <p:cNvSpPr/>
          <p:nvPr/>
        </p:nvSpPr>
        <p:spPr>
          <a:xfrm>
            <a:off x="2203853" y="3662604"/>
            <a:ext cx="614238" cy="432048"/>
          </a:xfrm>
          <a:prstGeom prst="flowChartTerminator">
            <a:avLst/>
          </a:prstGeom>
          <a:solidFill>
            <a:srgbClr val="FF0066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FFFF00"/>
                </a:solidFill>
              </a:rPr>
              <a:t>5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207" name="Vývojový diagram: ukončení 206"/>
          <p:cNvSpPr/>
          <p:nvPr/>
        </p:nvSpPr>
        <p:spPr>
          <a:xfrm>
            <a:off x="2203853" y="4365104"/>
            <a:ext cx="614238" cy="432048"/>
          </a:xfrm>
          <a:prstGeom prst="flowChartTerminator">
            <a:avLst/>
          </a:prstGeom>
          <a:solidFill>
            <a:srgbClr val="FF0066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FFFF00"/>
                </a:solidFill>
              </a:rPr>
              <a:t>6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208" name="Vývojový diagram: ukončení 207"/>
          <p:cNvSpPr/>
          <p:nvPr/>
        </p:nvSpPr>
        <p:spPr>
          <a:xfrm>
            <a:off x="3003336" y="2957601"/>
            <a:ext cx="614238" cy="432048"/>
          </a:xfrm>
          <a:prstGeom prst="flowChartTerminator">
            <a:avLst/>
          </a:prstGeom>
          <a:solidFill>
            <a:srgbClr val="FFC0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1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9" name="Vývojový diagram: ukončení 208"/>
          <p:cNvSpPr/>
          <p:nvPr/>
        </p:nvSpPr>
        <p:spPr>
          <a:xfrm>
            <a:off x="2986931" y="3662604"/>
            <a:ext cx="614238" cy="432048"/>
          </a:xfrm>
          <a:prstGeom prst="flowChartTerminator">
            <a:avLst/>
          </a:prstGeom>
          <a:solidFill>
            <a:srgbClr val="FFC0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1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10" name="Vývojový diagram: ukončení 209"/>
          <p:cNvSpPr/>
          <p:nvPr/>
        </p:nvSpPr>
        <p:spPr>
          <a:xfrm>
            <a:off x="2986931" y="4365104"/>
            <a:ext cx="614238" cy="432048"/>
          </a:xfrm>
          <a:prstGeom prst="flowChartTerminator">
            <a:avLst/>
          </a:prstGeom>
          <a:solidFill>
            <a:srgbClr val="FFC0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1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18" name="Vývojový diagram: ukončení 217"/>
          <p:cNvSpPr/>
          <p:nvPr/>
        </p:nvSpPr>
        <p:spPr>
          <a:xfrm>
            <a:off x="4047010" y="2960103"/>
            <a:ext cx="1609013" cy="432048"/>
          </a:xfrm>
          <a:prstGeom prst="flowChartTerminator">
            <a:avLst/>
          </a:prstGeom>
          <a:solidFill>
            <a:srgbClr val="FFFF0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19</a:t>
            </a:r>
            <a:r>
              <a:rPr lang="cs-CZ" sz="2400" dirty="0" smtClean="0">
                <a:solidFill>
                  <a:srgbClr val="002060"/>
                </a:solidFill>
              </a:rPr>
              <a:t> : </a:t>
            </a:r>
            <a:r>
              <a:rPr lang="en-US" sz="2400" dirty="0" smtClean="0">
                <a:solidFill>
                  <a:srgbClr val="002060"/>
                </a:solidFill>
              </a:rPr>
              <a:t>2</a:t>
            </a:r>
            <a:r>
              <a:rPr lang="cs-CZ" sz="2400" dirty="0" smtClean="0">
                <a:solidFill>
                  <a:srgbClr val="002060"/>
                </a:solidFill>
              </a:rPr>
              <a:t> 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19" name="Vývojový diagram: ukončení 218"/>
          <p:cNvSpPr/>
          <p:nvPr/>
        </p:nvSpPr>
        <p:spPr>
          <a:xfrm>
            <a:off x="4047010" y="3662604"/>
            <a:ext cx="1609013" cy="432048"/>
          </a:xfrm>
          <a:prstGeom prst="flowChartTerminator">
            <a:avLst/>
          </a:prstGeom>
          <a:solidFill>
            <a:srgbClr val="FFFF0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1</a:t>
            </a:r>
            <a:r>
              <a:rPr lang="en-US" sz="2400" dirty="0" smtClean="0">
                <a:solidFill>
                  <a:srgbClr val="002060"/>
                </a:solidFill>
              </a:rPr>
              <a:t>5</a:t>
            </a:r>
            <a:r>
              <a:rPr lang="cs-CZ" sz="2400" dirty="0" smtClean="0">
                <a:solidFill>
                  <a:srgbClr val="002060"/>
                </a:solidFill>
              </a:rPr>
              <a:t> : </a:t>
            </a:r>
            <a:r>
              <a:rPr lang="en-US" sz="2400" dirty="0" smtClean="0">
                <a:solidFill>
                  <a:srgbClr val="002060"/>
                </a:solidFill>
              </a:rPr>
              <a:t>2</a:t>
            </a:r>
            <a:r>
              <a:rPr lang="cs-CZ" sz="2400" dirty="0" smtClean="0">
                <a:solidFill>
                  <a:srgbClr val="002060"/>
                </a:solidFill>
              </a:rPr>
              <a:t> 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0" name="Vývojový diagram: ukončení 219"/>
          <p:cNvSpPr/>
          <p:nvPr/>
        </p:nvSpPr>
        <p:spPr>
          <a:xfrm>
            <a:off x="4047010" y="4365104"/>
            <a:ext cx="1609013" cy="432048"/>
          </a:xfrm>
          <a:prstGeom prst="flowChartTerminator">
            <a:avLst/>
          </a:prstGeom>
          <a:solidFill>
            <a:srgbClr val="FFFF0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17 : </a:t>
            </a:r>
            <a:r>
              <a:rPr lang="en-US" sz="2400" dirty="0" smtClean="0">
                <a:solidFill>
                  <a:srgbClr val="002060"/>
                </a:solidFill>
              </a:rPr>
              <a:t>2</a:t>
            </a:r>
            <a:r>
              <a:rPr lang="cs-CZ" sz="2400" dirty="0" smtClean="0">
                <a:solidFill>
                  <a:srgbClr val="002060"/>
                </a:solidFill>
              </a:rPr>
              <a:t> 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1" name="Vývojový diagram: ukončení 220"/>
          <p:cNvSpPr/>
          <p:nvPr/>
        </p:nvSpPr>
        <p:spPr>
          <a:xfrm>
            <a:off x="5815737" y="2960103"/>
            <a:ext cx="614238" cy="432048"/>
          </a:xfrm>
          <a:prstGeom prst="flowChartTerminator">
            <a:avLst/>
          </a:prstGeom>
          <a:solidFill>
            <a:srgbClr val="FF0066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FFFF00"/>
                </a:solidFill>
              </a:rPr>
              <a:t>9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222" name="Vývojový diagram: ukončení 221"/>
          <p:cNvSpPr/>
          <p:nvPr/>
        </p:nvSpPr>
        <p:spPr>
          <a:xfrm>
            <a:off x="5815737" y="3662604"/>
            <a:ext cx="614238" cy="432048"/>
          </a:xfrm>
          <a:prstGeom prst="flowChartTerminator">
            <a:avLst/>
          </a:prstGeom>
          <a:solidFill>
            <a:srgbClr val="FF0066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FFFF00"/>
                </a:solidFill>
              </a:rPr>
              <a:t>7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223" name="Vývojový diagram: ukončení 222"/>
          <p:cNvSpPr/>
          <p:nvPr/>
        </p:nvSpPr>
        <p:spPr>
          <a:xfrm>
            <a:off x="5815737" y="4365104"/>
            <a:ext cx="614238" cy="432048"/>
          </a:xfrm>
          <a:prstGeom prst="flowChartTerminator">
            <a:avLst/>
          </a:prstGeom>
          <a:solidFill>
            <a:srgbClr val="FF0066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FFFF00"/>
                </a:solidFill>
              </a:rPr>
              <a:t>8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224" name="Vývojový diagram: ukončení 223"/>
          <p:cNvSpPr/>
          <p:nvPr/>
        </p:nvSpPr>
        <p:spPr>
          <a:xfrm>
            <a:off x="6629721" y="2957601"/>
            <a:ext cx="614238" cy="432048"/>
          </a:xfrm>
          <a:prstGeom prst="flowChartTerminator">
            <a:avLst/>
          </a:prstGeom>
          <a:solidFill>
            <a:srgbClr val="FFC0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1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5" name="Vývojový diagram: ukončení 224"/>
          <p:cNvSpPr/>
          <p:nvPr/>
        </p:nvSpPr>
        <p:spPr>
          <a:xfrm>
            <a:off x="6598815" y="3662604"/>
            <a:ext cx="614238" cy="432048"/>
          </a:xfrm>
          <a:prstGeom prst="flowChartTerminator">
            <a:avLst/>
          </a:prstGeom>
          <a:solidFill>
            <a:srgbClr val="FFC0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1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6" name="Vývojový diagram: ukončení 225"/>
          <p:cNvSpPr/>
          <p:nvPr/>
        </p:nvSpPr>
        <p:spPr>
          <a:xfrm>
            <a:off x="6598815" y="4365104"/>
            <a:ext cx="614238" cy="432048"/>
          </a:xfrm>
          <a:prstGeom prst="flowChartTerminator">
            <a:avLst/>
          </a:prstGeom>
          <a:solidFill>
            <a:srgbClr val="FFC0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1</a:t>
            </a:r>
            <a:endParaRPr lang="cs-CZ" sz="2400" dirty="0">
              <a:solidFill>
                <a:srgbClr val="002060"/>
              </a:solidFill>
            </a:endParaRPr>
          </a:p>
        </p:txBody>
      </p:sp>
      <p:pic>
        <p:nvPicPr>
          <p:cNvPr id="2051" name="Picture 3" descr="C:\Users\ucitel\AppData\Local\Microsoft\Windows\Temporary Internet Files\Content.IE5\ZXBK0HSH\MC90043934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429" b="93905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3959" y="4558680"/>
            <a:ext cx="1634968" cy="1634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9" name="Skupina 68"/>
          <p:cNvGrpSpPr/>
          <p:nvPr/>
        </p:nvGrpSpPr>
        <p:grpSpPr>
          <a:xfrm>
            <a:off x="109171" y="2419752"/>
            <a:ext cx="8829686" cy="540351"/>
            <a:chOff x="-32189" y="2873217"/>
            <a:chExt cx="9379696" cy="540351"/>
          </a:xfrm>
        </p:grpSpPr>
        <p:grpSp>
          <p:nvGrpSpPr>
            <p:cNvPr id="70" name="Skupina 69"/>
            <p:cNvGrpSpPr/>
            <p:nvPr/>
          </p:nvGrpSpPr>
          <p:grpSpPr>
            <a:xfrm>
              <a:off x="98652" y="2873217"/>
              <a:ext cx="8922687" cy="72008"/>
              <a:chOff x="98652" y="2873217"/>
              <a:chExt cx="8922687" cy="72008"/>
            </a:xfrm>
          </p:grpSpPr>
          <p:sp>
            <p:nvSpPr>
              <p:cNvPr id="93" name="Obdélník 92"/>
              <p:cNvSpPr/>
              <p:nvPr/>
            </p:nvSpPr>
            <p:spPr>
              <a:xfrm>
                <a:off x="98652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4" name="Obdélník 93"/>
              <p:cNvSpPr/>
              <p:nvPr/>
            </p:nvSpPr>
            <p:spPr>
              <a:xfrm>
                <a:off x="546336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5" name="Obdélník 94"/>
              <p:cNvSpPr/>
              <p:nvPr/>
            </p:nvSpPr>
            <p:spPr>
              <a:xfrm>
                <a:off x="973649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6" name="Obdélník 95"/>
              <p:cNvSpPr/>
              <p:nvPr/>
            </p:nvSpPr>
            <p:spPr>
              <a:xfrm>
                <a:off x="1421333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7" name="Obdélník 96"/>
              <p:cNvSpPr/>
              <p:nvPr/>
            </p:nvSpPr>
            <p:spPr>
              <a:xfrm>
                <a:off x="1869017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8" name="Obdélník 97"/>
              <p:cNvSpPr/>
              <p:nvPr/>
            </p:nvSpPr>
            <p:spPr>
              <a:xfrm>
                <a:off x="2316701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9" name="Obdélník 98"/>
              <p:cNvSpPr/>
              <p:nvPr/>
            </p:nvSpPr>
            <p:spPr>
              <a:xfrm>
                <a:off x="2791295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0" name="Obdélník 99"/>
              <p:cNvSpPr/>
              <p:nvPr/>
            </p:nvSpPr>
            <p:spPr>
              <a:xfrm>
                <a:off x="3238979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1" name="Obdélník 100"/>
              <p:cNvSpPr/>
              <p:nvPr/>
            </p:nvSpPr>
            <p:spPr>
              <a:xfrm>
                <a:off x="3685040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2" name="Obdélník 101"/>
              <p:cNvSpPr/>
              <p:nvPr/>
            </p:nvSpPr>
            <p:spPr>
              <a:xfrm>
                <a:off x="4132724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3" name="Obdélník 102"/>
              <p:cNvSpPr/>
              <p:nvPr/>
            </p:nvSpPr>
            <p:spPr>
              <a:xfrm>
                <a:off x="4600489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4" name="Obdélník 103"/>
              <p:cNvSpPr/>
              <p:nvPr/>
            </p:nvSpPr>
            <p:spPr>
              <a:xfrm>
                <a:off x="5048173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5" name="Obdélník 104"/>
              <p:cNvSpPr/>
              <p:nvPr/>
            </p:nvSpPr>
            <p:spPr>
              <a:xfrm>
                <a:off x="5509177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6" name="Obdélník 105"/>
              <p:cNvSpPr/>
              <p:nvPr/>
            </p:nvSpPr>
            <p:spPr>
              <a:xfrm>
                <a:off x="5956861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7" name="Obdélník 106"/>
              <p:cNvSpPr/>
              <p:nvPr/>
            </p:nvSpPr>
            <p:spPr>
              <a:xfrm>
                <a:off x="6378447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8" name="Obdélník 107"/>
              <p:cNvSpPr/>
              <p:nvPr/>
            </p:nvSpPr>
            <p:spPr>
              <a:xfrm>
                <a:off x="6826131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9" name="Obdélník 108"/>
              <p:cNvSpPr/>
              <p:nvPr/>
            </p:nvSpPr>
            <p:spPr>
              <a:xfrm>
                <a:off x="7249553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0" name="Obdélník 109"/>
              <p:cNvSpPr/>
              <p:nvPr/>
            </p:nvSpPr>
            <p:spPr>
              <a:xfrm>
                <a:off x="7697237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1" name="Obdélník 110"/>
              <p:cNvSpPr/>
              <p:nvPr/>
            </p:nvSpPr>
            <p:spPr>
              <a:xfrm>
                <a:off x="8125971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2" name="Obdélník 111"/>
              <p:cNvSpPr/>
              <p:nvPr/>
            </p:nvSpPr>
            <p:spPr>
              <a:xfrm>
                <a:off x="8573655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71" name="Skupina 70"/>
            <p:cNvGrpSpPr/>
            <p:nvPr/>
          </p:nvGrpSpPr>
          <p:grpSpPr>
            <a:xfrm>
              <a:off x="-32189" y="2930728"/>
              <a:ext cx="9379696" cy="482840"/>
              <a:chOff x="-32189" y="2930728"/>
              <a:chExt cx="9379696" cy="482840"/>
            </a:xfrm>
          </p:grpSpPr>
          <p:sp>
            <p:nvSpPr>
              <p:cNvPr id="72" name="TextovéPole 71"/>
              <p:cNvSpPr txBox="1"/>
              <p:nvPr/>
            </p:nvSpPr>
            <p:spPr>
              <a:xfrm>
                <a:off x="-32189" y="2945821"/>
                <a:ext cx="36286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FF0000"/>
                    </a:solidFill>
                  </a:rPr>
                  <a:t>0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73" name="TextovéPole 72"/>
              <p:cNvSpPr txBox="1"/>
              <p:nvPr/>
            </p:nvSpPr>
            <p:spPr>
              <a:xfrm>
                <a:off x="364905" y="2945821"/>
                <a:ext cx="36286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1</a:t>
                </a:r>
                <a:endParaRPr lang="cs-CZ" sz="2400" dirty="0"/>
              </a:p>
            </p:txBody>
          </p:sp>
          <p:sp>
            <p:nvSpPr>
              <p:cNvPr id="74" name="TextovéPole 73"/>
              <p:cNvSpPr txBox="1"/>
              <p:nvPr/>
            </p:nvSpPr>
            <p:spPr>
              <a:xfrm>
                <a:off x="771366" y="2945821"/>
                <a:ext cx="36286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FF0000"/>
                    </a:solidFill>
                  </a:rPr>
                  <a:t>2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75" name="TextovéPole 74"/>
              <p:cNvSpPr txBox="1"/>
              <p:nvPr/>
            </p:nvSpPr>
            <p:spPr>
              <a:xfrm>
                <a:off x="1239902" y="2945821"/>
                <a:ext cx="36286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3</a:t>
                </a:r>
                <a:endParaRPr lang="cs-CZ" sz="2400" dirty="0"/>
              </a:p>
            </p:txBody>
          </p:sp>
          <p:sp>
            <p:nvSpPr>
              <p:cNvPr id="76" name="TextovéPole 75"/>
              <p:cNvSpPr txBox="1"/>
              <p:nvPr/>
            </p:nvSpPr>
            <p:spPr>
              <a:xfrm>
                <a:off x="1687586" y="2945821"/>
                <a:ext cx="36286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FF0000"/>
                    </a:solidFill>
                  </a:rPr>
                  <a:t>4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77" name="TextovéPole 76"/>
              <p:cNvSpPr txBox="1"/>
              <p:nvPr/>
            </p:nvSpPr>
            <p:spPr>
              <a:xfrm>
                <a:off x="2187080" y="2945821"/>
                <a:ext cx="36286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5</a:t>
                </a:r>
                <a:endParaRPr lang="cs-CZ" sz="2400" dirty="0"/>
              </a:p>
            </p:txBody>
          </p:sp>
          <p:sp>
            <p:nvSpPr>
              <p:cNvPr id="78" name="TextovéPole 77"/>
              <p:cNvSpPr txBox="1"/>
              <p:nvPr/>
            </p:nvSpPr>
            <p:spPr>
              <a:xfrm>
                <a:off x="2582954" y="2945821"/>
                <a:ext cx="36286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FF0000"/>
                    </a:solidFill>
                  </a:rPr>
                  <a:t>6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79" name="TextovéPole 78"/>
              <p:cNvSpPr txBox="1"/>
              <p:nvPr/>
            </p:nvSpPr>
            <p:spPr>
              <a:xfrm>
                <a:off x="3028312" y="2945821"/>
                <a:ext cx="36286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7</a:t>
                </a:r>
                <a:endParaRPr lang="cs-CZ" sz="2400" dirty="0"/>
              </a:p>
            </p:txBody>
          </p:sp>
          <p:sp>
            <p:nvSpPr>
              <p:cNvPr id="80" name="TextovéPole 79"/>
              <p:cNvSpPr txBox="1"/>
              <p:nvPr/>
            </p:nvSpPr>
            <p:spPr>
              <a:xfrm>
                <a:off x="3505232" y="2945821"/>
                <a:ext cx="36286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FF0000"/>
                    </a:solidFill>
                  </a:rPr>
                  <a:t>8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81" name="TextovéPole 80"/>
              <p:cNvSpPr txBox="1"/>
              <p:nvPr/>
            </p:nvSpPr>
            <p:spPr>
              <a:xfrm>
                <a:off x="3951293" y="2945821"/>
                <a:ext cx="36286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9</a:t>
                </a:r>
                <a:endParaRPr lang="cs-CZ" sz="2400" dirty="0"/>
              </a:p>
            </p:txBody>
          </p:sp>
          <p:sp>
            <p:nvSpPr>
              <p:cNvPr id="82" name="TextovéPole 81"/>
              <p:cNvSpPr txBox="1"/>
              <p:nvPr/>
            </p:nvSpPr>
            <p:spPr>
              <a:xfrm>
                <a:off x="4314154" y="2945821"/>
                <a:ext cx="59500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FF0000"/>
                    </a:solidFill>
                  </a:rPr>
                  <a:t>10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83" name="TextovéPole 82"/>
              <p:cNvSpPr txBox="1"/>
              <p:nvPr/>
            </p:nvSpPr>
            <p:spPr>
              <a:xfrm>
                <a:off x="4742291" y="2930728"/>
                <a:ext cx="61176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11</a:t>
                </a:r>
                <a:endParaRPr lang="cs-CZ" sz="2400" dirty="0"/>
              </a:p>
            </p:txBody>
          </p:sp>
          <p:sp>
            <p:nvSpPr>
              <p:cNvPr id="84" name="TextovéPole 83"/>
              <p:cNvSpPr txBox="1"/>
              <p:nvPr/>
            </p:nvSpPr>
            <p:spPr>
              <a:xfrm>
                <a:off x="5166754" y="2945821"/>
                <a:ext cx="68484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FF0000"/>
                    </a:solidFill>
                  </a:rPr>
                  <a:t>12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85" name="TextovéPole 84"/>
              <p:cNvSpPr txBox="1"/>
              <p:nvPr/>
            </p:nvSpPr>
            <p:spPr>
              <a:xfrm>
                <a:off x="5614438" y="2945821"/>
                <a:ext cx="613745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13</a:t>
                </a:r>
                <a:endParaRPr lang="cs-CZ" sz="2400" dirty="0"/>
              </a:p>
            </p:txBody>
          </p:sp>
          <p:sp>
            <p:nvSpPr>
              <p:cNvPr id="86" name="TextovéPole 85"/>
              <p:cNvSpPr txBox="1"/>
              <p:nvPr/>
            </p:nvSpPr>
            <p:spPr>
              <a:xfrm>
                <a:off x="6084168" y="2945821"/>
                <a:ext cx="64807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FF0000"/>
                    </a:solidFill>
                  </a:rPr>
                  <a:t>14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87" name="TextovéPole 86"/>
              <p:cNvSpPr txBox="1"/>
              <p:nvPr/>
            </p:nvSpPr>
            <p:spPr>
              <a:xfrm>
                <a:off x="6502500" y="2945821"/>
                <a:ext cx="64726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15</a:t>
                </a:r>
                <a:endParaRPr lang="cs-CZ" sz="2400" dirty="0"/>
              </a:p>
            </p:txBody>
          </p:sp>
          <p:sp>
            <p:nvSpPr>
              <p:cNvPr id="88" name="TextovéPole 87"/>
              <p:cNvSpPr txBox="1"/>
              <p:nvPr/>
            </p:nvSpPr>
            <p:spPr>
              <a:xfrm>
                <a:off x="6954610" y="2945821"/>
                <a:ext cx="589885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FF0000"/>
                    </a:solidFill>
                  </a:rPr>
                  <a:t>16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89" name="TextovéPole 88"/>
              <p:cNvSpPr txBox="1"/>
              <p:nvPr/>
            </p:nvSpPr>
            <p:spPr>
              <a:xfrm>
                <a:off x="7428090" y="2945821"/>
                <a:ext cx="64807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17</a:t>
                </a:r>
                <a:endParaRPr lang="cs-CZ" sz="2400" dirty="0"/>
              </a:p>
            </p:txBody>
          </p:sp>
          <p:sp>
            <p:nvSpPr>
              <p:cNvPr id="90" name="TextovéPole 89"/>
              <p:cNvSpPr txBox="1"/>
              <p:nvPr/>
            </p:nvSpPr>
            <p:spPr>
              <a:xfrm>
                <a:off x="7787905" y="2951903"/>
                <a:ext cx="65257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FF0000"/>
                    </a:solidFill>
                  </a:rPr>
                  <a:t>18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91" name="TextovéPole 90"/>
              <p:cNvSpPr txBox="1"/>
              <p:nvPr/>
            </p:nvSpPr>
            <p:spPr>
              <a:xfrm>
                <a:off x="8271571" y="2945821"/>
                <a:ext cx="65722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19</a:t>
                </a:r>
                <a:endParaRPr lang="cs-CZ" sz="2400" dirty="0"/>
              </a:p>
            </p:txBody>
          </p:sp>
          <p:sp>
            <p:nvSpPr>
              <p:cNvPr id="92" name="TextovéPole 91"/>
              <p:cNvSpPr txBox="1"/>
              <p:nvPr/>
            </p:nvSpPr>
            <p:spPr>
              <a:xfrm>
                <a:off x="8695170" y="2945821"/>
                <a:ext cx="65233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FF0000"/>
                    </a:solidFill>
                  </a:rPr>
                  <a:t>20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</p:grpSp>
      </p:grpSp>
      <p:grpSp>
        <p:nvGrpSpPr>
          <p:cNvPr id="3" name="Skupina 2"/>
          <p:cNvGrpSpPr/>
          <p:nvPr/>
        </p:nvGrpSpPr>
        <p:grpSpPr>
          <a:xfrm>
            <a:off x="184060" y="1863568"/>
            <a:ext cx="8772690" cy="464719"/>
            <a:chOff x="184060" y="1863568"/>
            <a:chExt cx="8772690" cy="464719"/>
          </a:xfrm>
        </p:grpSpPr>
        <p:sp>
          <p:nvSpPr>
            <p:cNvPr id="10" name="TextovéPole 9"/>
            <p:cNvSpPr txBox="1"/>
            <p:nvPr/>
          </p:nvSpPr>
          <p:spPr>
            <a:xfrm>
              <a:off x="903884" y="1863568"/>
              <a:ext cx="3628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2</a:t>
              </a:r>
              <a:endParaRPr lang="cs-CZ" sz="2400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759941" y="1863568"/>
              <a:ext cx="3628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4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2598552" y="1863568"/>
              <a:ext cx="3628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/>
                <a:t>6</a:t>
              </a:r>
              <a:endParaRPr lang="cs-CZ" sz="2400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3446195" y="1863568"/>
              <a:ext cx="44768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>
                  <a:solidFill>
                    <a:srgbClr val="FF0000"/>
                  </a:solidFill>
                </a:rPr>
                <a:t>8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7542985" y="1863568"/>
              <a:ext cx="49193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18</a:t>
              </a:r>
              <a:endParaRPr lang="cs-CZ" sz="2400" dirty="0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6663050" y="1866622"/>
              <a:ext cx="60174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16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4231432" y="1863568"/>
              <a:ext cx="52933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1</a:t>
              </a:r>
              <a:r>
                <a:rPr lang="en-US" sz="2400" dirty="0" smtClean="0"/>
                <a:t>0</a:t>
              </a:r>
              <a:endParaRPr lang="cs-CZ" sz="2400" dirty="0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5906041" y="1866622"/>
              <a:ext cx="4757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14</a:t>
              </a:r>
              <a:endParaRPr lang="cs-CZ" sz="2400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5102345" y="1863568"/>
              <a:ext cx="5211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12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31" name="TextovéPole 230"/>
            <p:cNvSpPr txBox="1"/>
            <p:nvPr/>
          </p:nvSpPr>
          <p:spPr>
            <a:xfrm>
              <a:off x="8322978" y="1866622"/>
              <a:ext cx="63377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2</a:t>
              </a:r>
              <a:r>
                <a:rPr lang="cs-CZ" sz="2400" dirty="0" smtClean="0">
                  <a:solidFill>
                    <a:srgbClr val="FF0000"/>
                  </a:solidFill>
                </a:rPr>
                <a:t>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113" name="TextovéPole 112"/>
            <p:cNvSpPr txBox="1"/>
            <p:nvPr/>
          </p:nvSpPr>
          <p:spPr>
            <a:xfrm>
              <a:off x="184060" y="1866621"/>
              <a:ext cx="3628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49729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5" dur="500"/>
                                        <p:tgtEl>
                                          <p:spTgt spid="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9" dur="500"/>
                                        <p:tgtEl>
                                          <p:spTgt spid="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00"/>
                                        <p:tgtEl>
                                          <p:spTgt spid="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6" dur="500"/>
                                        <p:tgtEl>
                                          <p:spTgt spid="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animBg="1"/>
      <p:bldP spid="201" grpId="0" animBg="1"/>
      <p:bldP spid="205" grpId="0" animBg="1"/>
      <p:bldP spid="206" grpId="0" animBg="1"/>
      <p:bldP spid="207" grpId="0" animBg="1"/>
      <p:bldP spid="208" grpId="0" animBg="1"/>
      <p:bldP spid="209" grpId="0" animBg="1"/>
      <p:bldP spid="210" grpId="0" animBg="1"/>
      <p:bldP spid="218" grpId="0" animBg="1"/>
      <p:bldP spid="219" grpId="0" animBg="1"/>
      <p:bldP spid="220" grpId="0" animBg="1"/>
      <p:bldP spid="221" grpId="0" animBg="1"/>
      <p:bldP spid="222" grpId="0" animBg="1"/>
      <p:bldP spid="223" grpId="0" animBg="1"/>
      <p:bldP spid="224" grpId="0" animBg="1"/>
      <p:bldP spid="225" grpId="0" animBg="1"/>
      <p:bldP spid="2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0515" y="332656"/>
            <a:ext cx="7738842" cy="1224136"/>
          </a:xfr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VYZNAČ NA ČÍSELNÉ OSE NÁSOBKY ČÍSLA 3.</a:t>
            </a: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grpSp>
        <p:nvGrpSpPr>
          <p:cNvPr id="227" name="Skupina 226"/>
          <p:cNvGrpSpPr/>
          <p:nvPr/>
        </p:nvGrpSpPr>
        <p:grpSpPr>
          <a:xfrm>
            <a:off x="372373" y="2352903"/>
            <a:ext cx="7579361" cy="488954"/>
            <a:chOff x="372373" y="2352903"/>
            <a:chExt cx="7579361" cy="488954"/>
          </a:xfrm>
        </p:grpSpPr>
        <p:sp>
          <p:nvSpPr>
            <p:cNvPr id="7" name="TextovéPole 6"/>
            <p:cNvSpPr txBox="1"/>
            <p:nvPr/>
          </p:nvSpPr>
          <p:spPr>
            <a:xfrm>
              <a:off x="372373" y="2380192"/>
              <a:ext cx="3628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2649164" y="2380192"/>
              <a:ext cx="6117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10</a:t>
              </a:r>
              <a:endParaRPr lang="cs-CZ" sz="2400" dirty="0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7294510" y="2380192"/>
              <a:ext cx="65722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30</a:t>
              </a:r>
              <a:endParaRPr lang="cs-CZ" sz="2400" dirty="0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4988221" y="2380192"/>
              <a:ext cx="65233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20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grpSp>
          <p:nvGrpSpPr>
            <p:cNvPr id="198" name="Skupina 197"/>
            <p:cNvGrpSpPr/>
            <p:nvPr/>
          </p:nvGrpSpPr>
          <p:grpSpPr>
            <a:xfrm>
              <a:off x="497880" y="2352903"/>
              <a:ext cx="7071199" cy="106370"/>
              <a:chOff x="497880" y="2352903"/>
              <a:chExt cx="7071199" cy="106370"/>
            </a:xfrm>
          </p:grpSpPr>
          <p:sp>
            <p:nvSpPr>
              <p:cNvPr id="28" name="Obdélník 27"/>
              <p:cNvSpPr/>
              <p:nvPr/>
            </p:nvSpPr>
            <p:spPr>
              <a:xfrm>
                <a:off x="497880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" name="Obdélník 28"/>
              <p:cNvSpPr/>
              <p:nvPr/>
            </p:nvSpPr>
            <p:spPr>
              <a:xfrm>
                <a:off x="735234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" name="Obdélník 29"/>
              <p:cNvSpPr/>
              <p:nvPr/>
            </p:nvSpPr>
            <p:spPr>
              <a:xfrm>
                <a:off x="961786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" name="Obdélník 30"/>
              <p:cNvSpPr/>
              <p:nvPr/>
            </p:nvSpPr>
            <p:spPr>
              <a:xfrm>
                <a:off x="1199135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" name="Obdélník 31"/>
              <p:cNvSpPr/>
              <p:nvPr/>
            </p:nvSpPr>
            <p:spPr>
              <a:xfrm>
                <a:off x="1436489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" name="Obdélník 32"/>
              <p:cNvSpPr/>
              <p:nvPr/>
            </p:nvSpPr>
            <p:spPr>
              <a:xfrm>
                <a:off x="1673842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" name="Obdélník 33"/>
              <p:cNvSpPr/>
              <p:nvPr/>
            </p:nvSpPr>
            <p:spPr>
              <a:xfrm>
                <a:off x="1925462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" name="Obdélník 34"/>
              <p:cNvSpPr/>
              <p:nvPr/>
            </p:nvSpPr>
            <p:spPr>
              <a:xfrm>
                <a:off x="2162815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" name="Obdélník 35"/>
              <p:cNvSpPr/>
              <p:nvPr/>
            </p:nvSpPr>
            <p:spPr>
              <a:xfrm>
                <a:off x="2399306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Obdélník 36"/>
              <p:cNvSpPr/>
              <p:nvPr/>
            </p:nvSpPr>
            <p:spPr>
              <a:xfrm>
                <a:off x="2636660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" name="Obdélník 37"/>
              <p:cNvSpPr/>
              <p:nvPr/>
            </p:nvSpPr>
            <p:spPr>
              <a:xfrm>
                <a:off x="2884659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Obdélník 38"/>
              <p:cNvSpPr/>
              <p:nvPr/>
            </p:nvSpPr>
            <p:spPr>
              <a:xfrm>
                <a:off x="3122013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0" name="Obdélník 39"/>
              <p:cNvSpPr/>
              <p:nvPr/>
            </p:nvSpPr>
            <p:spPr>
              <a:xfrm>
                <a:off x="3366426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1" name="Obdélník 40"/>
              <p:cNvSpPr/>
              <p:nvPr/>
            </p:nvSpPr>
            <p:spPr>
              <a:xfrm>
                <a:off x="3603780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2" name="Obdélník 41"/>
              <p:cNvSpPr/>
              <p:nvPr/>
            </p:nvSpPr>
            <p:spPr>
              <a:xfrm>
                <a:off x="3827295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3" name="Obdélník 42"/>
              <p:cNvSpPr/>
              <p:nvPr/>
            </p:nvSpPr>
            <p:spPr>
              <a:xfrm>
                <a:off x="4064648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4" name="Obdélník 43"/>
              <p:cNvSpPr/>
              <p:nvPr/>
            </p:nvSpPr>
            <p:spPr>
              <a:xfrm>
                <a:off x="4289138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5" name="Obdélník 44"/>
              <p:cNvSpPr/>
              <p:nvPr/>
            </p:nvSpPr>
            <p:spPr>
              <a:xfrm>
                <a:off x="4526491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6" name="Obdélník 45"/>
              <p:cNvSpPr/>
              <p:nvPr/>
            </p:nvSpPr>
            <p:spPr>
              <a:xfrm>
                <a:off x="4753793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7" name="Obdélník 46"/>
              <p:cNvSpPr/>
              <p:nvPr/>
            </p:nvSpPr>
            <p:spPr>
              <a:xfrm>
                <a:off x="4991142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8" name="Obdélník 187"/>
              <p:cNvSpPr/>
              <p:nvPr/>
            </p:nvSpPr>
            <p:spPr>
              <a:xfrm>
                <a:off x="5225242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9" name="Obdélník 188"/>
              <p:cNvSpPr/>
              <p:nvPr/>
            </p:nvSpPr>
            <p:spPr>
              <a:xfrm>
                <a:off x="5462596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0" name="Obdélník 189"/>
              <p:cNvSpPr/>
              <p:nvPr/>
            </p:nvSpPr>
            <p:spPr>
              <a:xfrm>
                <a:off x="5707009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1" name="Obdélník 190"/>
              <p:cNvSpPr/>
              <p:nvPr/>
            </p:nvSpPr>
            <p:spPr>
              <a:xfrm>
                <a:off x="5944363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2" name="Obdélník 191"/>
              <p:cNvSpPr/>
              <p:nvPr/>
            </p:nvSpPr>
            <p:spPr>
              <a:xfrm>
                <a:off x="6167878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3" name="Obdélník 192"/>
              <p:cNvSpPr/>
              <p:nvPr/>
            </p:nvSpPr>
            <p:spPr>
              <a:xfrm>
                <a:off x="6405231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4" name="Obdélník 193"/>
              <p:cNvSpPr/>
              <p:nvPr/>
            </p:nvSpPr>
            <p:spPr>
              <a:xfrm>
                <a:off x="6629721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5" name="Obdélník 194"/>
              <p:cNvSpPr/>
              <p:nvPr/>
            </p:nvSpPr>
            <p:spPr>
              <a:xfrm>
                <a:off x="6867074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6" name="Obdélník 195"/>
              <p:cNvSpPr/>
              <p:nvPr/>
            </p:nvSpPr>
            <p:spPr>
              <a:xfrm>
                <a:off x="7094376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7" name="Obdélník 196"/>
              <p:cNvSpPr/>
              <p:nvPr/>
            </p:nvSpPr>
            <p:spPr>
              <a:xfrm>
                <a:off x="7331725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199" name="Vývojový diagram: ukončení 198"/>
          <p:cNvSpPr/>
          <p:nvPr/>
        </p:nvSpPr>
        <p:spPr>
          <a:xfrm>
            <a:off x="435126" y="2960103"/>
            <a:ext cx="1609013" cy="432048"/>
          </a:xfrm>
          <a:prstGeom prst="flowChartTerminator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4 : 3 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0" name="Vývojový diagram: ukončení 199"/>
          <p:cNvSpPr/>
          <p:nvPr/>
        </p:nvSpPr>
        <p:spPr>
          <a:xfrm>
            <a:off x="435126" y="3662604"/>
            <a:ext cx="1609013" cy="432048"/>
          </a:xfrm>
          <a:prstGeom prst="flowChartTerminator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11 : 3 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1" name="Vývojový diagram: ukončení 200"/>
          <p:cNvSpPr/>
          <p:nvPr/>
        </p:nvSpPr>
        <p:spPr>
          <a:xfrm>
            <a:off x="435126" y="4365104"/>
            <a:ext cx="1609013" cy="432048"/>
          </a:xfrm>
          <a:prstGeom prst="flowChartTerminator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13 : 3 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5" name="Vývojový diagram: ukončení 204"/>
          <p:cNvSpPr/>
          <p:nvPr/>
        </p:nvSpPr>
        <p:spPr>
          <a:xfrm>
            <a:off x="2203853" y="2960103"/>
            <a:ext cx="614238" cy="432048"/>
          </a:xfrm>
          <a:prstGeom prst="flowChartTerminator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1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6" name="Vývojový diagram: ukončení 205"/>
          <p:cNvSpPr/>
          <p:nvPr/>
        </p:nvSpPr>
        <p:spPr>
          <a:xfrm>
            <a:off x="2203853" y="3662604"/>
            <a:ext cx="614238" cy="432048"/>
          </a:xfrm>
          <a:prstGeom prst="flowChartTerminator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3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7" name="Vývojový diagram: ukončení 206"/>
          <p:cNvSpPr/>
          <p:nvPr/>
        </p:nvSpPr>
        <p:spPr>
          <a:xfrm>
            <a:off x="2203853" y="4365104"/>
            <a:ext cx="614238" cy="432048"/>
          </a:xfrm>
          <a:prstGeom prst="flowChartTerminator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4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8" name="Vývojový diagram: ukončení 207"/>
          <p:cNvSpPr/>
          <p:nvPr/>
        </p:nvSpPr>
        <p:spPr>
          <a:xfrm>
            <a:off x="3003336" y="2957601"/>
            <a:ext cx="614238" cy="432048"/>
          </a:xfrm>
          <a:prstGeom prst="flowChartTerminator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1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9" name="Vývojový diagram: ukončení 208"/>
          <p:cNvSpPr/>
          <p:nvPr/>
        </p:nvSpPr>
        <p:spPr>
          <a:xfrm>
            <a:off x="2986931" y="3662604"/>
            <a:ext cx="614238" cy="432048"/>
          </a:xfrm>
          <a:prstGeom prst="flowChartTerminator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2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10" name="Vývojový diagram: ukončení 209"/>
          <p:cNvSpPr/>
          <p:nvPr/>
        </p:nvSpPr>
        <p:spPr>
          <a:xfrm>
            <a:off x="2986931" y="4365104"/>
            <a:ext cx="614238" cy="432048"/>
          </a:xfrm>
          <a:prstGeom prst="flowChartTerminator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1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18" name="Vývojový diagram: ukončení 217"/>
          <p:cNvSpPr/>
          <p:nvPr/>
        </p:nvSpPr>
        <p:spPr>
          <a:xfrm>
            <a:off x="4047010" y="2960103"/>
            <a:ext cx="1609013" cy="432048"/>
          </a:xfrm>
          <a:prstGeom prst="flowChartTerminator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20 : 3 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19" name="Vývojový diagram: ukončení 218"/>
          <p:cNvSpPr/>
          <p:nvPr/>
        </p:nvSpPr>
        <p:spPr>
          <a:xfrm>
            <a:off x="4047010" y="3662604"/>
            <a:ext cx="1609013" cy="432048"/>
          </a:xfrm>
          <a:prstGeom prst="flowChartTerminator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25</a:t>
            </a:r>
            <a:r>
              <a:rPr lang="cs-CZ" sz="2400" dirty="0" smtClean="0">
                <a:solidFill>
                  <a:srgbClr val="002060"/>
                </a:solidFill>
              </a:rPr>
              <a:t> : 3 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0" name="Vývojový diagram: ukončení 219"/>
          <p:cNvSpPr/>
          <p:nvPr/>
        </p:nvSpPr>
        <p:spPr>
          <a:xfrm>
            <a:off x="4047010" y="4365104"/>
            <a:ext cx="1609013" cy="432048"/>
          </a:xfrm>
          <a:prstGeom prst="flowChartTerminator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29</a:t>
            </a:r>
            <a:r>
              <a:rPr lang="cs-CZ" sz="2400" dirty="0" smtClean="0">
                <a:solidFill>
                  <a:srgbClr val="002060"/>
                </a:solidFill>
              </a:rPr>
              <a:t> : 3 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1" name="Vývojový diagram: ukončení 220"/>
          <p:cNvSpPr/>
          <p:nvPr/>
        </p:nvSpPr>
        <p:spPr>
          <a:xfrm>
            <a:off x="5815737" y="2960103"/>
            <a:ext cx="614238" cy="432048"/>
          </a:xfrm>
          <a:prstGeom prst="flowChartTerminator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6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2" name="Vývojový diagram: ukončení 221"/>
          <p:cNvSpPr/>
          <p:nvPr/>
        </p:nvSpPr>
        <p:spPr>
          <a:xfrm>
            <a:off x="5815737" y="3662604"/>
            <a:ext cx="614238" cy="432048"/>
          </a:xfrm>
          <a:prstGeom prst="flowChartTerminator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8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3" name="Vývojový diagram: ukončení 222"/>
          <p:cNvSpPr/>
          <p:nvPr/>
        </p:nvSpPr>
        <p:spPr>
          <a:xfrm>
            <a:off x="5815737" y="4365104"/>
            <a:ext cx="614238" cy="432048"/>
          </a:xfrm>
          <a:prstGeom prst="flowChartTerminator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9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4" name="Vývojový diagram: ukončení 223"/>
          <p:cNvSpPr/>
          <p:nvPr/>
        </p:nvSpPr>
        <p:spPr>
          <a:xfrm>
            <a:off x="6629721" y="2957601"/>
            <a:ext cx="614238" cy="432048"/>
          </a:xfrm>
          <a:prstGeom prst="flowChartTerminator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2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5" name="Vývojový diagram: ukončení 224"/>
          <p:cNvSpPr/>
          <p:nvPr/>
        </p:nvSpPr>
        <p:spPr>
          <a:xfrm>
            <a:off x="6598815" y="3662604"/>
            <a:ext cx="614238" cy="432048"/>
          </a:xfrm>
          <a:prstGeom prst="flowChartTerminator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1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6" name="Vývojový diagram: ukončení 225"/>
          <p:cNvSpPr/>
          <p:nvPr/>
        </p:nvSpPr>
        <p:spPr>
          <a:xfrm>
            <a:off x="6598815" y="4365104"/>
            <a:ext cx="614238" cy="432048"/>
          </a:xfrm>
          <a:prstGeom prst="flowChartTerminator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2</a:t>
            </a:r>
            <a:endParaRPr lang="cs-CZ" sz="2400" dirty="0">
              <a:solidFill>
                <a:srgbClr val="002060"/>
              </a:solidFill>
            </a:endParaRPr>
          </a:p>
        </p:txBody>
      </p:sp>
      <p:pic>
        <p:nvPicPr>
          <p:cNvPr id="2051" name="Picture 3" descr="C:\Users\ucitel\AppData\Local\Microsoft\Windows\Temporary Internet Files\Content.IE5\ZXBK0HSH\MC90043934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429" b="93905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3959" y="4558680"/>
            <a:ext cx="1634968" cy="1634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Skupina 2"/>
          <p:cNvGrpSpPr/>
          <p:nvPr/>
        </p:nvGrpSpPr>
        <p:grpSpPr>
          <a:xfrm>
            <a:off x="340969" y="1841152"/>
            <a:ext cx="7610765" cy="484081"/>
            <a:chOff x="340969" y="1841152"/>
            <a:chExt cx="7610765" cy="484081"/>
          </a:xfrm>
        </p:grpSpPr>
        <p:sp>
          <p:nvSpPr>
            <p:cNvPr id="10" name="TextovéPole 9"/>
            <p:cNvSpPr txBox="1"/>
            <p:nvPr/>
          </p:nvSpPr>
          <p:spPr>
            <a:xfrm>
              <a:off x="1044043" y="1863568"/>
              <a:ext cx="3628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3</a:t>
              </a:r>
              <a:endParaRPr lang="cs-CZ" sz="2400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759941" y="1863568"/>
              <a:ext cx="3628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6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2455229" y="1863568"/>
              <a:ext cx="3628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9</a:t>
              </a:r>
              <a:endParaRPr lang="cs-CZ" sz="2400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3156096" y="1863568"/>
              <a:ext cx="44768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12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6594455" y="1863568"/>
              <a:ext cx="49193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27</a:t>
              </a:r>
              <a:endParaRPr lang="cs-CZ" sz="2400" dirty="0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5880844" y="1863568"/>
              <a:ext cx="60174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24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3866116" y="1863568"/>
              <a:ext cx="52933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15</a:t>
              </a:r>
              <a:endParaRPr lang="cs-CZ" sz="2400" dirty="0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5231295" y="1863568"/>
              <a:ext cx="4757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21</a:t>
              </a:r>
              <a:endParaRPr lang="cs-CZ" sz="2400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4493212" y="1863568"/>
              <a:ext cx="5211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18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31" name="TextovéPole 230"/>
            <p:cNvSpPr txBox="1"/>
            <p:nvPr/>
          </p:nvSpPr>
          <p:spPr>
            <a:xfrm>
              <a:off x="7317962" y="1841152"/>
              <a:ext cx="63377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30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69" name="TextovéPole 68"/>
            <p:cNvSpPr txBox="1"/>
            <p:nvPr/>
          </p:nvSpPr>
          <p:spPr>
            <a:xfrm>
              <a:off x="340969" y="1850298"/>
              <a:ext cx="3628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690620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5" dur="500"/>
                                        <p:tgtEl>
                                          <p:spTgt spid="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9" dur="500"/>
                                        <p:tgtEl>
                                          <p:spTgt spid="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00"/>
                                        <p:tgtEl>
                                          <p:spTgt spid="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6" dur="500"/>
                                        <p:tgtEl>
                                          <p:spTgt spid="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animBg="1"/>
      <p:bldP spid="201" grpId="0" animBg="1"/>
      <p:bldP spid="205" grpId="0" animBg="1"/>
      <p:bldP spid="206" grpId="0" animBg="1"/>
      <p:bldP spid="207" grpId="0" animBg="1"/>
      <p:bldP spid="208" grpId="0" animBg="1"/>
      <p:bldP spid="209" grpId="0" animBg="1"/>
      <p:bldP spid="210" grpId="0" animBg="1"/>
      <p:bldP spid="218" grpId="0" animBg="1"/>
      <p:bldP spid="219" grpId="0" animBg="1"/>
      <p:bldP spid="220" grpId="0" animBg="1"/>
      <p:bldP spid="221" grpId="0" animBg="1"/>
      <p:bldP spid="222" grpId="0" animBg="1"/>
      <p:bldP spid="223" grpId="0" animBg="1"/>
      <p:bldP spid="224" grpId="0" animBg="1"/>
      <p:bldP spid="225" grpId="0" animBg="1"/>
      <p:bldP spid="22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0515" y="332656"/>
            <a:ext cx="7738842" cy="1224136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VYZNAČ NA ČÍSELNÉ OSE NÁSOBKY ČÍSLA 4.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99" name="Vývojový diagram: ukončení 198"/>
          <p:cNvSpPr/>
          <p:nvPr/>
        </p:nvSpPr>
        <p:spPr>
          <a:xfrm>
            <a:off x="435126" y="2960103"/>
            <a:ext cx="1609013" cy="432048"/>
          </a:xfrm>
          <a:prstGeom prst="flowChartTerminator">
            <a:avLst/>
          </a:prstGeom>
          <a:solidFill>
            <a:srgbClr val="FF00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15 : 4 =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200" name="Vývojový diagram: ukončení 199"/>
          <p:cNvSpPr/>
          <p:nvPr/>
        </p:nvSpPr>
        <p:spPr>
          <a:xfrm>
            <a:off x="435126" y="3662604"/>
            <a:ext cx="1609013" cy="432048"/>
          </a:xfrm>
          <a:prstGeom prst="flowChartTerminator">
            <a:avLst/>
          </a:prstGeom>
          <a:solidFill>
            <a:srgbClr val="FF00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11 : 4=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201" name="Vývojový diagram: ukončení 200"/>
          <p:cNvSpPr/>
          <p:nvPr/>
        </p:nvSpPr>
        <p:spPr>
          <a:xfrm>
            <a:off x="435126" y="4365104"/>
            <a:ext cx="1609013" cy="432048"/>
          </a:xfrm>
          <a:prstGeom prst="flowChartTerminator">
            <a:avLst/>
          </a:prstGeom>
          <a:solidFill>
            <a:srgbClr val="FF00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13 : 4 =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205" name="Vývojový diagram: ukončení 204"/>
          <p:cNvSpPr/>
          <p:nvPr/>
        </p:nvSpPr>
        <p:spPr>
          <a:xfrm>
            <a:off x="2203853" y="2960103"/>
            <a:ext cx="614238" cy="432048"/>
          </a:xfrm>
          <a:prstGeom prst="flowChartTerminator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3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6" name="Vývojový diagram: ukončení 205"/>
          <p:cNvSpPr/>
          <p:nvPr/>
        </p:nvSpPr>
        <p:spPr>
          <a:xfrm>
            <a:off x="2203853" y="3662604"/>
            <a:ext cx="614238" cy="432048"/>
          </a:xfrm>
          <a:prstGeom prst="flowChartTerminator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2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7" name="Vývojový diagram: ukončení 206"/>
          <p:cNvSpPr/>
          <p:nvPr/>
        </p:nvSpPr>
        <p:spPr>
          <a:xfrm>
            <a:off x="2203853" y="4365104"/>
            <a:ext cx="614238" cy="432048"/>
          </a:xfrm>
          <a:prstGeom prst="flowChartTerminator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3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8" name="Vývojový diagram: ukončení 207"/>
          <p:cNvSpPr/>
          <p:nvPr/>
        </p:nvSpPr>
        <p:spPr>
          <a:xfrm>
            <a:off x="3003336" y="2957601"/>
            <a:ext cx="614238" cy="432048"/>
          </a:xfrm>
          <a:prstGeom prst="flowChartTerminator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3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209" name="Vývojový diagram: ukončení 208"/>
          <p:cNvSpPr/>
          <p:nvPr/>
        </p:nvSpPr>
        <p:spPr>
          <a:xfrm>
            <a:off x="2986931" y="3662604"/>
            <a:ext cx="614238" cy="432048"/>
          </a:xfrm>
          <a:prstGeom prst="flowChartTerminator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3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210" name="Vývojový diagram: ukončení 209"/>
          <p:cNvSpPr/>
          <p:nvPr/>
        </p:nvSpPr>
        <p:spPr>
          <a:xfrm>
            <a:off x="2986931" y="4365104"/>
            <a:ext cx="614238" cy="432048"/>
          </a:xfrm>
          <a:prstGeom prst="flowChartTerminator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1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218" name="Vývojový diagram: ukončení 217"/>
          <p:cNvSpPr/>
          <p:nvPr/>
        </p:nvSpPr>
        <p:spPr>
          <a:xfrm>
            <a:off x="4047010" y="2960103"/>
            <a:ext cx="1609013" cy="432048"/>
          </a:xfrm>
          <a:prstGeom prst="flowChartTerminator">
            <a:avLst/>
          </a:prstGeom>
          <a:solidFill>
            <a:srgbClr val="FF00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FFFF00"/>
                </a:solidFill>
              </a:rPr>
              <a:t>2</a:t>
            </a:r>
            <a:r>
              <a:rPr lang="cs-CZ" sz="2400" dirty="0" smtClean="0">
                <a:solidFill>
                  <a:srgbClr val="FFFF00"/>
                </a:solidFill>
              </a:rPr>
              <a:t>9 : 4 =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219" name="Vývojový diagram: ukončení 218"/>
          <p:cNvSpPr/>
          <p:nvPr/>
        </p:nvSpPr>
        <p:spPr>
          <a:xfrm>
            <a:off x="4047010" y="3662604"/>
            <a:ext cx="1609013" cy="432048"/>
          </a:xfrm>
          <a:prstGeom prst="flowChartTerminator">
            <a:avLst/>
          </a:prstGeom>
          <a:solidFill>
            <a:srgbClr val="FF00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FFFF00"/>
                </a:solidFill>
              </a:rPr>
              <a:t>35</a:t>
            </a:r>
            <a:r>
              <a:rPr lang="cs-CZ" sz="2400" dirty="0" smtClean="0">
                <a:solidFill>
                  <a:srgbClr val="FFFF00"/>
                </a:solidFill>
              </a:rPr>
              <a:t> : 4 =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220" name="Vývojový diagram: ukončení 219"/>
          <p:cNvSpPr/>
          <p:nvPr/>
        </p:nvSpPr>
        <p:spPr>
          <a:xfrm>
            <a:off x="4047010" y="4365104"/>
            <a:ext cx="1609013" cy="432048"/>
          </a:xfrm>
          <a:prstGeom prst="flowChartTerminator">
            <a:avLst/>
          </a:prstGeom>
          <a:solidFill>
            <a:srgbClr val="FF00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FFFF00"/>
                </a:solidFill>
              </a:rPr>
              <a:t>38</a:t>
            </a:r>
            <a:r>
              <a:rPr lang="cs-CZ" sz="2400" dirty="0" smtClean="0">
                <a:solidFill>
                  <a:srgbClr val="FFFF00"/>
                </a:solidFill>
              </a:rPr>
              <a:t> : 4 =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221" name="Vývojový diagram: ukončení 220"/>
          <p:cNvSpPr/>
          <p:nvPr/>
        </p:nvSpPr>
        <p:spPr>
          <a:xfrm>
            <a:off x="5815737" y="2960103"/>
            <a:ext cx="614238" cy="432048"/>
          </a:xfrm>
          <a:prstGeom prst="flowChartTerminator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7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2" name="Vývojový diagram: ukončení 221"/>
          <p:cNvSpPr/>
          <p:nvPr/>
        </p:nvSpPr>
        <p:spPr>
          <a:xfrm>
            <a:off x="5815737" y="3662604"/>
            <a:ext cx="614238" cy="432048"/>
          </a:xfrm>
          <a:prstGeom prst="flowChartTerminator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8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3" name="Vývojový diagram: ukončení 222"/>
          <p:cNvSpPr/>
          <p:nvPr/>
        </p:nvSpPr>
        <p:spPr>
          <a:xfrm>
            <a:off x="5815737" y="4365104"/>
            <a:ext cx="614238" cy="432048"/>
          </a:xfrm>
          <a:prstGeom prst="flowChartTerminator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9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4" name="Vývojový diagram: ukončení 223"/>
          <p:cNvSpPr/>
          <p:nvPr/>
        </p:nvSpPr>
        <p:spPr>
          <a:xfrm>
            <a:off x="6629721" y="2957601"/>
            <a:ext cx="614238" cy="432048"/>
          </a:xfrm>
          <a:prstGeom prst="flowChartTerminator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7030A0"/>
                </a:solidFill>
              </a:rPr>
              <a:t>1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225" name="Vývojový diagram: ukončení 224"/>
          <p:cNvSpPr/>
          <p:nvPr/>
        </p:nvSpPr>
        <p:spPr>
          <a:xfrm>
            <a:off x="6598815" y="3662604"/>
            <a:ext cx="614238" cy="432048"/>
          </a:xfrm>
          <a:prstGeom prst="flowChartTerminator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7030A0"/>
                </a:solidFill>
              </a:rPr>
              <a:t>3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226" name="Vývojový diagram: ukončení 225"/>
          <p:cNvSpPr/>
          <p:nvPr/>
        </p:nvSpPr>
        <p:spPr>
          <a:xfrm>
            <a:off x="6598815" y="4365104"/>
            <a:ext cx="614238" cy="432048"/>
          </a:xfrm>
          <a:prstGeom prst="flowChartTerminator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rgbClr val="7030A0"/>
                </a:solidFill>
              </a:rPr>
              <a:t>2</a:t>
            </a:r>
            <a:endParaRPr lang="cs-CZ" sz="2400" dirty="0">
              <a:solidFill>
                <a:srgbClr val="7030A0"/>
              </a:solidFill>
            </a:endParaRPr>
          </a:p>
        </p:txBody>
      </p:sp>
      <p:pic>
        <p:nvPicPr>
          <p:cNvPr id="2051" name="Picture 3" descr="C:\Users\ucitel\AppData\Local\Microsoft\Windows\Temporary Internet Files\Content.IE5\ZXBK0HSH\MC90043934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429" b="93905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3959" y="4558680"/>
            <a:ext cx="1634968" cy="1634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372374" y="2352903"/>
            <a:ext cx="7689069" cy="555602"/>
            <a:chOff x="372374" y="2352903"/>
            <a:chExt cx="7689069" cy="555602"/>
          </a:xfrm>
        </p:grpSpPr>
        <p:sp>
          <p:nvSpPr>
            <p:cNvPr id="7" name="TextovéPole 6"/>
            <p:cNvSpPr txBox="1"/>
            <p:nvPr/>
          </p:nvSpPr>
          <p:spPr>
            <a:xfrm>
              <a:off x="372374" y="2380192"/>
              <a:ext cx="2781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2063514" y="2380192"/>
              <a:ext cx="46889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10</a:t>
              </a:r>
              <a:endParaRPr lang="cs-CZ" sz="2400" dirty="0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5677976" y="2380192"/>
              <a:ext cx="50374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30</a:t>
              </a:r>
              <a:endParaRPr lang="cs-CZ" sz="2400" dirty="0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3844443" y="2406088"/>
              <a:ext cx="49999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20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468571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650495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824141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bdélník 30"/>
            <p:cNvSpPr/>
            <p:nvPr/>
          </p:nvSpPr>
          <p:spPr>
            <a:xfrm>
              <a:off x="1006061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1187986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1369909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1562768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Obdélník 34"/>
            <p:cNvSpPr/>
            <p:nvPr/>
          </p:nvSpPr>
          <p:spPr>
            <a:xfrm>
              <a:off x="1744692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Obdélník 35"/>
            <p:cNvSpPr/>
            <p:nvPr/>
          </p:nvSpPr>
          <p:spPr>
            <a:xfrm>
              <a:off x="1925955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Obdélník 36"/>
            <p:cNvSpPr/>
            <p:nvPr/>
          </p:nvSpPr>
          <p:spPr>
            <a:xfrm>
              <a:off x="2107879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Obdélník 37"/>
            <p:cNvSpPr/>
            <p:nvPr/>
          </p:nvSpPr>
          <p:spPr>
            <a:xfrm>
              <a:off x="2297963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Obdélník 38"/>
            <p:cNvSpPr/>
            <p:nvPr/>
          </p:nvSpPr>
          <p:spPr>
            <a:xfrm>
              <a:off x="2479887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Obdélník 39"/>
            <p:cNvSpPr/>
            <p:nvPr/>
          </p:nvSpPr>
          <p:spPr>
            <a:xfrm>
              <a:off x="2667222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Obdélník 40"/>
            <p:cNvSpPr/>
            <p:nvPr/>
          </p:nvSpPr>
          <p:spPr>
            <a:xfrm>
              <a:off x="2849147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Obdélník 41"/>
            <p:cNvSpPr/>
            <p:nvPr/>
          </p:nvSpPr>
          <p:spPr>
            <a:xfrm>
              <a:off x="3020464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Obdélník 42"/>
            <p:cNvSpPr/>
            <p:nvPr/>
          </p:nvSpPr>
          <p:spPr>
            <a:xfrm>
              <a:off x="3202388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Obdélník 43"/>
            <p:cNvSpPr/>
            <p:nvPr/>
          </p:nvSpPr>
          <p:spPr>
            <a:xfrm>
              <a:off x="3374452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Obdélník 44"/>
            <p:cNvSpPr/>
            <p:nvPr/>
          </p:nvSpPr>
          <p:spPr>
            <a:xfrm>
              <a:off x="3556376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Obdélník 45"/>
            <p:cNvSpPr/>
            <p:nvPr/>
          </p:nvSpPr>
          <p:spPr>
            <a:xfrm>
              <a:off x="3730596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Obdélník 46"/>
            <p:cNvSpPr/>
            <p:nvPr/>
          </p:nvSpPr>
          <p:spPr>
            <a:xfrm>
              <a:off x="3912517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8" name="Obdélník 187"/>
            <p:cNvSpPr/>
            <p:nvPr/>
          </p:nvSpPr>
          <p:spPr>
            <a:xfrm>
              <a:off x="4091947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9" name="Obdélník 188"/>
            <p:cNvSpPr/>
            <p:nvPr/>
          </p:nvSpPr>
          <p:spPr>
            <a:xfrm>
              <a:off x="4273871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0" name="Obdélník 189"/>
            <p:cNvSpPr/>
            <p:nvPr/>
          </p:nvSpPr>
          <p:spPr>
            <a:xfrm>
              <a:off x="4461206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1" name="Obdélník 190"/>
            <p:cNvSpPr/>
            <p:nvPr/>
          </p:nvSpPr>
          <p:spPr>
            <a:xfrm>
              <a:off x="4643131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2" name="Obdélník 191"/>
            <p:cNvSpPr/>
            <p:nvPr/>
          </p:nvSpPr>
          <p:spPr>
            <a:xfrm>
              <a:off x="4814448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3" name="Obdélník 192"/>
            <p:cNvSpPr/>
            <p:nvPr/>
          </p:nvSpPr>
          <p:spPr>
            <a:xfrm>
              <a:off x="4996372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4" name="Obdélník 193"/>
            <p:cNvSpPr/>
            <p:nvPr/>
          </p:nvSpPr>
          <p:spPr>
            <a:xfrm>
              <a:off x="5168436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5" name="Obdélník 194"/>
            <p:cNvSpPr/>
            <p:nvPr/>
          </p:nvSpPr>
          <p:spPr>
            <a:xfrm>
              <a:off x="5350360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6" name="Obdélník 195"/>
            <p:cNvSpPr/>
            <p:nvPr/>
          </p:nvSpPr>
          <p:spPr>
            <a:xfrm>
              <a:off x="5524580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7" name="Obdélník 196"/>
            <p:cNvSpPr/>
            <p:nvPr/>
          </p:nvSpPr>
          <p:spPr>
            <a:xfrm>
              <a:off x="5706501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Obdélník 69"/>
            <p:cNvSpPr/>
            <p:nvPr/>
          </p:nvSpPr>
          <p:spPr>
            <a:xfrm>
              <a:off x="5886938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" name="Obdélník 70"/>
            <p:cNvSpPr/>
            <p:nvPr/>
          </p:nvSpPr>
          <p:spPr>
            <a:xfrm>
              <a:off x="6068862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" name="Obdélník 71"/>
            <p:cNvSpPr/>
            <p:nvPr/>
          </p:nvSpPr>
          <p:spPr>
            <a:xfrm>
              <a:off x="6256197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Obdélník 72"/>
            <p:cNvSpPr/>
            <p:nvPr/>
          </p:nvSpPr>
          <p:spPr>
            <a:xfrm>
              <a:off x="6438122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" name="Obdélník 73"/>
            <p:cNvSpPr/>
            <p:nvPr/>
          </p:nvSpPr>
          <p:spPr>
            <a:xfrm>
              <a:off x="6609439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5" name="Obdélník 74"/>
            <p:cNvSpPr/>
            <p:nvPr/>
          </p:nvSpPr>
          <p:spPr>
            <a:xfrm>
              <a:off x="6791363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6" name="Obdélník 75"/>
            <p:cNvSpPr/>
            <p:nvPr/>
          </p:nvSpPr>
          <p:spPr>
            <a:xfrm>
              <a:off x="6963427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7" name="Obdélník 76"/>
            <p:cNvSpPr/>
            <p:nvPr/>
          </p:nvSpPr>
          <p:spPr>
            <a:xfrm>
              <a:off x="7145351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8" name="Obdélník 77"/>
            <p:cNvSpPr/>
            <p:nvPr/>
          </p:nvSpPr>
          <p:spPr>
            <a:xfrm>
              <a:off x="7319571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Obdélník 78"/>
            <p:cNvSpPr/>
            <p:nvPr/>
          </p:nvSpPr>
          <p:spPr>
            <a:xfrm>
              <a:off x="7501492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0" name="TextovéPole 79"/>
            <p:cNvSpPr txBox="1"/>
            <p:nvPr/>
          </p:nvSpPr>
          <p:spPr>
            <a:xfrm>
              <a:off x="7410533" y="2446840"/>
              <a:ext cx="65091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40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378596" y="1802542"/>
            <a:ext cx="7682847" cy="461665"/>
            <a:chOff x="378596" y="1802542"/>
            <a:chExt cx="7682847" cy="461665"/>
          </a:xfrm>
        </p:grpSpPr>
        <p:sp>
          <p:nvSpPr>
            <p:cNvPr id="10" name="TextovéPole 9"/>
            <p:cNvSpPr txBox="1"/>
            <p:nvPr/>
          </p:nvSpPr>
          <p:spPr>
            <a:xfrm>
              <a:off x="1007049" y="1802542"/>
              <a:ext cx="3628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4</a:t>
              </a:r>
              <a:endParaRPr lang="cs-CZ" sz="2400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759941" y="1802542"/>
              <a:ext cx="3628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8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2455229" y="1802542"/>
              <a:ext cx="48488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12</a:t>
              </a:r>
              <a:endParaRPr lang="cs-CZ" sz="2400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3156096" y="1802542"/>
              <a:ext cx="49124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16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6700847" y="1802542"/>
              <a:ext cx="55089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36</a:t>
              </a:r>
              <a:endParaRPr lang="cs-CZ" sz="2400" dirty="0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6068862" y="1802542"/>
              <a:ext cx="60174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32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3866116" y="1802542"/>
              <a:ext cx="52933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20</a:t>
              </a:r>
              <a:endParaRPr lang="cs-CZ" sz="2400" dirty="0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5231295" y="1802542"/>
              <a:ext cx="56616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28</a:t>
              </a:r>
              <a:endParaRPr lang="cs-CZ" sz="2400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4493212" y="1802542"/>
              <a:ext cx="5211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24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31" name="TextovéPole 230"/>
            <p:cNvSpPr txBox="1"/>
            <p:nvPr/>
          </p:nvSpPr>
          <p:spPr>
            <a:xfrm>
              <a:off x="7427671" y="1802542"/>
              <a:ext cx="63377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40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81" name="TextovéPole 80"/>
            <p:cNvSpPr txBox="1"/>
            <p:nvPr/>
          </p:nvSpPr>
          <p:spPr>
            <a:xfrm>
              <a:off x="378596" y="1802542"/>
              <a:ext cx="3628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995312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5" dur="500"/>
                                        <p:tgtEl>
                                          <p:spTgt spid="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9" dur="500"/>
                                        <p:tgtEl>
                                          <p:spTgt spid="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00"/>
                                        <p:tgtEl>
                                          <p:spTgt spid="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6" dur="500"/>
                                        <p:tgtEl>
                                          <p:spTgt spid="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animBg="1"/>
      <p:bldP spid="201" grpId="0" animBg="1"/>
      <p:bldP spid="205" grpId="0" animBg="1"/>
      <p:bldP spid="206" grpId="0" animBg="1"/>
      <p:bldP spid="207" grpId="0" animBg="1"/>
      <p:bldP spid="208" grpId="0" animBg="1"/>
      <p:bldP spid="209" grpId="0" animBg="1"/>
      <p:bldP spid="210" grpId="0" animBg="1"/>
      <p:bldP spid="218" grpId="0" animBg="1"/>
      <p:bldP spid="219" grpId="0" animBg="1"/>
      <p:bldP spid="220" grpId="0" animBg="1"/>
      <p:bldP spid="221" grpId="0" animBg="1"/>
      <p:bldP spid="222" grpId="0" animBg="1"/>
      <p:bldP spid="223" grpId="0" animBg="1"/>
      <p:bldP spid="224" grpId="0" animBg="1"/>
      <p:bldP spid="225" grpId="0" animBg="1"/>
      <p:bldP spid="22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0515" y="332656"/>
            <a:ext cx="7738842" cy="1224136"/>
          </a:xfrm>
          <a:solidFill>
            <a:schemeClr val="accent6">
              <a:lumMod val="50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VYZNAČ NA ČÍSELNÉ OSE NÁSOBKY ČÍSLA 5.</a:t>
            </a: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99" name="Vývojový diagram: ukončení 198"/>
          <p:cNvSpPr/>
          <p:nvPr/>
        </p:nvSpPr>
        <p:spPr>
          <a:xfrm>
            <a:off x="435126" y="2960103"/>
            <a:ext cx="1609013" cy="432048"/>
          </a:xfrm>
          <a:prstGeom prst="flowChartTerminator">
            <a:avLst/>
          </a:prstGeom>
          <a:solidFill>
            <a:srgbClr val="FFC00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8</a:t>
            </a:r>
            <a:r>
              <a:rPr lang="cs-CZ" sz="2400" dirty="0" smtClean="0">
                <a:solidFill>
                  <a:srgbClr val="002060"/>
                </a:solidFill>
              </a:rPr>
              <a:t> : </a:t>
            </a:r>
            <a:r>
              <a:rPr lang="en-US" sz="2400" dirty="0" smtClean="0">
                <a:solidFill>
                  <a:srgbClr val="002060"/>
                </a:solidFill>
              </a:rPr>
              <a:t>5</a:t>
            </a:r>
            <a:r>
              <a:rPr lang="cs-CZ" sz="2400" dirty="0" smtClean="0">
                <a:solidFill>
                  <a:srgbClr val="002060"/>
                </a:solidFill>
              </a:rPr>
              <a:t> 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0" name="Vývojový diagram: ukončení 199"/>
          <p:cNvSpPr/>
          <p:nvPr/>
        </p:nvSpPr>
        <p:spPr>
          <a:xfrm>
            <a:off x="435126" y="3662604"/>
            <a:ext cx="1609013" cy="432048"/>
          </a:xfrm>
          <a:prstGeom prst="flowChartTerminator">
            <a:avLst/>
          </a:prstGeom>
          <a:solidFill>
            <a:srgbClr val="FFC00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11 : </a:t>
            </a:r>
            <a:r>
              <a:rPr lang="en-US" sz="2400" dirty="0" smtClean="0">
                <a:solidFill>
                  <a:srgbClr val="002060"/>
                </a:solidFill>
              </a:rPr>
              <a:t>5</a:t>
            </a:r>
            <a:r>
              <a:rPr lang="cs-CZ" sz="2400" dirty="0" smtClean="0">
                <a:solidFill>
                  <a:srgbClr val="002060"/>
                </a:solidFill>
              </a:rPr>
              <a:t> 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1" name="Vývojový diagram: ukončení 200"/>
          <p:cNvSpPr/>
          <p:nvPr/>
        </p:nvSpPr>
        <p:spPr>
          <a:xfrm>
            <a:off x="435126" y="4365104"/>
            <a:ext cx="1609013" cy="432048"/>
          </a:xfrm>
          <a:prstGeom prst="flowChartTerminator">
            <a:avLst/>
          </a:prstGeom>
          <a:solidFill>
            <a:srgbClr val="FFC00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17</a:t>
            </a:r>
            <a:r>
              <a:rPr lang="cs-CZ" sz="2400" dirty="0" smtClean="0">
                <a:solidFill>
                  <a:srgbClr val="002060"/>
                </a:solidFill>
              </a:rPr>
              <a:t> : </a:t>
            </a:r>
            <a:r>
              <a:rPr lang="en-US" sz="2400" dirty="0" smtClean="0">
                <a:solidFill>
                  <a:srgbClr val="002060"/>
                </a:solidFill>
              </a:rPr>
              <a:t>5</a:t>
            </a:r>
            <a:r>
              <a:rPr lang="cs-CZ" sz="2400" dirty="0" smtClean="0">
                <a:solidFill>
                  <a:srgbClr val="002060"/>
                </a:solidFill>
              </a:rPr>
              <a:t> 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5" name="Vývojový diagram: ukončení 204"/>
          <p:cNvSpPr/>
          <p:nvPr/>
        </p:nvSpPr>
        <p:spPr>
          <a:xfrm>
            <a:off x="2203853" y="2960103"/>
            <a:ext cx="614238" cy="432048"/>
          </a:xfrm>
          <a:prstGeom prst="flowChartTerminator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1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6" name="Vývojový diagram: ukončení 205"/>
          <p:cNvSpPr/>
          <p:nvPr/>
        </p:nvSpPr>
        <p:spPr>
          <a:xfrm>
            <a:off x="2203853" y="3662604"/>
            <a:ext cx="614238" cy="432048"/>
          </a:xfrm>
          <a:prstGeom prst="flowChartTerminator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2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7" name="Vývojový diagram: ukončení 206"/>
          <p:cNvSpPr/>
          <p:nvPr/>
        </p:nvSpPr>
        <p:spPr>
          <a:xfrm>
            <a:off x="2203853" y="4365104"/>
            <a:ext cx="614238" cy="432048"/>
          </a:xfrm>
          <a:prstGeom prst="flowChartTerminator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rgbClr val="002060"/>
                </a:solidFill>
              </a:rPr>
              <a:t>3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8" name="Vývojový diagram: ukončení 207"/>
          <p:cNvSpPr/>
          <p:nvPr/>
        </p:nvSpPr>
        <p:spPr>
          <a:xfrm>
            <a:off x="3003336" y="2957601"/>
            <a:ext cx="614238" cy="432048"/>
          </a:xfrm>
          <a:prstGeom prst="flowChartTerminator">
            <a:avLst/>
          </a:prstGeom>
          <a:solidFill>
            <a:srgbClr val="FF00FF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3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9" name="Vývojový diagram: ukončení 208"/>
          <p:cNvSpPr/>
          <p:nvPr/>
        </p:nvSpPr>
        <p:spPr>
          <a:xfrm>
            <a:off x="2986931" y="3662604"/>
            <a:ext cx="614238" cy="432048"/>
          </a:xfrm>
          <a:prstGeom prst="flowChartTerminator">
            <a:avLst/>
          </a:prstGeom>
          <a:solidFill>
            <a:srgbClr val="FF00FF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1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10" name="Vývojový diagram: ukončení 209"/>
          <p:cNvSpPr/>
          <p:nvPr/>
        </p:nvSpPr>
        <p:spPr>
          <a:xfrm>
            <a:off x="2986931" y="4365104"/>
            <a:ext cx="614238" cy="432048"/>
          </a:xfrm>
          <a:prstGeom prst="flowChartTerminator">
            <a:avLst/>
          </a:prstGeom>
          <a:solidFill>
            <a:srgbClr val="FF00FF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2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18" name="Vývojový diagram: ukončení 217"/>
          <p:cNvSpPr/>
          <p:nvPr/>
        </p:nvSpPr>
        <p:spPr>
          <a:xfrm>
            <a:off x="4047010" y="2960103"/>
            <a:ext cx="1609013" cy="432048"/>
          </a:xfrm>
          <a:prstGeom prst="flowChartTerminator">
            <a:avLst/>
          </a:prstGeom>
          <a:solidFill>
            <a:srgbClr val="FFC00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2</a:t>
            </a:r>
            <a:r>
              <a:rPr lang="en-US" sz="2400" dirty="0" smtClean="0">
                <a:solidFill>
                  <a:srgbClr val="002060"/>
                </a:solidFill>
              </a:rPr>
              <a:t>4</a:t>
            </a:r>
            <a:r>
              <a:rPr lang="cs-CZ" sz="2400" dirty="0" smtClean="0">
                <a:solidFill>
                  <a:srgbClr val="002060"/>
                </a:solidFill>
              </a:rPr>
              <a:t> : </a:t>
            </a:r>
            <a:r>
              <a:rPr lang="en-US" sz="2400" dirty="0" smtClean="0">
                <a:solidFill>
                  <a:srgbClr val="002060"/>
                </a:solidFill>
              </a:rPr>
              <a:t>5</a:t>
            </a:r>
            <a:r>
              <a:rPr lang="cs-CZ" sz="2400" dirty="0" smtClean="0">
                <a:solidFill>
                  <a:srgbClr val="002060"/>
                </a:solidFill>
              </a:rPr>
              <a:t> 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19" name="Vývojový diagram: ukončení 218"/>
          <p:cNvSpPr/>
          <p:nvPr/>
        </p:nvSpPr>
        <p:spPr>
          <a:xfrm>
            <a:off x="4047010" y="3662604"/>
            <a:ext cx="1609013" cy="432048"/>
          </a:xfrm>
          <a:prstGeom prst="flowChartTerminator">
            <a:avLst/>
          </a:prstGeom>
          <a:solidFill>
            <a:srgbClr val="FFC00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38</a:t>
            </a:r>
            <a:r>
              <a:rPr lang="cs-CZ" sz="2400" dirty="0" smtClean="0">
                <a:solidFill>
                  <a:srgbClr val="002060"/>
                </a:solidFill>
              </a:rPr>
              <a:t> : </a:t>
            </a:r>
            <a:r>
              <a:rPr lang="en-US" sz="2400" dirty="0" smtClean="0">
                <a:solidFill>
                  <a:srgbClr val="002060"/>
                </a:solidFill>
              </a:rPr>
              <a:t>5</a:t>
            </a:r>
            <a:r>
              <a:rPr lang="cs-CZ" sz="2400" dirty="0" smtClean="0">
                <a:solidFill>
                  <a:srgbClr val="002060"/>
                </a:solidFill>
              </a:rPr>
              <a:t> 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0" name="Vývojový diagram: ukončení 219"/>
          <p:cNvSpPr/>
          <p:nvPr/>
        </p:nvSpPr>
        <p:spPr>
          <a:xfrm>
            <a:off x="4047010" y="4365104"/>
            <a:ext cx="1609013" cy="432048"/>
          </a:xfrm>
          <a:prstGeom prst="flowChartTerminator">
            <a:avLst/>
          </a:prstGeom>
          <a:solidFill>
            <a:srgbClr val="FFC00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49</a:t>
            </a:r>
            <a:r>
              <a:rPr lang="cs-CZ" sz="2400" dirty="0" smtClean="0">
                <a:solidFill>
                  <a:srgbClr val="002060"/>
                </a:solidFill>
              </a:rPr>
              <a:t> : </a:t>
            </a:r>
            <a:r>
              <a:rPr lang="en-US" sz="2400" dirty="0" smtClean="0">
                <a:solidFill>
                  <a:srgbClr val="002060"/>
                </a:solidFill>
              </a:rPr>
              <a:t>5</a:t>
            </a:r>
            <a:r>
              <a:rPr lang="cs-CZ" sz="2400" dirty="0" smtClean="0">
                <a:solidFill>
                  <a:srgbClr val="002060"/>
                </a:solidFill>
              </a:rPr>
              <a:t> 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1" name="Vývojový diagram: ukončení 220"/>
          <p:cNvSpPr/>
          <p:nvPr/>
        </p:nvSpPr>
        <p:spPr>
          <a:xfrm>
            <a:off x="5815737" y="2960103"/>
            <a:ext cx="614238" cy="432048"/>
          </a:xfrm>
          <a:prstGeom prst="flowChartTerminator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4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2" name="Vývojový diagram: ukončení 221"/>
          <p:cNvSpPr/>
          <p:nvPr/>
        </p:nvSpPr>
        <p:spPr>
          <a:xfrm>
            <a:off x="5815737" y="3662604"/>
            <a:ext cx="614238" cy="432048"/>
          </a:xfrm>
          <a:prstGeom prst="flowChartTerminator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7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3" name="Vývojový diagram: ukončení 222"/>
          <p:cNvSpPr/>
          <p:nvPr/>
        </p:nvSpPr>
        <p:spPr>
          <a:xfrm>
            <a:off x="5815737" y="4365104"/>
            <a:ext cx="614238" cy="432048"/>
          </a:xfrm>
          <a:prstGeom prst="flowChartTerminator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rgbClr val="002060"/>
                </a:solidFill>
              </a:rPr>
              <a:t>9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4" name="Vývojový diagram: ukončení 223"/>
          <p:cNvSpPr/>
          <p:nvPr/>
        </p:nvSpPr>
        <p:spPr>
          <a:xfrm>
            <a:off x="6629721" y="2957601"/>
            <a:ext cx="614238" cy="432048"/>
          </a:xfrm>
          <a:prstGeom prst="flowChartTerminator">
            <a:avLst/>
          </a:prstGeom>
          <a:solidFill>
            <a:srgbClr val="FF00FF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4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5" name="Vývojový diagram: ukončení 224"/>
          <p:cNvSpPr/>
          <p:nvPr/>
        </p:nvSpPr>
        <p:spPr>
          <a:xfrm>
            <a:off x="6598815" y="3662604"/>
            <a:ext cx="614238" cy="432048"/>
          </a:xfrm>
          <a:prstGeom prst="flowChartTerminator">
            <a:avLst/>
          </a:prstGeom>
          <a:solidFill>
            <a:srgbClr val="FF00FF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3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6" name="Vývojový diagram: ukončení 225"/>
          <p:cNvSpPr/>
          <p:nvPr/>
        </p:nvSpPr>
        <p:spPr>
          <a:xfrm>
            <a:off x="6598815" y="4365104"/>
            <a:ext cx="614238" cy="432048"/>
          </a:xfrm>
          <a:prstGeom prst="flowChartTerminator">
            <a:avLst/>
          </a:prstGeom>
          <a:solidFill>
            <a:srgbClr val="FF00FF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4</a:t>
            </a:r>
            <a:endParaRPr lang="cs-CZ" sz="2400" dirty="0">
              <a:solidFill>
                <a:srgbClr val="002060"/>
              </a:solidFill>
            </a:endParaRPr>
          </a:p>
        </p:txBody>
      </p:sp>
      <p:pic>
        <p:nvPicPr>
          <p:cNvPr id="2051" name="Picture 3" descr="C:\Users\ucitel\AppData\Local\Microsoft\Windows\Temporary Internet Files\Content.IE5\ZXBK0HSH\MC90043934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429" b="93905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3959" y="4558680"/>
            <a:ext cx="1634968" cy="1634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Skupina 2"/>
          <p:cNvGrpSpPr/>
          <p:nvPr/>
        </p:nvGrpSpPr>
        <p:grpSpPr>
          <a:xfrm>
            <a:off x="706343" y="2124224"/>
            <a:ext cx="7337771" cy="805994"/>
            <a:chOff x="706343" y="2124224"/>
            <a:chExt cx="7337771" cy="805994"/>
          </a:xfrm>
        </p:grpSpPr>
        <p:sp>
          <p:nvSpPr>
            <p:cNvPr id="281" name="TextovéPole 280"/>
            <p:cNvSpPr txBox="1"/>
            <p:nvPr/>
          </p:nvSpPr>
          <p:spPr>
            <a:xfrm>
              <a:off x="706343" y="2468553"/>
              <a:ext cx="34158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0</a:t>
              </a:r>
              <a:endParaRPr lang="cs-CZ" sz="2400" dirty="0"/>
            </a:p>
          </p:txBody>
        </p:sp>
        <p:sp>
          <p:nvSpPr>
            <p:cNvPr id="282" name="TextovéPole 281"/>
            <p:cNvSpPr txBox="1"/>
            <p:nvPr/>
          </p:nvSpPr>
          <p:spPr>
            <a:xfrm>
              <a:off x="2078275" y="2468553"/>
              <a:ext cx="54092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10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83" name="TextovéPole 282"/>
            <p:cNvSpPr txBox="1"/>
            <p:nvPr/>
          </p:nvSpPr>
          <p:spPr>
            <a:xfrm>
              <a:off x="3360770" y="2468553"/>
              <a:ext cx="61978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20</a:t>
              </a:r>
              <a:endParaRPr lang="cs-CZ" sz="2400" dirty="0"/>
            </a:p>
          </p:txBody>
        </p:sp>
        <p:sp>
          <p:nvSpPr>
            <p:cNvPr id="284" name="TextovéPole 283"/>
            <p:cNvSpPr txBox="1"/>
            <p:nvPr/>
          </p:nvSpPr>
          <p:spPr>
            <a:xfrm>
              <a:off x="4713695" y="2468553"/>
              <a:ext cx="51519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30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85" name="TextovéPole 284"/>
            <p:cNvSpPr txBox="1"/>
            <p:nvPr/>
          </p:nvSpPr>
          <p:spPr>
            <a:xfrm>
              <a:off x="6170355" y="2468553"/>
              <a:ext cx="58053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40</a:t>
              </a:r>
              <a:endParaRPr lang="cs-CZ" sz="2400" dirty="0"/>
            </a:p>
          </p:txBody>
        </p:sp>
        <p:sp>
          <p:nvSpPr>
            <p:cNvPr id="286" name="TextovéPole 285"/>
            <p:cNvSpPr txBox="1"/>
            <p:nvPr/>
          </p:nvSpPr>
          <p:spPr>
            <a:xfrm>
              <a:off x="7484004" y="2468553"/>
              <a:ext cx="56011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5</a:t>
              </a:r>
              <a:r>
                <a:rPr lang="cs-CZ" sz="2400" dirty="0" smtClean="0">
                  <a:solidFill>
                    <a:srgbClr val="FF0000"/>
                  </a:solidFill>
                </a:rPr>
                <a:t>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grpSp>
          <p:nvGrpSpPr>
            <p:cNvPr id="23" name="Skupina 22"/>
            <p:cNvGrpSpPr/>
            <p:nvPr/>
          </p:nvGrpSpPr>
          <p:grpSpPr>
            <a:xfrm>
              <a:off x="822701" y="2124224"/>
              <a:ext cx="6961767" cy="381532"/>
              <a:chOff x="1021831" y="2325233"/>
              <a:chExt cx="4824873" cy="343780"/>
            </a:xfrm>
          </p:grpSpPr>
          <p:grpSp>
            <p:nvGrpSpPr>
              <p:cNvPr id="289" name="Skupina 288"/>
              <p:cNvGrpSpPr/>
              <p:nvPr/>
            </p:nvGrpSpPr>
            <p:grpSpPr>
              <a:xfrm>
                <a:off x="1021831" y="2434201"/>
                <a:ext cx="963483" cy="103490"/>
                <a:chOff x="232339" y="2419751"/>
                <a:chExt cx="2903755" cy="206981"/>
              </a:xfrm>
            </p:grpSpPr>
            <p:sp>
              <p:nvSpPr>
                <p:cNvPr id="364" name="Obdélník 363"/>
                <p:cNvSpPr/>
                <p:nvPr/>
              </p:nvSpPr>
              <p:spPr>
                <a:xfrm>
                  <a:off x="232339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65" name="Obdélník 364"/>
                <p:cNvSpPr/>
                <p:nvPr/>
              </p:nvSpPr>
              <p:spPr>
                <a:xfrm>
                  <a:off x="522396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66" name="Obdélník 365"/>
                <p:cNvSpPr/>
                <p:nvPr/>
              </p:nvSpPr>
              <p:spPr>
                <a:xfrm>
                  <a:off x="799255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67" name="Obdélník 366"/>
                <p:cNvSpPr/>
                <p:nvPr/>
              </p:nvSpPr>
              <p:spPr>
                <a:xfrm>
                  <a:off x="1089311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68" name="Obdélník 367"/>
                <p:cNvSpPr/>
                <p:nvPr/>
              </p:nvSpPr>
              <p:spPr>
                <a:xfrm>
                  <a:off x="1379369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69" name="Obdélník 368"/>
                <p:cNvSpPr/>
                <p:nvPr/>
              </p:nvSpPr>
              <p:spPr>
                <a:xfrm>
                  <a:off x="1669425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70" name="Obdélník 369"/>
                <p:cNvSpPr/>
                <p:nvPr/>
              </p:nvSpPr>
              <p:spPr>
                <a:xfrm>
                  <a:off x="1976918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71" name="Obdélník 370"/>
                <p:cNvSpPr/>
                <p:nvPr/>
              </p:nvSpPr>
              <p:spPr>
                <a:xfrm>
                  <a:off x="2266974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72" name="Obdélník 371"/>
                <p:cNvSpPr/>
                <p:nvPr/>
              </p:nvSpPr>
              <p:spPr>
                <a:xfrm>
                  <a:off x="2555980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73" name="Obdélník 372"/>
                <p:cNvSpPr/>
                <p:nvPr/>
              </p:nvSpPr>
              <p:spPr>
                <a:xfrm>
                  <a:off x="2846037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290" name="Skupina 289"/>
              <p:cNvGrpSpPr/>
              <p:nvPr/>
            </p:nvGrpSpPr>
            <p:grpSpPr>
              <a:xfrm>
                <a:off x="1982551" y="2434201"/>
                <a:ext cx="963483" cy="103490"/>
                <a:chOff x="232339" y="2419751"/>
                <a:chExt cx="2903755" cy="206981"/>
              </a:xfrm>
            </p:grpSpPr>
            <p:sp>
              <p:nvSpPr>
                <p:cNvPr id="354" name="Obdélník 353"/>
                <p:cNvSpPr/>
                <p:nvPr/>
              </p:nvSpPr>
              <p:spPr>
                <a:xfrm>
                  <a:off x="232339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55" name="Obdélník 354"/>
                <p:cNvSpPr/>
                <p:nvPr/>
              </p:nvSpPr>
              <p:spPr>
                <a:xfrm>
                  <a:off x="522396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56" name="Obdélník 355"/>
                <p:cNvSpPr/>
                <p:nvPr/>
              </p:nvSpPr>
              <p:spPr>
                <a:xfrm>
                  <a:off x="799255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57" name="Obdélník 356"/>
                <p:cNvSpPr/>
                <p:nvPr/>
              </p:nvSpPr>
              <p:spPr>
                <a:xfrm>
                  <a:off x="1089311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58" name="Obdélník 357"/>
                <p:cNvSpPr/>
                <p:nvPr/>
              </p:nvSpPr>
              <p:spPr>
                <a:xfrm>
                  <a:off x="1379369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59" name="Obdélník 358"/>
                <p:cNvSpPr/>
                <p:nvPr/>
              </p:nvSpPr>
              <p:spPr>
                <a:xfrm>
                  <a:off x="1669425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60" name="Obdélník 359"/>
                <p:cNvSpPr/>
                <p:nvPr/>
              </p:nvSpPr>
              <p:spPr>
                <a:xfrm>
                  <a:off x="1976918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61" name="Obdélník 360"/>
                <p:cNvSpPr/>
                <p:nvPr/>
              </p:nvSpPr>
              <p:spPr>
                <a:xfrm>
                  <a:off x="2266974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62" name="Obdélník 361"/>
                <p:cNvSpPr/>
                <p:nvPr/>
              </p:nvSpPr>
              <p:spPr>
                <a:xfrm>
                  <a:off x="2555980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63" name="Obdélník 362"/>
                <p:cNvSpPr/>
                <p:nvPr/>
              </p:nvSpPr>
              <p:spPr>
                <a:xfrm>
                  <a:off x="2846037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291" name="Skupina 290"/>
              <p:cNvGrpSpPr/>
              <p:nvPr/>
            </p:nvGrpSpPr>
            <p:grpSpPr>
              <a:xfrm>
                <a:off x="2947498" y="2438269"/>
                <a:ext cx="963483" cy="103490"/>
                <a:chOff x="232339" y="2419751"/>
                <a:chExt cx="2903755" cy="206981"/>
              </a:xfrm>
            </p:grpSpPr>
            <p:sp>
              <p:nvSpPr>
                <p:cNvPr id="344" name="Obdélník 343"/>
                <p:cNvSpPr/>
                <p:nvPr/>
              </p:nvSpPr>
              <p:spPr>
                <a:xfrm>
                  <a:off x="232339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45" name="Obdélník 344"/>
                <p:cNvSpPr/>
                <p:nvPr/>
              </p:nvSpPr>
              <p:spPr>
                <a:xfrm>
                  <a:off x="522396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46" name="Obdélník 345"/>
                <p:cNvSpPr/>
                <p:nvPr/>
              </p:nvSpPr>
              <p:spPr>
                <a:xfrm>
                  <a:off x="799255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47" name="Obdélník 346"/>
                <p:cNvSpPr/>
                <p:nvPr/>
              </p:nvSpPr>
              <p:spPr>
                <a:xfrm>
                  <a:off x="1089311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48" name="Obdélník 347"/>
                <p:cNvSpPr/>
                <p:nvPr/>
              </p:nvSpPr>
              <p:spPr>
                <a:xfrm>
                  <a:off x="1379369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49" name="Obdélník 348"/>
                <p:cNvSpPr/>
                <p:nvPr/>
              </p:nvSpPr>
              <p:spPr>
                <a:xfrm>
                  <a:off x="1669425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50" name="Obdélník 349"/>
                <p:cNvSpPr/>
                <p:nvPr/>
              </p:nvSpPr>
              <p:spPr>
                <a:xfrm>
                  <a:off x="1976918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51" name="Obdélník 350"/>
                <p:cNvSpPr/>
                <p:nvPr/>
              </p:nvSpPr>
              <p:spPr>
                <a:xfrm>
                  <a:off x="2266974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52" name="Obdélník 351"/>
                <p:cNvSpPr/>
                <p:nvPr/>
              </p:nvSpPr>
              <p:spPr>
                <a:xfrm>
                  <a:off x="2555980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53" name="Obdélník 352"/>
                <p:cNvSpPr/>
                <p:nvPr/>
              </p:nvSpPr>
              <p:spPr>
                <a:xfrm>
                  <a:off x="2846037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292" name="Skupina 291"/>
              <p:cNvGrpSpPr/>
              <p:nvPr/>
            </p:nvGrpSpPr>
            <p:grpSpPr>
              <a:xfrm>
                <a:off x="3908919" y="2438269"/>
                <a:ext cx="963483" cy="103490"/>
                <a:chOff x="232339" y="2419751"/>
                <a:chExt cx="2903755" cy="206981"/>
              </a:xfrm>
            </p:grpSpPr>
            <p:sp>
              <p:nvSpPr>
                <p:cNvPr id="334" name="Obdélník 333"/>
                <p:cNvSpPr/>
                <p:nvPr/>
              </p:nvSpPr>
              <p:spPr>
                <a:xfrm>
                  <a:off x="232339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35" name="Obdélník 334"/>
                <p:cNvSpPr/>
                <p:nvPr/>
              </p:nvSpPr>
              <p:spPr>
                <a:xfrm>
                  <a:off x="522396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36" name="Obdélník 335"/>
                <p:cNvSpPr/>
                <p:nvPr/>
              </p:nvSpPr>
              <p:spPr>
                <a:xfrm>
                  <a:off x="799255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37" name="Obdélník 336"/>
                <p:cNvSpPr/>
                <p:nvPr/>
              </p:nvSpPr>
              <p:spPr>
                <a:xfrm>
                  <a:off x="1089311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38" name="Obdélník 337"/>
                <p:cNvSpPr/>
                <p:nvPr/>
              </p:nvSpPr>
              <p:spPr>
                <a:xfrm>
                  <a:off x="1379369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39" name="Obdélník 338"/>
                <p:cNvSpPr/>
                <p:nvPr/>
              </p:nvSpPr>
              <p:spPr>
                <a:xfrm>
                  <a:off x="1669425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40" name="Obdélník 339"/>
                <p:cNvSpPr/>
                <p:nvPr/>
              </p:nvSpPr>
              <p:spPr>
                <a:xfrm>
                  <a:off x="1976918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41" name="Obdélník 340"/>
                <p:cNvSpPr/>
                <p:nvPr/>
              </p:nvSpPr>
              <p:spPr>
                <a:xfrm>
                  <a:off x="2266974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42" name="Obdélník 341"/>
                <p:cNvSpPr/>
                <p:nvPr/>
              </p:nvSpPr>
              <p:spPr>
                <a:xfrm>
                  <a:off x="2555980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43" name="Obdélník 342"/>
                <p:cNvSpPr/>
                <p:nvPr/>
              </p:nvSpPr>
              <p:spPr>
                <a:xfrm>
                  <a:off x="2846037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293" name="Skupina 292"/>
              <p:cNvGrpSpPr/>
              <p:nvPr/>
            </p:nvGrpSpPr>
            <p:grpSpPr>
              <a:xfrm>
                <a:off x="4872402" y="2438269"/>
                <a:ext cx="963483" cy="103490"/>
                <a:chOff x="232339" y="2419751"/>
                <a:chExt cx="2903755" cy="206981"/>
              </a:xfrm>
            </p:grpSpPr>
            <p:sp>
              <p:nvSpPr>
                <p:cNvPr id="324" name="Obdélník 323"/>
                <p:cNvSpPr/>
                <p:nvPr/>
              </p:nvSpPr>
              <p:spPr>
                <a:xfrm>
                  <a:off x="232339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25" name="Obdélník 324"/>
                <p:cNvSpPr/>
                <p:nvPr/>
              </p:nvSpPr>
              <p:spPr>
                <a:xfrm>
                  <a:off x="522396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26" name="Obdélník 325"/>
                <p:cNvSpPr/>
                <p:nvPr/>
              </p:nvSpPr>
              <p:spPr>
                <a:xfrm>
                  <a:off x="799255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27" name="Obdélník 326"/>
                <p:cNvSpPr/>
                <p:nvPr/>
              </p:nvSpPr>
              <p:spPr>
                <a:xfrm>
                  <a:off x="1089311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28" name="Obdélník 327"/>
                <p:cNvSpPr/>
                <p:nvPr/>
              </p:nvSpPr>
              <p:spPr>
                <a:xfrm>
                  <a:off x="1379369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29" name="Obdélník 328"/>
                <p:cNvSpPr/>
                <p:nvPr/>
              </p:nvSpPr>
              <p:spPr>
                <a:xfrm>
                  <a:off x="1669425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30" name="Obdélník 329"/>
                <p:cNvSpPr/>
                <p:nvPr/>
              </p:nvSpPr>
              <p:spPr>
                <a:xfrm>
                  <a:off x="1976918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31" name="Obdélník 330"/>
                <p:cNvSpPr/>
                <p:nvPr/>
              </p:nvSpPr>
              <p:spPr>
                <a:xfrm>
                  <a:off x="2266974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32" name="Obdélník 331"/>
                <p:cNvSpPr/>
                <p:nvPr/>
              </p:nvSpPr>
              <p:spPr>
                <a:xfrm>
                  <a:off x="2555980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33" name="Obdélník 332"/>
                <p:cNvSpPr/>
                <p:nvPr/>
              </p:nvSpPr>
              <p:spPr>
                <a:xfrm>
                  <a:off x="2846037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cxnSp>
            <p:nvCxnSpPr>
              <p:cNvPr id="296" name="Přímá spojnice 295"/>
              <p:cNvCxnSpPr/>
              <p:nvPr/>
            </p:nvCxnSpPr>
            <p:spPr>
              <a:xfrm>
                <a:off x="1021831" y="2345998"/>
                <a:ext cx="0" cy="288032"/>
              </a:xfrm>
              <a:prstGeom prst="line">
                <a:avLst/>
              </a:prstGeom>
              <a:ln w="57150">
                <a:solidFill>
                  <a:srgbClr val="FFFF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7" name="Přímá spojnice 296"/>
              <p:cNvCxnSpPr/>
              <p:nvPr/>
            </p:nvCxnSpPr>
            <p:spPr>
              <a:xfrm>
                <a:off x="2029542" y="2325233"/>
                <a:ext cx="0" cy="288032"/>
              </a:xfrm>
              <a:prstGeom prst="line">
                <a:avLst/>
              </a:prstGeom>
              <a:ln w="57150">
                <a:solidFill>
                  <a:srgbClr val="FFFF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8" name="Přímá spojnice 297"/>
              <p:cNvCxnSpPr/>
              <p:nvPr/>
            </p:nvCxnSpPr>
            <p:spPr>
              <a:xfrm>
                <a:off x="2995619" y="2380981"/>
                <a:ext cx="0" cy="288032"/>
              </a:xfrm>
              <a:prstGeom prst="line">
                <a:avLst/>
              </a:prstGeom>
              <a:ln w="57150">
                <a:solidFill>
                  <a:srgbClr val="FFFF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9" name="Přímá spojnice 298"/>
              <p:cNvCxnSpPr/>
              <p:nvPr/>
            </p:nvCxnSpPr>
            <p:spPr>
              <a:xfrm>
                <a:off x="3910981" y="2380981"/>
                <a:ext cx="0" cy="288032"/>
              </a:xfrm>
              <a:prstGeom prst="line">
                <a:avLst/>
              </a:prstGeom>
              <a:ln w="57150">
                <a:solidFill>
                  <a:srgbClr val="FFFF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0" name="Přímá spojnice 299"/>
              <p:cNvCxnSpPr/>
              <p:nvPr/>
            </p:nvCxnSpPr>
            <p:spPr>
              <a:xfrm>
                <a:off x="4920523" y="2380981"/>
                <a:ext cx="0" cy="288032"/>
              </a:xfrm>
              <a:prstGeom prst="line">
                <a:avLst/>
              </a:prstGeom>
              <a:ln w="57150">
                <a:solidFill>
                  <a:srgbClr val="FFFF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1" name="Přímá spojnice 300"/>
              <p:cNvCxnSpPr/>
              <p:nvPr/>
            </p:nvCxnSpPr>
            <p:spPr>
              <a:xfrm>
                <a:off x="5846704" y="2337307"/>
                <a:ext cx="0" cy="288032"/>
              </a:xfrm>
              <a:prstGeom prst="line">
                <a:avLst/>
              </a:prstGeom>
              <a:ln w="57150">
                <a:solidFill>
                  <a:srgbClr val="FFFF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48" name="Skupina 47"/>
          <p:cNvGrpSpPr/>
          <p:nvPr/>
        </p:nvGrpSpPr>
        <p:grpSpPr>
          <a:xfrm>
            <a:off x="721343" y="1646561"/>
            <a:ext cx="7353392" cy="461665"/>
            <a:chOff x="721343" y="1646561"/>
            <a:chExt cx="7353392" cy="461665"/>
          </a:xfrm>
        </p:grpSpPr>
        <p:sp>
          <p:nvSpPr>
            <p:cNvPr id="374" name="TextovéPole 373"/>
            <p:cNvSpPr txBox="1"/>
            <p:nvPr/>
          </p:nvSpPr>
          <p:spPr>
            <a:xfrm>
              <a:off x="721343" y="1646561"/>
              <a:ext cx="34158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0</a:t>
              </a:r>
              <a:endParaRPr lang="cs-CZ" sz="2400" dirty="0"/>
            </a:p>
          </p:txBody>
        </p:sp>
        <p:sp>
          <p:nvSpPr>
            <p:cNvPr id="375" name="TextovéPole 374"/>
            <p:cNvSpPr txBox="1"/>
            <p:nvPr/>
          </p:nvSpPr>
          <p:spPr>
            <a:xfrm>
              <a:off x="1394745" y="1646561"/>
              <a:ext cx="54092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5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376" name="TextovéPole 375"/>
            <p:cNvSpPr txBox="1"/>
            <p:nvPr/>
          </p:nvSpPr>
          <p:spPr>
            <a:xfrm>
              <a:off x="2078275" y="1646561"/>
              <a:ext cx="61978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10</a:t>
              </a:r>
              <a:endParaRPr lang="cs-CZ" sz="2400" dirty="0"/>
            </a:p>
          </p:txBody>
        </p:sp>
        <p:sp>
          <p:nvSpPr>
            <p:cNvPr id="377" name="TextovéPole 376"/>
            <p:cNvSpPr txBox="1"/>
            <p:nvPr/>
          </p:nvSpPr>
          <p:spPr>
            <a:xfrm>
              <a:off x="2878389" y="1646561"/>
              <a:ext cx="51519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15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378" name="TextovéPole 377"/>
            <p:cNvSpPr txBox="1"/>
            <p:nvPr/>
          </p:nvSpPr>
          <p:spPr>
            <a:xfrm>
              <a:off x="3430979" y="1646561"/>
              <a:ext cx="58053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20</a:t>
              </a:r>
              <a:endParaRPr lang="cs-CZ" sz="2400" dirty="0"/>
            </a:p>
          </p:txBody>
        </p:sp>
        <p:sp>
          <p:nvSpPr>
            <p:cNvPr id="379" name="TextovéPole 378"/>
            <p:cNvSpPr txBox="1"/>
            <p:nvPr/>
          </p:nvSpPr>
          <p:spPr>
            <a:xfrm>
              <a:off x="4126230" y="1646561"/>
              <a:ext cx="56011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25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380" name="TextovéPole 379"/>
            <p:cNvSpPr txBox="1"/>
            <p:nvPr/>
          </p:nvSpPr>
          <p:spPr>
            <a:xfrm>
              <a:off x="4705698" y="1646561"/>
              <a:ext cx="58053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/>
                <a:t>3</a:t>
              </a:r>
              <a:r>
                <a:rPr lang="en-US" sz="2400" dirty="0" smtClean="0"/>
                <a:t>0</a:t>
              </a:r>
              <a:endParaRPr lang="cs-CZ" sz="2400" dirty="0"/>
            </a:p>
          </p:txBody>
        </p:sp>
        <p:sp>
          <p:nvSpPr>
            <p:cNvPr id="381" name="TextovéPole 380"/>
            <p:cNvSpPr txBox="1"/>
            <p:nvPr/>
          </p:nvSpPr>
          <p:spPr>
            <a:xfrm>
              <a:off x="6227257" y="1646561"/>
              <a:ext cx="58053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40</a:t>
              </a:r>
              <a:endParaRPr lang="cs-CZ" sz="2400" dirty="0"/>
            </a:p>
          </p:txBody>
        </p:sp>
        <p:sp>
          <p:nvSpPr>
            <p:cNvPr id="382" name="TextovéPole 381"/>
            <p:cNvSpPr txBox="1"/>
            <p:nvPr/>
          </p:nvSpPr>
          <p:spPr>
            <a:xfrm>
              <a:off x="7494201" y="1646561"/>
              <a:ext cx="58053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/>
                <a:t>5</a:t>
              </a:r>
              <a:r>
                <a:rPr lang="en-US" sz="2400" dirty="0" smtClean="0"/>
                <a:t>0</a:t>
              </a:r>
              <a:endParaRPr lang="cs-CZ" sz="2400" dirty="0"/>
            </a:p>
          </p:txBody>
        </p:sp>
        <p:sp>
          <p:nvSpPr>
            <p:cNvPr id="383" name="TextovéPole 382"/>
            <p:cNvSpPr txBox="1"/>
            <p:nvPr/>
          </p:nvSpPr>
          <p:spPr>
            <a:xfrm>
              <a:off x="5442475" y="1646561"/>
              <a:ext cx="56011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>
                  <a:solidFill>
                    <a:srgbClr val="FF0000"/>
                  </a:solidFill>
                </a:rPr>
                <a:t>3</a:t>
              </a:r>
              <a:r>
                <a:rPr lang="en-US" sz="2400" dirty="0" smtClean="0">
                  <a:solidFill>
                    <a:srgbClr val="FF0000"/>
                  </a:solidFill>
                </a:rPr>
                <a:t>5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384" name="TextovéPole 383"/>
            <p:cNvSpPr txBox="1"/>
            <p:nvPr/>
          </p:nvSpPr>
          <p:spPr>
            <a:xfrm>
              <a:off x="6862081" y="1646561"/>
              <a:ext cx="56011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>
                  <a:solidFill>
                    <a:srgbClr val="FF0000"/>
                  </a:solidFill>
                </a:rPr>
                <a:t>4</a:t>
              </a:r>
              <a:r>
                <a:rPr lang="en-US" sz="2400" dirty="0" smtClean="0">
                  <a:solidFill>
                    <a:srgbClr val="FF0000"/>
                  </a:solidFill>
                </a:rPr>
                <a:t>5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55001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500"/>
                                        <p:tgtEl>
                                          <p:spTgt spid="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4" dur="500"/>
                                        <p:tgtEl>
                                          <p:spTgt spid="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00"/>
                                        <p:tgtEl>
                                          <p:spTgt spid="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1" dur="500"/>
                                        <p:tgtEl>
                                          <p:spTgt spid="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3" dur="500"/>
                                        <p:tgtEl>
                                          <p:spTgt spid="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8" dur="500"/>
                                        <p:tgtEl>
                                          <p:spTgt spid="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animBg="1"/>
      <p:bldP spid="201" grpId="0" animBg="1"/>
      <p:bldP spid="205" grpId="0" animBg="1"/>
      <p:bldP spid="206" grpId="0" animBg="1"/>
      <p:bldP spid="207" grpId="0" animBg="1"/>
      <p:bldP spid="208" grpId="0" animBg="1"/>
      <p:bldP spid="209" grpId="0" animBg="1"/>
      <p:bldP spid="210" grpId="0" animBg="1"/>
      <p:bldP spid="218" grpId="0" animBg="1"/>
      <p:bldP spid="219" grpId="0" animBg="1"/>
      <p:bldP spid="220" grpId="0" animBg="1"/>
      <p:bldP spid="221" grpId="0" animBg="1"/>
      <p:bldP spid="222" grpId="0" animBg="1"/>
      <p:bldP spid="223" grpId="0" animBg="1"/>
      <p:bldP spid="224" grpId="0" animBg="1"/>
      <p:bldP spid="225" grpId="0" animBg="1"/>
      <p:bldP spid="22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0515" y="332656"/>
            <a:ext cx="7738842" cy="1224136"/>
          </a:xfrm>
          <a:blipFill>
            <a:blip r:embed="rId2"/>
            <a:tile tx="0" ty="0" sx="100000" sy="100000" flip="none" algn="tl"/>
          </a:blip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VYZNAČ NA ČÍSELNÉ OSE NÁSOBKY ČÍSLA 6.</a:t>
            </a:r>
            <a:endParaRPr lang="cs-CZ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199" name="Vývojový diagram: ukončení 198"/>
          <p:cNvSpPr/>
          <p:nvPr/>
        </p:nvSpPr>
        <p:spPr>
          <a:xfrm>
            <a:off x="435126" y="2960103"/>
            <a:ext cx="1609013" cy="432048"/>
          </a:xfrm>
          <a:prstGeom prst="flowChartTerminator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10 : 6 =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00" name="Vývojový diagram: ukončení 199"/>
          <p:cNvSpPr/>
          <p:nvPr/>
        </p:nvSpPr>
        <p:spPr>
          <a:xfrm>
            <a:off x="435126" y="3662604"/>
            <a:ext cx="1609013" cy="432048"/>
          </a:xfrm>
          <a:prstGeom prst="flowChartTerminator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15 : 6 =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01" name="Vývojový diagram: ukončení 200"/>
          <p:cNvSpPr/>
          <p:nvPr/>
        </p:nvSpPr>
        <p:spPr>
          <a:xfrm>
            <a:off x="435126" y="4365104"/>
            <a:ext cx="1609013" cy="432048"/>
          </a:xfrm>
          <a:prstGeom prst="flowChartTerminator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11 : 6 =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05" name="Vývojový diagram: ukončení 204"/>
          <p:cNvSpPr/>
          <p:nvPr/>
        </p:nvSpPr>
        <p:spPr>
          <a:xfrm>
            <a:off x="2203853" y="2960103"/>
            <a:ext cx="614238" cy="432048"/>
          </a:xfrm>
          <a:prstGeom prst="flowChartTerminator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1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6" name="Vývojový diagram: ukončení 205"/>
          <p:cNvSpPr/>
          <p:nvPr/>
        </p:nvSpPr>
        <p:spPr>
          <a:xfrm>
            <a:off x="2203853" y="3662604"/>
            <a:ext cx="614238" cy="432048"/>
          </a:xfrm>
          <a:prstGeom prst="flowChartTerminator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2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7" name="Vývojový diagram: ukončení 206"/>
          <p:cNvSpPr/>
          <p:nvPr/>
        </p:nvSpPr>
        <p:spPr>
          <a:xfrm>
            <a:off x="2203853" y="4365104"/>
            <a:ext cx="614238" cy="432048"/>
          </a:xfrm>
          <a:prstGeom prst="flowChartTerminator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1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8" name="Vývojový diagram: ukončení 207"/>
          <p:cNvSpPr/>
          <p:nvPr/>
        </p:nvSpPr>
        <p:spPr>
          <a:xfrm>
            <a:off x="3003336" y="2957601"/>
            <a:ext cx="614238" cy="432048"/>
          </a:xfrm>
          <a:prstGeom prst="flowChartTerminator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4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9" name="Vývojový diagram: ukončení 208"/>
          <p:cNvSpPr/>
          <p:nvPr/>
        </p:nvSpPr>
        <p:spPr>
          <a:xfrm>
            <a:off x="2986931" y="3662604"/>
            <a:ext cx="614238" cy="432048"/>
          </a:xfrm>
          <a:prstGeom prst="flowChartTerminator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3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10" name="Vývojový diagram: ukončení 209"/>
          <p:cNvSpPr/>
          <p:nvPr/>
        </p:nvSpPr>
        <p:spPr>
          <a:xfrm>
            <a:off x="2986931" y="4365104"/>
            <a:ext cx="614238" cy="432048"/>
          </a:xfrm>
          <a:prstGeom prst="flowChartTerminator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5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18" name="Vývojový diagram: ukončení 217"/>
          <p:cNvSpPr/>
          <p:nvPr/>
        </p:nvSpPr>
        <p:spPr>
          <a:xfrm>
            <a:off x="4047010" y="2960103"/>
            <a:ext cx="1609013" cy="432048"/>
          </a:xfrm>
          <a:prstGeom prst="flowChartTerminator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FF0000"/>
                </a:solidFill>
              </a:rPr>
              <a:t>40</a:t>
            </a:r>
            <a:r>
              <a:rPr lang="cs-CZ" sz="2400" dirty="0" smtClean="0">
                <a:solidFill>
                  <a:srgbClr val="FF0000"/>
                </a:solidFill>
              </a:rPr>
              <a:t> : 6 =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19" name="Vývojový diagram: ukončení 218"/>
          <p:cNvSpPr/>
          <p:nvPr/>
        </p:nvSpPr>
        <p:spPr>
          <a:xfrm>
            <a:off x="4047010" y="3662604"/>
            <a:ext cx="1609013" cy="432048"/>
          </a:xfrm>
          <a:prstGeom prst="flowChartTerminator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FF0000"/>
                </a:solidFill>
              </a:rPr>
              <a:t>52</a:t>
            </a:r>
            <a:r>
              <a:rPr lang="cs-CZ" sz="2400" dirty="0" smtClean="0">
                <a:solidFill>
                  <a:srgbClr val="FF0000"/>
                </a:solidFill>
              </a:rPr>
              <a:t> : 6 =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20" name="Vývojový diagram: ukončení 219"/>
          <p:cNvSpPr/>
          <p:nvPr/>
        </p:nvSpPr>
        <p:spPr>
          <a:xfrm>
            <a:off x="4047010" y="4365104"/>
            <a:ext cx="1609013" cy="432048"/>
          </a:xfrm>
          <a:prstGeom prst="flowChartTerminator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FF0000"/>
                </a:solidFill>
              </a:rPr>
              <a:t>57</a:t>
            </a:r>
            <a:r>
              <a:rPr lang="cs-CZ" sz="2400" dirty="0" smtClean="0">
                <a:solidFill>
                  <a:srgbClr val="FF0000"/>
                </a:solidFill>
              </a:rPr>
              <a:t> : 6 =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21" name="Vývojový diagram: ukončení 220"/>
          <p:cNvSpPr/>
          <p:nvPr/>
        </p:nvSpPr>
        <p:spPr>
          <a:xfrm>
            <a:off x="5815737" y="2960103"/>
            <a:ext cx="614238" cy="432048"/>
          </a:xfrm>
          <a:prstGeom prst="flowChartTerminator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6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2" name="Vývojový diagram: ukončení 221"/>
          <p:cNvSpPr/>
          <p:nvPr/>
        </p:nvSpPr>
        <p:spPr>
          <a:xfrm>
            <a:off x="5815737" y="3662604"/>
            <a:ext cx="614238" cy="432048"/>
          </a:xfrm>
          <a:prstGeom prst="flowChartTerminator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8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3" name="Vývojový diagram: ukončení 222"/>
          <p:cNvSpPr/>
          <p:nvPr/>
        </p:nvSpPr>
        <p:spPr>
          <a:xfrm>
            <a:off x="5815737" y="4365104"/>
            <a:ext cx="614238" cy="432048"/>
          </a:xfrm>
          <a:prstGeom prst="flowChartTerminator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9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4" name="Vývojový diagram: ukončení 223"/>
          <p:cNvSpPr/>
          <p:nvPr/>
        </p:nvSpPr>
        <p:spPr>
          <a:xfrm>
            <a:off x="6629721" y="2957601"/>
            <a:ext cx="614238" cy="432048"/>
          </a:xfrm>
          <a:prstGeom prst="flowChartTerminator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4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5" name="Vývojový diagram: ukončení 224"/>
          <p:cNvSpPr/>
          <p:nvPr/>
        </p:nvSpPr>
        <p:spPr>
          <a:xfrm>
            <a:off x="6598815" y="3662604"/>
            <a:ext cx="614238" cy="432048"/>
          </a:xfrm>
          <a:prstGeom prst="flowChartTerminator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4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6" name="Vývojový diagram: ukončení 225"/>
          <p:cNvSpPr/>
          <p:nvPr/>
        </p:nvSpPr>
        <p:spPr>
          <a:xfrm>
            <a:off x="6598815" y="4365104"/>
            <a:ext cx="614238" cy="432048"/>
          </a:xfrm>
          <a:prstGeom prst="flowChartTerminator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3</a:t>
            </a:r>
            <a:endParaRPr lang="cs-CZ" sz="2400" dirty="0">
              <a:solidFill>
                <a:srgbClr val="002060"/>
              </a:solidFill>
            </a:endParaRPr>
          </a:p>
        </p:txBody>
      </p:sp>
      <p:pic>
        <p:nvPicPr>
          <p:cNvPr id="2051" name="Picture 3" descr="C:\Users\ucitel\AppData\Local\Microsoft\Windows\Temporary Internet Files\Content.IE5\ZXBK0HSH\MC90043934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29" b="93905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3959" y="4558680"/>
            <a:ext cx="1634968" cy="1634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4" name="Skupina 13"/>
          <p:cNvGrpSpPr/>
          <p:nvPr/>
        </p:nvGrpSpPr>
        <p:grpSpPr>
          <a:xfrm>
            <a:off x="372373" y="2309923"/>
            <a:ext cx="7579361" cy="568099"/>
            <a:chOff x="372373" y="2309923"/>
            <a:chExt cx="7579361" cy="568099"/>
          </a:xfrm>
        </p:grpSpPr>
        <p:sp>
          <p:nvSpPr>
            <p:cNvPr id="7" name="TextovéPole 6"/>
            <p:cNvSpPr txBox="1"/>
            <p:nvPr/>
          </p:nvSpPr>
          <p:spPr>
            <a:xfrm>
              <a:off x="372373" y="2380192"/>
              <a:ext cx="3628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7294510" y="2380192"/>
              <a:ext cx="65722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60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grpSp>
          <p:nvGrpSpPr>
            <p:cNvPr id="11" name="Skupina 10"/>
            <p:cNvGrpSpPr/>
            <p:nvPr/>
          </p:nvGrpSpPr>
          <p:grpSpPr>
            <a:xfrm>
              <a:off x="497880" y="2309923"/>
              <a:ext cx="7115899" cy="568099"/>
              <a:chOff x="497880" y="2309923"/>
              <a:chExt cx="7115899" cy="568099"/>
            </a:xfrm>
          </p:grpSpPr>
          <p:sp>
            <p:nvSpPr>
              <p:cNvPr id="18" name="TextovéPole 17"/>
              <p:cNvSpPr txBox="1"/>
              <p:nvPr/>
            </p:nvSpPr>
            <p:spPr>
              <a:xfrm>
                <a:off x="1327876" y="2416357"/>
                <a:ext cx="61176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10</a:t>
                </a:r>
                <a:endParaRPr lang="cs-CZ" sz="2400" dirty="0"/>
              </a:p>
            </p:txBody>
          </p:sp>
          <p:sp>
            <p:nvSpPr>
              <p:cNvPr id="27" name="TextovéPole 26"/>
              <p:cNvSpPr txBox="1"/>
              <p:nvPr/>
            </p:nvSpPr>
            <p:spPr>
              <a:xfrm>
                <a:off x="2712515" y="2381097"/>
                <a:ext cx="65233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FF0000"/>
                    </a:solidFill>
                  </a:rPr>
                  <a:t>20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  <p:grpSp>
            <p:nvGrpSpPr>
              <p:cNvPr id="9" name="Skupina 8"/>
              <p:cNvGrpSpPr/>
              <p:nvPr/>
            </p:nvGrpSpPr>
            <p:grpSpPr>
              <a:xfrm>
                <a:off x="497880" y="2352903"/>
                <a:ext cx="3566769" cy="53654"/>
                <a:chOff x="497880" y="2352903"/>
                <a:chExt cx="3566769" cy="53654"/>
              </a:xfrm>
            </p:grpSpPr>
            <p:sp>
              <p:nvSpPr>
                <p:cNvPr id="28" name="Obdélník 27"/>
                <p:cNvSpPr/>
                <p:nvPr/>
              </p:nvSpPr>
              <p:spPr>
                <a:xfrm>
                  <a:off x="497880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9" name="Obdélník 28"/>
                <p:cNvSpPr/>
                <p:nvPr/>
              </p:nvSpPr>
              <p:spPr>
                <a:xfrm>
                  <a:off x="617603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0" name="Obdélník 29"/>
                <p:cNvSpPr/>
                <p:nvPr/>
              </p:nvSpPr>
              <p:spPr>
                <a:xfrm>
                  <a:off x="731878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1" name="Obdélník 30"/>
                <p:cNvSpPr/>
                <p:nvPr/>
              </p:nvSpPr>
              <p:spPr>
                <a:xfrm>
                  <a:off x="851599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2" name="Obdélník 31"/>
                <p:cNvSpPr/>
                <p:nvPr/>
              </p:nvSpPr>
              <p:spPr>
                <a:xfrm>
                  <a:off x="971322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3" name="Obdélník 32"/>
                <p:cNvSpPr/>
                <p:nvPr/>
              </p:nvSpPr>
              <p:spPr>
                <a:xfrm>
                  <a:off x="1091045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4" name="Obdélník 33"/>
                <p:cNvSpPr/>
                <p:nvPr/>
              </p:nvSpPr>
              <p:spPr>
                <a:xfrm>
                  <a:off x="1217964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5" name="Obdélník 34"/>
                <p:cNvSpPr/>
                <p:nvPr/>
              </p:nvSpPr>
              <p:spPr>
                <a:xfrm>
                  <a:off x="1337686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6" name="Obdélník 35"/>
                <p:cNvSpPr/>
                <p:nvPr/>
              </p:nvSpPr>
              <p:spPr>
                <a:xfrm>
                  <a:off x="1456974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7" name="Obdélník 36"/>
                <p:cNvSpPr/>
                <p:nvPr/>
              </p:nvSpPr>
              <p:spPr>
                <a:xfrm>
                  <a:off x="1576698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8" name="Obdélník 37"/>
                <p:cNvSpPr/>
                <p:nvPr/>
              </p:nvSpPr>
              <p:spPr>
                <a:xfrm>
                  <a:off x="1701790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9" name="Obdélník 38"/>
                <p:cNvSpPr/>
                <p:nvPr/>
              </p:nvSpPr>
              <p:spPr>
                <a:xfrm>
                  <a:off x="1821514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0" name="Obdélník 39"/>
                <p:cNvSpPr/>
                <p:nvPr/>
              </p:nvSpPr>
              <p:spPr>
                <a:xfrm>
                  <a:off x="1944797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1" name="Obdélník 40"/>
                <p:cNvSpPr/>
                <p:nvPr/>
              </p:nvSpPr>
              <p:spPr>
                <a:xfrm>
                  <a:off x="2064521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2" name="Obdélník 41"/>
                <p:cNvSpPr/>
                <p:nvPr/>
              </p:nvSpPr>
              <p:spPr>
                <a:xfrm>
                  <a:off x="2177263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3" name="Obdélník 42"/>
                <p:cNvSpPr/>
                <p:nvPr/>
              </p:nvSpPr>
              <p:spPr>
                <a:xfrm>
                  <a:off x="2296986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4" name="Obdélník 43"/>
                <p:cNvSpPr/>
                <p:nvPr/>
              </p:nvSpPr>
              <p:spPr>
                <a:xfrm>
                  <a:off x="2410221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5" name="Obdélník 44"/>
                <p:cNvSpPr/>
                <p:nvPr/>
              </p:nvSpPr>
              <p:spPr>
                <a:xfrm>
                  <a:off x="2529943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6" name="Obdélník 45"/>
                <p:cNvSpPr/>
                <p:nvPr/>
              </p:nvSpPr>
              <p:spPr>
                <a:xfrm>
                  <a:off x="2644596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7" name="Obdélník 46"/>
                <p:cNvSpPr/>
                <p:nvPr/>
              </p:nvSpPr>
              <p:spPr>
                <a:xfrm>
                  <a:off x="2764317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88" name="Obdélník 187"/>
                <p:cNvSpPr/>
                <p:nvPr/>
              </p:nvSpPr>
              <p:spPr>
                <a:xfrm>
                  <a:off x="2882399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89" name="Obdélník 188"/>
                <p:cNvSpPr/>
                <p:nvPr/>
              </p:nvSpPr>
              <p:spPr>
                <a:xfrm>
                  <a:off x="3002122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90" name="Obdélník 189"/>
                <p:cNvSpPr/>
                <p:nvPr/>
              </p:nvSpPr>
              <p:spPr>
                <a:xfrm>
                  <a:off x="3125406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91" name="Obdélník 190"/>
                <p:cNvSpPr/>
                <p:nvPr/>
              </p:nvSpPr>
              <p:spPr>
                <a:xfrm>
                  <a:off x="3245129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92" name="Obdélník 191"/>
                <p:cNvSpPr/>
                <p:nvPr/>
              </p:nvSpPr>
              <p:spPr>
                <a:xfrm>
                  <a:off x="3357872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93" name="Obdélník 192"/>
                <p:cNvSpPr/>
                <p:nvPr/>
              </p:nvSpPr>
              <p:spPr>
                <a:xfrm>
                  <a:off x="3477595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94" name="Obdélník 193"/>
                <p:cNvSpPr/>
                <p:nvPr/>
              </p:nvSpPr>
              <p:spPr>
                <a:xfrm>
                  <a:off x="3590829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95" name="Obdélník 194"/>
                <p:cNvSpPr/>
                <p:nvPr/>
              </p:nvSpPr>
              <p:spPr>
                <a:xfrm>
                  <a:off x="3710552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96" name="Obdélník 195"/>
                <p:cNvSpPr/>
                <p:nvPr/>
              </p:nvSpPr>
              <p:spPr>
                <a:xfrm>
                  <a:off x="3825205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97" name="Obdélník 196"/>
                <p:cNvSpPr/>
                <p:nvPr/>
              </p:nvSpPr>
              <p:spPr>
                <a:xfrm>
                  <a:off x="3944926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70" name="Obdélník 69"/>
              <p:cNvSpPr/>
              <p:nvPr/>
            </p:nvSpPr>
            <p:spPr>
              <a:xfrm>
                <a:off x="4047010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1" name="Obdélník 70"/>
              <p:cNvSpPr/>
              <p:nvPr/>
            </p:nvSpPr>
            <p:spPr>
              <a:xfrm>
                <a:off x="4166733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2" name="Obdélník 71"/>
              <p:cNvSpPr/>
              <p:nvPr/>
            </p:nvSpPr>
            <p:spPr>
              <a:xfrm>
                <a:off x="4281008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3" name="Obdélník 72"/>
              <p:cNvSpPr/>
              <p:nvPr/>
            </p:nvSpPr>
            <p:spPr>
              <a:xfrm>
                <a:off x="4400729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4" name="Obdélník 73"/>
              <p:cNvSpPr/>
              <p:nvPr/>
            </p:nvSpPr>
            <p:spPr>
              <a:xfrm>
                <a:off x="4520452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5" name="Obdélník 74"/>
              <p:cNvSpPr/>
              <p:nvPr/>
            </p:nvSpPr>
            <p:spPr>
              <a:xfrm>
                <a:off x="4640175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6" name="Obdélník 75"/>
              <p:cNvSpPr/>
              <p:nvPr/>
            </p:nvSpPr>
            <p:spPr>
              <a:xfrm>
                <a:off x="4767094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7" name="Obdélník 76"/>
              <p:cNvSpPr/>
              <p:nvPr/>
            </p:nvSpPr>
            <p:spPr>
              <a:xfrm>
                <a:off x="4886816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8" name="Obdélník 77"/>
              <p:cNvSpPr/>
              <p:nvPr/>
            </p:nvSpPr>
            <p:spPr>
              <a:xfrm>
                <a:off x="5006104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9" name="Obdélník 78"/>
              <p:cNvSpPr/>
              <p:nvPr/>
            </p:nvSpPr>
            <p:spPr>
              <a:xfrm>
                <a:off x="5125828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0" name="Obdélník 79"/>
              <p:cNvSpPr/>
              <p:nvPr/>
            </p:nvSpPr>
            <p:spPr>
              <a:xfrm>
                <a:off x="5250920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1" name="Obdélník 80"/>
              <p:cNvSpPr/>
              <p:nvPr/>
            </p:nvSpPr>
            <p:spPr>
              <a:xfrm>
                <a:off x="5370644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2" name="Obdélník 81"/>
              <p:cNvSpPr/>
              <p:nvPr/>
            </p:nvSpPr>
            <p:spPr>
              <a:xfrm>
                <a:off x="5493927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3" name="Obdélník 82"/>
              <p:cNvSpPr/>
              <p:nvPr/>
            </p:nvSpPr>
            <p:spPr>
              <a:xfrm>
                <a:off x="5613651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4" name="Obdélník 83"/>
              <p:cNvSpPr/>
              <p:nvPr/>
            </p:nvSpPr>
            <p:spPr>
              <a:xfrm>
                <a:off x="5726393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5" name="Obdélník 84"/>
              <p:cNvSpPr/>
              <p:nvPr/>
            </p:nvSpPr>
            <p:spPr>
              <a:xfrm>
                <a:off x="5846116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6" name="Obdélník 85"/>
              <p:cNvSpPr/>
              <p:nvPr/>
            </p:nvSpPr>
            <p:spPr>
              <a:xfrm>
                <a:off x="5959351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7" name="Obdélník 86"/>
              <p:cNvSpPr/>
              <p:nvPr/>
            </p:nvSpPr>
            <p:spPr>
              <a:xfrm>
                <a:off x="6079073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8" name="Obdélník 87"/>
              <p:cNvSpPr/>
              <p:nvPr/>
            </p:nvSpPr>
            <p:spPr>
              <a:xfrm>
                <a:off x="6193726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9" name="Obdélník 88"/>
              <p:cNvSpPr/>
              <p:nvPr/>
            </p:nvSpPr>
            <p:spPr>
              <a:xfrm>
                <a:off x="6313447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0" name="Obdélník 89"/>
              <p:cNvSpPr/>
              <p:nvPr/>
            </p:nvSpPr>
            <p:spPr>
              <a:xfrm>
                <a:off x="6431529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1" name="Obdélník 90"/>
              <p:cNvSpPr/>
              <p:nvPr/>
            </p:nvSpPr>
            <p:spPr>
              <a:xfrm>
                <a:off x="6551252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2" name="Obdélník 91"/>
              <p:cNvSpPr/>
              <p:nvPr/>
            </p:nvSpPr>
            <p:spPr>
              <a:xfrm>
                <a:off x="6674536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3" name="Obdélník 92"/>
              <p:cNvSpPr/>
              <p:nvPr/>
            </p:nvSpPr>
            <p:spPr>
              <a:xfrm>
                <a:off x="6794259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4" name="Obdélník 93"/>
              <p:cNvSpPr/>
              <p:nvPr/>
            </p:nvSpPr>
            <p:spPr>
              <a:xfrm>
                <a:off x="6907002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5" name="Obdélník 94"/>
              <p:cNvSpPr/>
              <p:nvPr/>
            </p:nvSpPr>
            <p:spPr>
              <a:xfrm>
                <a:off x="7026725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6" name="Obdélník 95"/>
              <p:cNvSpPr/>
              <p:nvPr/>
            </p:nvSpPr>
            <p:spPr>
              <a:xfrm>
                <a:off x="7139959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7" name="Obdélník 96"/>
              <p:cNvSpPr/>
              <p:nvPr/>
            </p:nvSpPr>
            <p:spPr>
              <a:xfrm>
                <a:off x="7259682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8" name="Obdélník 97"/>
              <p:cNvSpPr/>
              <p:nvPr/>
            </p:nvSpPr>
            <p:spPr>
              <a:xfrm>
                <a:off x="7374335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9" name="Obdélník 98"/>
              <p:cNvSpPr/>
              <p:nvPr/>
            </p:nvSpPr>
            <p:spPr>
              <a:xfrm>
                <a:off x="7494056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04" name="Přímá spojnice 103"/>
              <p:cNvCxnSpPr/>
              <p:nvPr/>
            </p:nvCxnSpPr>
            <p:spPr>
              <a:xfrm>
                <a:off x="1701790" y="2335011"/>
                <a:ext cx="0" cy="144016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07" name="Přímá spojnice 106"/>
              <p:cNvCxnSpPr/>
              <p:nvPr/>
            </p:nvCxnSpPr>
            <p:spPr>
              <a:xfrm>
                <a:off x="5129471" y="2309923"/>
                <a:ext cx="0" cy="144016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08" name="Přímá spojnice 107"/>
              <p:cNvCxnSpPr/>
              <p:nvPr/>
            </p:nvCxnSpPr>
            <p:spPr>
              <a:xfrm>
                <a:off x="6433170" y="2309923"/>
                <a:ext cx="0" cy="144016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8" name="Přímá spojnice 147"/>
              <p:cNvCxnSpPr/>
              <p:nvPr/>
            </p:nvCxnSpPr>
            <p:spPr>
              <a:xfrm>
                <a:off x="2884040" y="2326014"/>
                <a:ext cx="0" cy="144016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84" name="Přímá spojnice 183"/>
              <p:cNvCxnSpPr/>
              <p:nvPr/>
            </p:nvCxnSpPr>
            <p:spPr>
              <a:xfrm>
                <a:off x="4047010" y="2316868"/>
                <a:ext cx="0" cy="144016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185" name="TextovéPole 184"/>
              <p:cNvSpPr txBox="1"/>
              <p:nvPr/>
            </p:nvSpPr>
            <p:spPr>
              <a:xfrm>
                <a:off x="3749600" y="2381097"/>
                <a:ext cx="65233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30</a:t>
                </a:r>
                <a:endParaRPr lang="cs-CZ" sz="2400" dirty="0"/>
              </a:p>
            </p:txBody>
          </p:sp>
          <p:sp>
            <p:nvSpPr>
              <p:cNvPr id="186" name="TextovéPole 185"/>
              <p:cNvSpPr txBox="1"/>
              <p:nvPr/>
            </p:nvSpPr>
            <p:spPr>
              <a:xfrm>
                <a:off x="4874181" y="2381097"/>
                <a:ext cx="65233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FF0000"/>
                    </a:solidFill>
                  </a:rPr>
                  <a:t>40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187" name="TextovéPole 186"/>
              <p:cNvSpPr txBox="1"/>
              <p:nvPr/>
            </p:nvSpPr>
            <p:spPr>
              <a:xfrm>
                <a:off x="6138935" y="2365749"/>
                <a:ext cx="65233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50</a:t>
                </a:r>
                <a:endParaRPr lang="cs-CZ" sz="2400" dirty="0"/>
              </a:p>
            </p:txBody>
          </p:sp>
        </p:grpSp>
      </p:grpSp>
      <p:grpSp>
        <p:nvGrpSpPr>
          <p:cNvPr id="3" name="Skupina 2"/>
          <p:cNvGrpSpPr/>
          <p:nvPr/>
        </p:nvGrpSpPr>
        <p:grpSpPr>
          <a:xfrm>
            <a:off x="374481" y="1845248"/>
            <a:ext cx="7577253" cy="461665"/>
            <a:chOff x="374481" y="1845248"/>
            <a:chExt cx="7577253" cy="461665"/>
          </a:xfrm>
        </p:grpSpPr>
        <p:sp>
          <p:nvSpPr>
            <p:cNvPr id="10" name="TextovéPole 9"/>
            <p:cNvSpPr txBox="1"/>
            <p:nvPr/>
          </p:nvSpPr>
          <p:spPr>
            <a:xfrm>
              <a:off x="1044043" y="1845248"/>
              <a:ext cx="3628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6</a:t>
              </a:r>
              <a:endParaRPr lang="cs-CZ" sz="2400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724730" y="1845248"/>
              <a:ext cx="48624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12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2455229" y="1845248"/>
              <a:ext cx="53170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18</a:t>
              </a:r>
              <a:endParaRPr lang="cs-CZ" sz="2400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3156096" y="1845248"/>
              <a:ext cx="55445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24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6670975" y="1845248"/>
              <a:ext cx="54550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54</a:t>
              </a:r>
              <a:endParaRPr lang="cs-CZ" sz="2400" dirty="0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5952714" y="1845248"/>
              <a:ext cx="60174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48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3799984" y="1845248"/>
              <a:ext cx="52933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30</a:t>
              </a:r>
              <a:endParaRPr lang="cs-CZ" sz="2400" dirty="0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5114005" y="1845248"/>
              <a:ext cx="55495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42</a:t>
              </a:r>
              <a:endParaRPr lang="cs-CZ" sz="2400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4506513" y="1845248"/>
              <a:ext cx="5211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36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31" name="TextovéPole 230"/>
            <p:cNvSpPr txBox="1"/>
            <p:nvPr/>
          </p:nvSpPr>
          <p:spPr>
            <a:xfrm>
              <a:off x="7317962" y="1845248"/>
              <a:ext cx="63377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60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109" name="TextovéPole 108"/>
            <p:cNvSpPr txBox="1"/>
            <p:nvPr/>
          </p:nvSpPr>
          <p:spPr>
            <a:xfrm>
              <a:off x="374481" y="1845248"/>
              <a:ext cx="48624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55001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5" dur="500"/>
                                        <p:tgtEl>
                                          <p:spTgt spid="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9" dur="500"/>
                                        <p:tgtEl>
                                          <p:spTgt spid="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00"/>
                                        <p:tgtEl>
                                          <p:spTgt spid="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6" dur="500"/>
                                        <p:tgtEl>
                                          <p:spTgt spid="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animBg="1"/>
      <p:bldP spid="201" grpId="0" animBg="1"/>
      <p:bldP spid="205" grpId="0" animBg="1"/>
      <p:bldP spid="206" grpId="0" animBg="1"/>
      <p:bldP spid="207" grpId="0" animBg="1"/>
      <p:bldP spid="208" grpId="0" animBg="1"/>
      <p:bldP spid="209" grpId="0" animBg="1"/>
      <p:bldP spid="210" grpId="0" animBg="1"/>
      <p:bldP spid="218" grpId="0" animBg="1"/>
      <p:bldP spid="219" grpId="0" animBg="1"/>
      <p:bldP spid="220" grpId="0" animBg="1"/>
      <p:bldP spid="221" grpId="0" animBg="1"/>
      <p:bldP spid="222" grpId="0" animBg="1"/>
      <p:bldP spid="223" grpId="0" animBg="1"/>
      <p:bldP spid="224" grpId="0" animBg="1"/>
      <p:bldP spid="225" grpId="0" animBg="1"/>
      <p:bldP spid="22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0515" y="332656"/>
            <a:ext cx="7738842" cy="1224136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VYZNAČ NA ČÍSELNÉ OSE NÁSOBKY ČÍSLA </a:t>
            </a:r>
            <a:r>
              <a:rPr lang="en-US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7</a:t>
            </a:r>
            <a:r>
              <a:rPr lang="cs-CZ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.</a:t>
            </a:r>
            <a:endParaRPr lang="cs-CZ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199" name="Vývojový diagram: ukončení 198"/>
          <p:cNvSpPr/>
          <p:nvPr/>
        </p:nvSpPr>
        <p:spPr>
          <a:xfrm>
            <a:off x="435126" y="2960103"/>
            <a:ext cx="1609013" cy="432048"/>
          </a:xfrm>
          <a:prstGeom prst="flowChartTerminator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10</a:t>
            </a:r>
            <a:r>
              <a:rPr lang="cs-CZ" sz="2400" dirty="0" smtClean="0">
                <a:solidFill>
                  <a:srgbClr val="002060"/>
                </a:solidFill>
              </a:rPr>
              <a:t> : </a:t>
            </a:r>
            <a:r>
              <a:rPr lang="en-US" sz="2400" dirty="0" smtClean="0">
                <a:solidFill>
                  <a:srgbClr val="002060"/>
                </a:solidFill>
              </a:rPr>
              <a:t>7</a:t>
            </a:r>
            <a:r>
              <a:rPr lang="cs-CZ" sz="2400" dirty="0" smtClean="0">
                <a:solidFill>
                  <a:srgbClr val="002060"/>
                </a:solidFill>
              </a:rPr>
              <a:t> 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0" name="Vývojový diagram: ukončení 199"/>
          <p:cNvSpPr/>
          <p:nvPr/>
        </p:nvSpPr>
        <p:spPr>
          <a:xfrm>
            <a:off x="435126" y="3662604"/>
            <a:ext cx="1609013" cy="432048"/>
          </a:xfrm>
          <a:prstGeom prst="flowChartTerminator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1</a:t>
            </a:r>
            <a:r>
              <a:rPr lang="en-US" sz="2400" dirty="0" smtClean="0">
                <a:solidFill>
                  <a:srgbClr val="002060"/>
                </a:solidFill>
              </a:rPr>
              <a:t>5</a:t>
            </a:r>
            <a:r>
              <a:rPr lang="cs-CZ" sz="2400" dirty="0" smtClean="0">
                <a:solidFill>
                  <a:srgbClr val="002060"/>
                </a:solidFill>
              </a:rPr>
              <a:t> : </a:t>
            </a:r>
            <a:r>
              <a:rPr lang="en-US" sz="2400" dirty="0" smtClean="0">
                <a:solidFill>
                  <a:srgbClr val="002060"/>
                </a:solidFill>
              </a:rPr>
              <a:t>7</a:t>
            </a:r>
            <a:r>
              <a:rPr lang="cs-CZ" sz="2400" dirty="0" smtClean="0">
                <a:solidFill>
                  <a:srgbClr val="002060"/>
                </a:solidFill>
              </a:rPr>
              <a:t> 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1" name="Vývojový diagram: ukončení 200"/>
          <p:cNvSpPr/>
          <p:nvPr/>
        </p:nvSpPr>
        <p:spPr>
          <a:xfrm>
            <a:off x="435126" y="4365104"/>
            <a:ext cx="1609013" cy="432048"/>
          </a:xfrm>
          <a:prstGeom prst="flowChartTerminator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20</a:t>
            </a:r>
            <a:r>
              <a:rPr lang="cs-CZ" sz="2400" dirty="0" smtClean="0">
                <a:solidFill>
                  <a:srgbClr val="002060"/>
                </a:solidFill>
              </a:rPr>
              <a:t>: </a:t>
            </a:r>
            <a:r>
              <a:rPr lang="en-US" sz="2400" dirty="0" smtClean="0">
                <a:solidFill>
                  <a:srgbClr val="002060"/>
                </a:solidFill>
              </a:rPr>
              <a:t>7</a:t>
            </a:r>
            <a:r>
              <a:rPr lang="cs-CZ" sz="2400" dirty="0" smtClean="0">
                <a:solidFill>
                  <a:srgbClr val="002060"/>
                </a:solidFill>
              </a:rPr>
              <a:t> 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5" name="Vývojový diagram: ukončení 204"/>
          <p:cNvSpPr/>
          <p:nvPr/>
        </p:nvSpPr>
        <p:spPr>
          <a:xfrm>
            <a:off x="2203853" y="2960103"/>
            <a:ext cx="614238" cy="432048"/>
          </a:xfrm>
          <a:prstGeom prst="flowChartTerminator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1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6" name="Vývojový diagram: ukončení 205"/>
          <p:cNvSpPr/>
          <p:nvPr/>
        </p:nvSpPr>
        <p:spPr>
          <a:xfrm>
            <a:off x="2203853" y="3662604"/>
            <a:ext cx="614238" cy="432048"/>
          </a:xfrm>
          <a:prstGeom prst="flowChartTerminator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2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7" name="Vývojový diagram: ukončení 206"/>
          <p:cNvSpPr/>
          <p:nvPr/>
        </p:nvSpPr>
        <p:spPr>
          <a:xfrm>
            <a:off x="2203853" y="4365104"/>
            <a:ext cx="614238" cy="432048"/>
          </a:xfrm>
          <a:prstGeom prst="flowChartTerminator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2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8" name="Vývojový diagram: ukončení 207"/>
          <p:cNvSpPr/>
          <p:nvPr/>
        </p:nvSpPr>
        <p:spPr>
          <a:xfrm>
            <a:off x="3003336" y="2957601"/>
            <a:ext cx="614238" cy="432048"/>
          </a:xfrm>
          <a:prstGeom prst="flowChartTerminator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3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9" name="Vývojový diagram: ukončení 208"/>
          <p:cNvSpPr/>
          <p:nvPr/>
        </p:nvSpPr>
        <p:spPr>
          <a:xfrm>
            <a:off x="2986931" y="3662604"/>
            <a:ext cx="614238" cy="432048"/>
          </a:xfrm>
          <a:prstGeom prst="flowChartTerminator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1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10" name="Vývojový diagram: ukončení 209"/>
          <p:cNvSpPr/>
          <p:nvPr/>
        </p:nvSpPr>
        <p:spPr>
          <a:xfrm>
            <a:off x="2986931" y="4365104"/>
            <a:ext cx="614238" cy="432048"/>
          </a:xfrm>
          <a:prstGeom prst="flowChartTerminator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6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18" name="Vývojový diagram: ukončení 217"/>
          <p:cNvSpPr/>
          <p:nvPr/>
        </p:nvSpPr>
        <p:spPr>
          <a:xfrm>
            <a:off x="4047010" y="2960103"/>
            <a:ext cx="1609013" cy="432048"/>
          </a:xfrm>
          <a:prstGeom prst="flowChartTerminator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37 </a:t>
            </a:r>
            <a:r>
              <a:rPr lang="cs-CZ" sz="2400" dirty="0" smtClean="0">
                <a:solidFill>
                  <a:srgbClr val="002060"/>
                </a:solidFill>
              </a:rPr>
              <a:t>: </a:t>
            </a:r>
            <a:r>
              <a:rPr lang="en-US" sz="2400" dirty="0" smtClean="0">
                <a:solidFill>
                  <a:srgbClr val="002060"/>
                </a:solidFill>
              </a:rPr>
              <a:t>7</a:t>
            </a:r>
            <a:r>
              <a:rPr lang="cs-CZ" sz="2400" dirty="0" smtClean="0">
                <a:solidFill>
                  <a:srgbClr val="002060"/>
                </a:solidFill>
              </a:rPr>
              <a:t> 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19" name="Vývojový diagram: ukončení 218"/>
          <p:cNvSpPr/>
          <p:nvPr/>
        </p:nvSpPr>
        <p:spPr>
          <a:xfrm>
            <a:off x="4047010" y="3662604"/>
            <a:ext cx="1609013" cy="432048"/>
          </a:xfrm>
          <a:prstGeom prst="flowChartTerminator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45</a:t>
            </a:r>
            <a:r>
              <a:rPr lang="cs-CZ" sz="2400" dirty="0" smtClean="0">
                <a:solidFill>
                  <a:srgbClr val="002060"/>
                </a:solidFill>
              </a:rPr>
              <a:t> : </a:t>
            </a:r>
            <a:r>
              <a:rPr lang="en-US" sz="2400" dirty="0" smtClean="0">
                <a:solidFill>
                  <a:srgbClr val="002060"/>
                </a:solidFill>
              </a:rPr>
              <a:t>7</a:t>
            </a:r>
            <a:r>
              <a:rPr lang="cs-CZ" sz="2400" dirty="0" smtClean="0">
                <a:solidFill>
                  <a:srgbClr val="002060"/>
                </a:solidFill>
              </a:rPr>
              <a:t> 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0" name="Vývojový diagram: ukončení 219"/>
          <p:cNvSpPr/>
          <p:nvPr/>
        </p:nvSpPr>
        <p:spPr>
          <a:xfrm>
            <a:off x="4047010" y="4365104"/>
            <a:ext cx="1609013" cy="432048"/>
          </a:xfrm>
          <a:prstGeom prst="flowChartTerminator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60</a:t>
            </a:r>
            <a:r>
              <a:rPr lang="cs-CZ" sz="2400" dirty="0" smtClean="0">
                <a:solidFill>
                  <a:srgbClr val="002060"/>
                </a:solidFill>
              </a:rPr>
              <a:t> : </a:t>
            </a:r>
            <a:r>
              <a:rPr lang="en-US" sz="2400" dirty="0" smtClean="0">
                <a:solidFill>
                  <a:srgbClr val="002060"/>
                </a:solidFill>
              </a:rPr>
              <a:t>7</a:t>
            </a:r>
            <a:r>
              <a:rPr lang="cs-CZ" sz="2400" dirty="0" smtClean="0">
                <a:solidFill>
                  <a:srgbClr val="002060"/>
                </a:solidFill>
              </a:rPr>
              <a:t>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1" name="Vývojový diagram: ukončení 220"/>
          <p:cNvSpPr/>
          <p:nvPr/>
        </p:nvSpPr>
        <p:spPr>
          <a:xfrm>
            <a:off x="5815737" y="2960103"/>
            <a:ext cx="614238" cy="432048"/>
          </a:xfrm>
          <a:prstGeom prst="flowChartTerminator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5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2" name="Vývojový diagram: ukončení 221"/>
          <p:cNvSpPr/>
          <p:nvPr/>
        </p:nvSpPr>
        <p:spPr>
          <a:xfrm>
            <a:off x="5815737" y="3662604"/>
            <a:ext cx="614238" cy="432048"/>
          </a:xfrm>
          <a:prstGeom prst="flowChartTerminator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6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3" name="Vývojový diagram: ukončení 222"/>
          <p:cNvSpPr/>
          <p:nvPr/>
        </p:nvSpPr>
        <p:spPr>
          <a:xfrm>
            <a:off x="5815737" y="4365104"/>
            <a:ext cx="614238" cy="432048"/>
          </a:xfrm>
          <a:prstGeom prst="flowChartTerminator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8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4" name="Vývojový diagram: ukončení 223"/>
          <p:cNvSpPr/>
          <p:nvPr/>
        </p:nvSpPr>
        <p:spPr>
          <a:xfrm>
            <a:off x="6629721" y="2957601"/>
            <a:ext cx="614238" cy="432048"/>
          </a:xfrm>
          <a:prstGeom prst="flowChartTerminator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2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5" name="Vývojový diagram: ukončení 224"/>
          <p:cNvSpPr/>
          <p:nvPr/>
        </p:nvSpPr>
        <p:spPr>
          <a:xfrm>
            <a:off x="6598815" y="3662604"/>
            <a:ext cx="614238" cy="432048"/>
          </a:xfrm>
          <a:prstGeom prst="flowChartTerminator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3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6" name="Vývojový diagram: ukončení 225"/>
          <p:cNvSpPr/>
          <p:nvPr/>
        </p:nvSpPr>
        <p:spPr>
          <a:xfrm>
            <a:off x="6598815" y="4365104"/>
            <a:ext cx="614238" cy="432048"/>
          </a:xfrm>
          <a:prstGeom prst="flowChartTerminator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4</a:t>
            </a:r>
            <a:endParaRPr lang="cs-CZ" sz="2400" dirty="0">
              <a:solidFill>
                <a:srgbClr val="002060"/>
              </a:solidFill>
            </a:endParaRPr>
          </a:p>
        </p:txBody>
      </p:sp>
      <p:pic>
        <p:nvPicPr>
          <p:cNvPr id="2051" name="Picture 3" descr="C:\Users\ucitel\AppData\Local\Microsoft\Windows\Temporary Internet Files\Content.IE5\ZXBK0HSH\MC90043934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429" b="93905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3959" y="4558680"/>
            <a:ext cx="1634968" cy="1634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" name="Skupina 5"/>
          <p:cNvGrpSpPr/>
          <p:nvPr/>
        </p:nvGrpSpPr>
        <p:grpSpPr>
          <a:xfrm>
            <a:off x="876771" y="1920085"/>
            <a:ext cx="7386759" cy="461665"/>
            <a:chOff x="876771" y="1920085"/>
            <a:chExt cx="7386759" cy="461665"/>
          </a:xfrm>
        </p:grpSpPr>
        <p:sp>
          <p:nvSpPr>
            <p:cNvPr id="114" name="TextovéPole 113"/>
            <p:cNvSpPr txBox="1"/>
            <p:nvPr/>
          </p:nvSpPr>
          <p:spPr>
            <a:xfrm>
              <a:off x="1478089" y="1920085"/>
              <a:ext cx="3628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7</a:t>
              </a:r>
              <a:endParaRPr lang="cs-CZ" sz="2400" dirty="0"/>
            </a:p>
          </p:txBody>
        </p:sp>
        <p:sp>
          <p:nvSpPr>
            <p:cNvPr id="115" name="TextovéPole 114"/>
            <p:cNvSpPr txBox="1"/>
            <p:nvPr/>
          </p:nvSpPr>
          <p:spPr>
            <a:xfrm>
              <a:off x="2175037" y="1920085"/>
              <a:ext cx="55995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14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116" name="TextovéPole 115"/>
            <p:cNvSpPr txBox="1"/>
            <p:nvPr/>
          </p:nvSpPr>
          <p:spPr>
            <a:xfrm>
              <a:off x="2961067" y="1920085"/>
              <a:ext cx="49380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21</a:t>
              </a:r>
              <a:endParaRPr lang="cs-CZ" sz="2400" dirty="0"/>
            </a:p>
          </p:txBody>
        </p:sp>
        <p:sp>
          <p:nvSpPr>
            <p:cNvPr id="117" name="TextovéPole 116"/>
            <p:cNvSpPr txBox="1"/>
            <p:nvPr/>
          </p:nvSpPr>
          <p:spPr>
            <a:xfrm>
              <a:off x="3585682" y="1920085"/>
              <a:ext cx="60758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28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118" name="TextovéPole 117"/>
            <p:cNvSpPr txBox="1"/>
            <p:nvPr/>
          </p:nvSpPr>
          <p:spPr>
            <a:xfrm>
              <a:off x="6776925" y="1920085"/>
              <a:ext cx="63394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63</a:t>
              </a:r>
              <a:endParaRPr lang="cs-CZ" sz="2400" dirty="0"/>
            </a:p>
          </p:txBody>
        </p:sp>
        <p:sp>
          <p:nvSpPr>
            <p:cNvPr id="119" name="TextovéPole 118"/>
            <p:cNvSpPr txBox="1"/>
            <p:nvPr/>
          </p:nvSpPr>
          <p:spPr>
            <a:xfrm>
              <a:off x="6069868" y="1920085"/>
              <a:ext cx="60174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56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120" name="TextovéPole 119"/>
            <p:cNvSpPr txBox="1"/>
            <p:nvPr/>
          </p:nvSpPr>
          <p:spPr>
            <a:xfrm>
              <a:off x="4217331" y="1920085"/>
              <a:ext cx="52933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35</a:t>
              </a:r>
              <a:endParaRPr lang="cs-CZ" sz="2400" dirty="0"/>
            </a:p>
          </p:txBody>
        </p:sp>
        <p:sp>
          <p:nvSpPr>
            <p:cNvPr id="121" name="TextovéPole 120"/>
            <p:cNvSpPr txBox="1"/>
            <p:nvPr/>
          </p:nvSpPr>
          <p:spPr>
            <a:xfrm>
              <a:off x="5510069" y="1920085"/>
              <a:ext cx="57796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49</a:t>
              </a:r>
              <a:endParaRPr lang="cs-CZ" sz="2400" dirty="0"/>
            </a:p>
          </p:txBody>
        </p:sp>
        <p:sp>
          <p:nvSpPr>
            <p:cNvPr id="122" name="TextovéPole 121"/>
            <p:cNvSpPr txBox="1"/>
            <p:nvPr/>
          </p:nvSpPr>
          <p:spPr>
            <a:xfrm>
              <a:off x="4924318" y="1920085"/>
              <a:ext cx="5211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42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123" name="TextovéPole 122"/>
            <p:cNvSpPr txBox="1"/>
            <p:nvPr/>
          </p:nvSpPr>
          <p:spPr>
            <a:xfrm>
              <a:off x="7629758" y="1920085"/>
              <a:ext cx="63377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7</a:t>
              </a:r>
              <a:r>
                <a:rPr lang="cs-CZ" sz="2400" dirty="0" smtClean="0">
                  <a:solidFill>
                    <a:srgbClr val="FF0000"/>
                  </a:solidFill>
                </a:rPr>
                <a:t>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124" name="TextovéPole 123"/>
            <p:cNvSpPr txBox="1"/>
            <p:nvPr/>
          </p:nvSpPr>
          <p:spPr>
            <a:xfrm>
              <a:off x="876771" y="1920085"/>
              <a:ext cx="3628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869277" y="2325233"/>
            <a:ext cx="7192166" cy="701722"/>
            <a:chOff x="482980" y="2325233"/>
            <a:chExt cx="7192166" cy="701722"/>
          </a:xfrm>
        </p:grpSpPr>
        <p:sp>
          <p:nvSpPr>
            <p:cNvPr id="279" name="TextovéPole 278"/>
            <p:cNvSpPr txBox="1"/>
            <p:nvPr/>
          </p:nvSpPr>
          <p:spPr>
            <a:xfrm>
              <a:off x="482980" y="2492356"/>
              <a:ext cx="34158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0</a:t>
              </a:r>
              <a:endParaRPr lang="cs-CZ" sz="2400" dirty="0"/>
            </a:p>
          </p:txBody>
        </p:sp>
        <p:sp>
          <p:nvSpPr>
            <p:cNvPr id="280" name="TextovéPole 279"/>
            <p:cNvSpPr txBox="1"/>
            <p:nvPr/>
          </p:nvSpPr>
          <p:spPr>
            <a:xfrm>
              <a:off x="1373912" y="2492356"/>
              <a:ext cx="54092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10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81" name="TextovéPole 280"/>
            <p:cNvSpPr txBox="1"/>
            <p:nvPr/>
          </p:nvSpPr>
          <p:spPr>
            <a:xfrm>
              <a:off x="2319479" y="2523112"/>
              <a:ext cx="61978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20</a:t>
              </a:r>
              <a:endParaRPr lang="cs-CZ" sz="2400" dirty="0"/>
            </a:p>
          </p:txBody>
        </p:sp>
        <p:sp>
          <p:nvSpPr>
            <p:cNvPr id="282" name="TextovéPole 281"/>
            <p:cNvSpPr txBox="1"/>
            <p:nvPr/>
          </p:nvSpPr>
          <p:spPr>
            <a:xfrm>
              <a:off x="3218967" y="2565290"/>
              <a:ext cx="51519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30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83" name="TextovéPole 282"/>
            <p:cNvSpPr txBox="1"/>
            <p:nvPr/>
          </p:nvSpPr>
          <p:spPr>
            <a:xfrm>
              <a:off x="4202945" y="2537691"/>
              <a:ext cx="58053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40</a:t>
              </a:r>
              <a:endParaRPr lang="cs-CZ" sz="2400" dirty="0"/>
            </a:p>
          </p:txBody>
        </p:sp>
        <p:sp>
          <p:nvSpPr>
            <p:cNvPr id="284" name="TextovéPole 283"/>
            <p:cNvSpPr txBox="1"/>
            <p:nvPr/>
          </p:nvSpPr>
          <p:spPr>
            <a:xfrm>
              <a:off x="5169533" y="2492561"/>
              <a:ext cx="56011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5</a:t>
              </a:r>
              <a:r>
                <a:rPr lang="cs-CZ" sz="2400" dirty="0" smtClean="0">
                  <a:solidFill>
                    <a:srgbClr val="FF0000"/>
                  </a:solidFill>
                </a:rPr>
                <a:t>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85" name="TextovéPole 284"/>
            <p:cNvSpPr txBox="1"/>
            <p:nvPr/>
          </p:nvSpPr>
          <p:spPr>
            <a:xfrm>
              <a:off x="6149215" y="2512303"/>
              <a:ext cx="57775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60</a:t>
              </a:r>
              <a:endParaRPr lang="cs-CZ" sz="2400" dirty="0"/>
            </a:p>
          </p:txBody>
        </p:sp>
        <p:sp>
          <p:nvSpPr>
            <p:cNvPr id="286" name="TextovéPole 285"/>
            <p:cNvSpPr txBox="1"/>
            <p:nvPr/>
          </p:nvSpPr>
          <p:spPr>
            <a:xfrm>
              <a:off x="7065076" y="2550776"/>
              <a:ext cx="61007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70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grpSp>
          <p:nvGrpSpPr>
            <p:cNvPr id="298" name="Skupina 297"/>
            <p:cNvGrpSpPr/>
            <p:nvPr/>
          </p:nvGrpSpPr>
          <p:grpSpPr>
            <a:xfrm>
              <a:off x="635534" y="2434201"/>
              <a:ext cx="963483" cy="103490"/>
              <a:chOff x="232339" y="2419751"/>
              <a:chExt cx="2903755" cy="206981"/>
            </a:xfrm>
          </p:grpSpPr>
          <p:sp>
            <p:nvSpPr>
              <p:cNvPr id="376" name="Obdélník 375"/>
              <p:cNvSpPr/>
              <p:nvPr/>
            </p:nvSpPr>
            <p:spPr>
              <a:xfrm>
                <a:off x="232339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7" name="Obdélník 376"/>
              <p:cNvSpPr/>
              <p:nvPr/>
            </p:nvSpPr>
            <p:spPr>
              <a:xfrm>
                <a:off x="522396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8" name="Obdélník 377"/>
              <p:cNvSpPr/>
              <p:nvPr/>
            </p:nvSpPr>
            <p:spPr>
              <a:xfrm>
                <a:off x="799255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9" name="Obdélník 378"/>
              <p:cNvSpPr/>
              <p:nvPr/>
            </p:nvSpPr>
            <p:spPr>
              <a:xfrm>
                <a:off x="1089311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0" name="Obdélník 379"/>
              <p:cNvSpPr/>
              <p:nvPr/>
            </p:nvSpPr>
            <p:spPr>
              <a:xfrm>
                <a:off x="1379369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1" name="Obdélník 380"/>
              <p:cNvSpPr/>
              <p:nvPr/>
            </p:nvSpPr>
            <p:spPr>
              <a:xfrm>
                <a:off x="1669425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2" name="Obdélník 381"/>
              <p:cNvSpPr/>
              <p:nvPr/>
            </p:nvSpPr>
            <p:spPr>
              <a:xfrm>
                <a:off x="1976918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3" name="Obdélník 382"/>
              <p:cNvSpPr/>
              <p:nvPr/>
            </p:nvSpPr>
            <p:spPr>
              <a:xfrm>
                <a:off x="2266974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4" name="Obdélník 383"/>
              <p:cNvSpPr/>
              <p:nvPr/>
            </p:nvSpPr>
            <p:spPr>
              <a:xfrm>
                <a:off x="2555980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5" name="Obdélník 384"/>
              <p:cNvSpPr/>
              <p:nvPr/>
            </p:nvSpPr>
            <p:spPr>
              <a:xfrm>
                <a:off x="2846037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99" name="Skupina 298"/>
            <p:cNvGrpSpPr/>
            <p:nvPr/>
          </p:nvGrpSpPr>
          <p:grpSpPr>
            <a:xfrm>
              <a:off x="1596254" y="2434201"/>
              <a:ext cx="963483" cy="103490"/>
              <a:chOff x="232339" y="2419751"/>
              <a:chExt cx="2903755" cy="206981"/>
            </a:xfrm>
          </p:grpSpPr>
          <p:sp>
            <p:nvSpPr>
              <p:cNvPr id="366" name="Obdélník 365"/>
              <p:cNvSpPr/>
              <p:nvPr/>
            </p:nvSpPr>
            <p:spPr>
              <a:xfrm>
                <a:off x="232339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7" name="Obdélník 366"/>
              <p:cNvSpPr/>
              <p:nvPr/>
            </p:nvSpPr>
            <p:spPr>
              <a:xfrm>
                <a:off x="522396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8" name="Obdélník 367"/>
              <p:cNvSpPr/>
              <p:nvPr/>
            </p:nvSpPr>
            <p:spPr>
              <a:xfrm>
                <a:off x="799255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9" name="Obdélník 368"/>
              <p:cNvSpPr/>
              <p:nvPr/>
            </p:nvSpPr>
            <p:spPr>
              <a:xfrm>
                <a:off x="1089311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0" name="Obdélník 369"/>
              <p:cNvSpPr/>
              <p:nvPr/>
            </p:nvSpPr>
            <p:spPr>
              <a:xfrm>
                <a:off x="1379369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1" name="Obdélník 370"/>
              <p:cNvSpPr/>
              <p:nvPr/>
            </p:nvSpPr>
            <p:spPr>
              <a:xfrm>
                <a:off x="1669425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2" name="Obdélník 371"/>
              <p:cNvSpPr/>
              <p:nvPr/>
            </p:nvSpPr>
            <p:spPr>
              <a:xfrm>
                <a:off x="1976918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3" name="Obdélník 372"/>
              <p:cNvSpPr/>
              <p:nvPr/>
            </p:nvSpPr>
            <p:spPr>
              <a:xfrm>
                <a:off x="2266974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4" name="Obdélník 373"/>
              <p:cNvSpPr/>
              <p:nvPr/>
            </p:nvSpPr>
            <p:spPr>
              <a:xfrm>
                <a:off x="2555980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5" name="Obdélník 374"/>
              <p:cNvSpPr/>
              <p:nvPr/>
            </p:nvSpPr>
            <p:spPr>
              <a:xfrm>
                <a:off x="2846037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00" name="Skupina 299"/>
            <p:cNvGrpSpPr/>
            <p:nvPr/>
          </p:nvGrpSpPr>
          <p:grpSpPr>
            <a:xfrm>
              <a:off x="2561201" y="2438269"/>
              <a:ext cx="963483" cy="103490"/>
              <a:chOff x="232339" y="2419751"/>
              <a:chExt cx="2903755" cy="206981"/>
            </a:xfrm>
          </p:grpSpPr>
          <p:sp>
            <p:nvSpPr>
              <p:cNvPr id="356" name="Obdélník 355"/>
              <p:cNvSpPr/>
              <p:nvPr/>
            </p:nvSpPr>
            <p:spPr>
              <a:xfrm>
                <a:off x="232339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7" name="Obdélník 356"/>
              <p:cNvSpPr/>
              <p:nvPr/>
            </p:nvSpPr>
            <p:spPr>
              <a:xfrm>
                <a:off x="522396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8" name="Obdélník 357"/>
              <p:cNvSpPr/>
              <p:nvPr/>
            </p:nvSpPr>
            <p:spPr>
              <a:xfrm>
                <a:off x="799255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9" name="Obdélník 358"/>
              <p:cNvSpPr/>
              <p:nvPr/>
            </p:nvSpPr>
            <p:spPr>
              <a:xfrm>
                <a:off x="1089311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0" name="Obdélník 359"/>
              <p:cNvSpPr/>
              <p:nvPr/>
            </p:nvSpPr>
            <p:spPr>
              <a:xfrm>
                <a:off x="1379369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1" name="Obdélník 360"/>
              <p:cNvSpPr/>
              <p:nvPr/>
            </p:nvSpPr>
            <p:spPr>
              <a:xfrm>
                <a:off x="1669425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2" name="Obdélník 361"/>
              <p:cNvSpPr/>
              <p:nvPr/>
            </p:nvSpPr>
            <p:spPr>
              <a:xfrm>
                <a:off x="1976918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3" name="Obdélník 362"/>
              <p:cNvSpPr/>
              <p:nvPr/>
            </p:nvSpPr>
            <p:spPr>
              <a:xfrm>
                <a:off x="2266974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4" name="Obdélník 363"/>
              <p:cNvSpPr/>
              <p:nvPr/>
            </p:nvSpPr>
            <p:spPr>
              <a:xfrm>
                <a:off x="2555980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5" name="Obdélník 364"/>
              <p:cNvSpPr/>
              <p:nvPr/>
            </p:nvSpPr>
            <p:spPr>
              <a:xfrm>
                <a:off x="2846037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01" name="Skupina 300"/>
            <p:cNvGrpSpPr/>
            <p:nvPr/>
          </p:nvGrpSpPr>
          <p:grpSpPr>
            <a:xfrm>
              <a:off x="3522622" y="2438269"/>
              <a:ext cx="963483" cy="103490"/>
              <a:chOff x="232339" y="2419751"/>
              <a:chExt cx="2903755" cy="206981"/>
            </a:xfrm>
          </p:grpSpPr>
          <p:sp>
            <p:nvSpPr>
              <p:cNvPr id="346" name="Obdélník 345"/>
              <p:cNvSpPr/>
              <p:nvPr/>
            </p:nvSpPr>
            <p:spPr>
              <a:xfrm>
                <a:off x="232339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7" name="Obdélník 346"/>
              <p:cNvSpPr/>
              <p:nvPr/>
            </p:nvSpPr>
            <p:spPr>
              <a:xfrm>
                <a:off x="522396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8" name="Obdélník 347"/>
              <p:cNvSpPr/>
              <p:nvPr/>
            </p:nvSpPr>
            <p:spPr>
              <a:xfrm>
                <a:off x="799255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9" name="Obdélník 348"/>
              <p:cNvSpPr/>
              <p:nvPr/>
            </p:nvSpPr>
            <p:spPr>
              <a:xfrm>
                <a:off x="1089311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0" name="Obdélník 349"/>
              <p:cNvSpPr/>
              <p:nvPr/>
            </p:nvSpPr>
            <p:spPr>
              <a:xfrm>
                <a:off x="1379369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1" name="Obdélník 350"/>
              <p:cNvSpPr/>
              <p:nvPr/>
            </p:nvSpPr>
            <p:spPr>
              <a:xfrm>
                <a:off x="1669425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2" name="Obdélník 351"/>
              <p:cNvSpPr/>
              <p:nvPr/>
            </p:nvSpPr>
            <p:spPr>
              <a:xfrm>
                <a:off x="1976918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3" name="Obdélník 352"/>
              <p:cNvSpPr/>
              <p:nvPr/>
            </p:nvSpPr>
            <p:spPr>
              <a:xfrm>
                <a:off x="2266974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4" name="Obdélník 353"/>
              <p:cNvSpPr/>
              <p:nvPr/>
            </p:nvSpPr>
            <p:spPr>
              <a:xfrm>
                <a:off x="2555980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5" name="Obdélník 354"/>
              <p:cNvSpPr/>
              <p:nvPr/>
            </p:nvSpPr>
            <p:spPr>
              <a:xfrm>
                <a:off x="2846037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02" name="Skupina 301"/>
            <p:cNvGrpSpPr/>
            <p:nvPr/>
          </p:nvGrpSpPr>
          <p:grpSpPr>
            <a:xfrm>
              <a:off x="4486105" y="2438269"/>
              <a:ext cx="963483" cy="103490"/>
              <a:chOff x="232339" y="2419751"/>
              <a:chExt cx="2903755" cy="206981"/>
            </a:xfrm>
          </p:grpSpPr>
          <p:sp>
            <p:nvSpPr>
              <p:cNvPr id="336" name="Obdélník 335"/>
              <p:cNvSpPr/>
              <p:nvPr/>
            </p:nvSpPr>
            <p:spPr>
              <a:xfrm>
                <a:off x="232339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7" name="Obdélník 336"/>
              <p:cNvSpPr/>
              <p:nvPr/>
            </p:nvSpPr>
            <p:spPr>
              <a:xfrm>
                <a:off x="522396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8" name="Obdélník 337"/>
              <p:cNvSpPr/>
              <p:nvPr/>
            </p:nvSpPr>
            <p:spPr>
              <a:xfrm>
                <a:off x="799255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9" name="Obdélník 338"/>
              <p:cNvSpPr/>
              <p:nvPr/>
            </p:nvSpPr>
            <p:spPr>
              <a:xfrm>
                <a:off x="1089311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0" name="Obdélník 339"/>
              <p:cNvSpPr/>
              <p:nvPr/>
            </p:nvSpPr>
            <p:spPr>
              <a:xfrm>
                <a:off x="1379369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1" name="Obdélník 340"/>
              <p:cNvSpPr/>
              <p:nvPr/>
            </p:nvSpPr>
            <p:spPr>
              <a:xfrm>
                <a:off x="1669425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2" name="Obdélník 341"/>
              <p:cNvSpPr/>
              <p:nvPr/>
            </p:nvSpPr>
            <p:spPr>
              <a:xfrm>
                <a:off x="1976918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3" name="Obdélník 342"/>
              <p:cNvSpPr/>
              <p:nvPr/>
            </p:nvSpPr>
            <p:spPr>
              <a:xfrm>
                <a:off x="2266974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4" name="Obdélník 343"/>
              <p:cNvSpPr/>
              <p:nvPr/>
            </p:nvSpPr>
            <p:spPr>
              <a:xfrm>
                <a:off x="2555980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5" name="Obdélník 344"/>
              <p:cNvSpPr/>
              <p:nvPr/>
            </p:nvSpPr>
            <p:spPr>
              <a:xfrm>
                <a:off x="2846037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03" name="Skupina 302"/>
            <p:cNvGrpSpPr/>
            <p:nvPr/>
          </p:nvGrpSpPr>
          <p:grpSpPr>
            <a:xfrm>
              <a:off x="5466197" y="2438269"/>
              <a:ext cx="963483" cy="103490"/>
              <a:chOff x="232339" y="2419751"/>
              <a:chExt cx="2903755" cy="206981"/>
            </a:xfrm>
          </p:grpSpPr>
          <p:sp>
            <p:nvSpPr>
              <p:cNvPr id="326" name="Obdélník 325"/>
              <p:cNvSpPr/>
              <p:nvPr/>
            </p:nvSpPr>
            <p:spPr>
              <a:xfrm>
                <a:off x="232339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7" name="Obdélník 326"/>
              <p:cNvSpPr/>
              <p:nvPr/>
            </p:nvSpPr>
            <p:spPr>
              <a:xfrm>
                <a:off x="522396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8" name="Obdélník 327"/>
              <p:cNvSpPr/>
              <p:nvPr/>
            </p:nvSpPr>
            <p:spPr>
              <a:xfrm>
                <a:off x="799255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9" name="Obdélník 328"/>
              <p:cNvSpPr/>
              <p:nvPr/>
            </p:nvSpPr>
            <p:spPr>
              <a:xfrm>
                <a:off x="1089311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0" name="Obdélník 329"/>
              <p:cNvSpPr/>
              <p:nvPr/>
            </p:nvSpPr>
            <p:spPr>
              <a:xfrm>
                <a:off x="1379369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1" name="Obdélník 330"/>
              <p:cNvSpPr/>
              <p:nvPr/>
            </p:nvSpPr>
            <p:spPr>
              <a:xfrm>
                <a:off x="1669425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2" name="Obdélník 331"/>
              <p:cNvSpPr/>
              <p:nvPr/>
            </p:nvSpPr>
            <p:spPr>
              <a:xfrm>
                <a:off x="1976918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3" name="Obdélník 332"/>
              <p:cNvSpPr/>
              <p:nvPr/>
            </p:nvSpPr>
            <p:spPr>
              <a:xfrm>
                <a:off x="2266974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4" name="Obdélník 333"/>
              <p:cNvSpPr/>
              <p:nvPr/>
            </p:nvSpPr>
            <p:spPr>
              <a:xfrm>
                <a:off x="2555980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5" name="Obdélník 334"/>
              <p:cNvSpPr/>
              <p:nvPr/>
            </p:nvSpPr>
            <p:spPr>
              <a:xfrm>
                <a:off x="2846037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04" name="Skupina 303"/>
            <p:cNvGrpSpPr/>
            <p:nvPr/>
          </p:nvGrpSpPr>
          <p:grpSpPr>
            <a:xfrm>
              <a:off x="6438093" y="2438269"/>
              <a:ext cx="963483" cy="103490"/>
              <a:chOff x="232339" y="2419751"/>
              <a:chExt cx="2903755" cy="206981"/>
            </a:xfrm>
          </p:grpSpPr>
          <p:sp>
            <p:nvSpPr>
              <p:cNvPr id="316" name="Obdélník 315"/>
              <p:cNvSpPr/>
              <p:nvPr/>
            </p:nvSpPr>
            <p:spPr>
              <a:xfrm>
                <a:off x="232339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7" name="Obdélník 316"/>
              <p:cNvSpPr/>
              <p:nvPr/>
            </p:nvSpPr>
            <p:spPr>
              <a:xfrm>
                <a:off x="522396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8" name="Obdélník 317"/>
              <p:cNvSpPr/>
              <p:nvPr/>
            </p:nvSpPr>
            <p:spPr>
              <a:xfrm>
                <a:off x="799255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9" name="Obdélník 318"/>
              <p:cNvSpPr/>
              <p:nvPr/>
            </p:nvSpPr>
            <p:spPr>
              <a:xfrm>
                <a:off x="1089311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0" name="Obdélník 319"/>
              <p:cNvSpPr/>
              <p:nvPr/>
            </p:nvSpPr>
            <p:spPr>
              <a:xfrm>
                <a:off x="1379369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1" name="Obdélník 320"/>
              <p:cNvSpPr/>
              <p:nvPr/>
            </p:nvSpPr>
            <p:spPr>
              <a:xfrm>
                <a:off x="1669425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2" name="Obdélník 321"/>
              <p:cNvSpPr/>
              <p:nvPr/>
            </p:nvSpPr>
            <p:spPr>
              <a:xfrm>
                <a:off x="1976918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3" name="Obdélník 322"/>
              <p:cNvSpPr/>
              <p:nvPr/>
            </p:nvSpPr>
            <p:spPr>
              <a:xfrm>
                <a:off x="2266974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4" name="Obdélník 323"/>
              <p:cNvSpPr/>
              <p:nvPr/>
            </p:nvSpPr>
            <p:spPr>
              <a:xfrm>
                <a:off x="2555980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5" name="Obdélník 324"/>
              <p:cNvSpPr/>
              <p:nvPr/>
            </p:nvSpPr>
            <p:spPr>
              <a:xfrm>
                <a:off x="2846037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289" name="Přímá spojnice 288"/>
            <p:cNvCxnSpPr/>
            <p:nvPr/>
          </p:nvCxnSpPr>
          <p:spPr>
            <a:xfrm>
              <a:off x="635534" y="2345998"/>
              <a:ext cx="0" cy="288032"/>
            </a:xfrm>
            <a:prstGeom prst="line">
              <a:avLst/>
            </a:prstGeom>
            <a:ln w="5715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1" name="Přímá spojnice 290"/>
            <p:cNvCxnSpPr/>
            <p:nvPr/>
          </p:nvCxnSpPr>
          <p:spPr>
            <a:xfrm>
              <a:off x="1643245" y="2325233"/>
              <a:ext cx="0" cy="288032"/>
            </a:xfrm>
            <a:prstGeom prst="line">
              <a:avLst/>
            </a:prstGeom>
            <a:ln w="5715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Přímá spojnice 291"/>
            <p:cNvCxnSpPr/>
            <p:nvPr/>
          </p:nvCxnSpPr>
          <p:spPr>
            <a:xfrm>
              <a:off x="2609322" y="2380981"/>
              <a:ext cx="0" cy="288032"/>
            </a:xfrm>
            <a:prstGeom prst="line">
              <a:avLst/>
            </a:prstGeom>
            <a:ln w="5715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3" name="Přímá spojnice 292"/>
            <p:cNvCxnSpPr/>
            <p:nvPr/>
          </p:nvCxnSpPr>
          <p:spPr>
            <a:xfrm>
              <a:off x="3524684" y="2380981"/>
              <a:ext cx="0" cy="288032"/>
            </a:xfrm>
            <a:prstGeom prst="line">
              <a:avLst/>
            </a:prstGeom>
            <a:ln w="5715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Přímá spojnice 293"/>
            <p:cNvCxnSpPr/>
            <p:nvPr/>
          </p:nvCxnSpPr>
          <p:spPr>
            <a:xfrm>
              <a:off x="4534226" y="2380981"/>
              <a:ext cx="0" cy="288032"/>
            </a:xfrm>
            <a:prstGeom prst="line">
              <a:avLst/>
            </a:prstGeom>
            <a:ln w="5715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5" name="Přímá spojnice 294"/>
            <p:cNvCxnSpPr/>
            <p:nvPr/>
          </p:nvCxnSpPr>
          <p:spPr>
            <a:xfrm>
              <a:off x="5460407" y="2337307"/>
              <a:ext cx="0" cy="288032"/>
            </a:xfrm>
            <a:prstGeom prst="line">
              <a:avLst/>
            </a:prstGeom>
            <a:ln w="5715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6" name="Přímá spojnice 295"/>
            <p:cNvCxnSpPr/>
            <p:nvPr/>
          </p:nvCxnSpPr>
          <p:spPr>
            <a:xfrm>
              <a:off x="6438093" y="2380981"/>
              <a:ext cx="0" cy="288032"/>
            </a:xfrm>
            <a:prstGeom prst="line">
              <a:avLst/>
            </a:prstGeom>
            <a:ln w="5715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7" name="Přímá spojnice 296"/>
            <p:cNvCxnSpPr/>
            <p:nvPr/>
          </p:nvCxnSpPr>
          <p:spPr>
            <a:xfrm>
              <a:off x="7426067" y="2368287"/>
              <a:ext cx="0" cy="288032"/>
            </a:xfrm>
            <a:prstGeom prst="line">
              <a:avLst/>
            </a:prstGeom>
            <a:ln w="5715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055001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5" dur="500"/>
                                        <p:tgtEl>
                                          <p:spTgt spid="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9" dur="500"/>
                                        <p:tgtEl>
                                          <p:spTgt spid="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00"/>
                                        <p:tgtEl>
                                          <p:spTgt spid="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6" dur="500"/>
                                        <p:tgtEl>
                                          <p:spTgt spid="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animBg="1"/>
      <p:bldP spid="201" grpId="0" animBg="1"/>
      <p:bldP spid="205" grpId="0" animBg="1"/>
      <p:bldP spid="206" grpId="0" animBg="1"/>
      <p:bldP spid="207" grpId="0" animBg="1"/>
      <p:bldP spid="208" grpId="0" animBg="1"/>
      <p:bldP spid="209" grpId="0" animBg="1"/>
      <p:bldP spid="210" grpId="0" animBg="1"/>
      <p:bldP spid="218" grpId="0" animBg="1"/>
      <p:bldP spid="219" grpId="0" animBg="1"/>
      <p:bldP spid="220" grpId="0" animBg="1"/>
      <p:bldP spid="221" grpId="0" animBg="1"/>
      <p:bldP spid="222" grpId="0" animBg="1"/>
      <p:bldP spid="223" grpId="0" animBg="1"/>
      <p:bldP spid="224" grpId="0" animBg="1"/>
      <p:bldP spid="225" grpId="0" animBg="1"/>
      <p:bldP spid="22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0515" y="332656"/>
            <a:ext cx="7738842" cy="1224136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VYZNAČ NA ČÍSELNÉ OSE NÁSOBKY ČÍSLA </a:t>
            </a:r>
            <a:r>
              <a:rPr lang="en-US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8</a:t>
            </a:r>
            <a:r>
              <a:rPr lang="cs-CZ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.</a:t>
            </a:r>
            <a:endParaRPr lang="cs-CZ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199" name="Vývojový diagram: ukončení 198"/>
          <p:cNvSpPr/>
          <p:nvPr/>
        </p:nvSpPr>
        <p:spPr>
          <a:xfrm>
            <a:off x="435126" y="2960103"/>
            <a:ext cx="1609013" cy="432048"/>
          </a:xfrm>
          <a:prstGeom prst="flowChartTerminator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9</a:t>
            </a:r>
            <a:r>
              <a:rPr lang="cs-CZ" sz="2400" dirty="0" smtClean="0">
                <a:solidFill>
                  <a:srgbClr val="002060"/>
                </a:solidFill>
              </a:rPr>
              <a:t> : </a:t>
            </a:r>
            <a:r>
              <a:rPr lang="en-US" sz="2400" dirty="0" smtClean="0">
                <a:solidFill>
                  <a:srgbClr val="002060"/>
                </a:solidFill>
              </a:rPr>
              <a:t>8</a:t>
            </a:r>
            <a:r>
              <a:rPr lang="cs-CZ" sz="2400" dirty="0" smtClean="0">
                <a:solidFill>
                  <a:srgbClr val="002060"/>
                </a:solidFill>
              </a:rPr>
              <a:t>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0" name="Vývojový diagram: ukončení 199"/>
          <p:cNvSpPr/>
          <p:nvPr/>
        </p:nvSpPr>
        <p:spPr>
          <a:xfrm>
            <a:off x="435126" y="3662604"/>
            <a:ext cx="1609013" cy="432048"/>
          </a:xfrm>
          <a:prstGeom prst="flowChartTerminator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11 : </a:t>
            </a:r>
            <a:r>
              <a:rPr lang="en-US" sz="2400" dirty="0" smtClean="0">
                <a:solidFill>
                  <a:srgbClr val="002060"/>
                </a:solidFill>
              </a:rPr>
              <a:t>8</a:t>
            </a:r>
            <a:r>
              <a:rPr lang="cs-CZ" sz="2400" dirty="0" smtClean="0">
                <a:solidFill>
                  <a:srgbClr val="002060"/>
                </a:solidFill>
              </a:rPr>
              <a:t> 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1" name="Vývojový diagram: ukončení 200"/>
          <p:cNvSpPr/>
          <p:nvPr/>
        </p:nvSpPr>
        <p:spPr>
          <a:xfrm>
            <a:off x="435126" y="4365104"/>
            <a:ext cx="1609013" cy="432048"/>
          </a:xfrm>
          <a:prstGeom prst="flowChartTerminator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1</a:t>
            </a:r>
            <a:r>
              <a:rPr lang="en-US" sz="2400" dirty="0" smtClean="0">
                <a:solidFill>
                  <a:srgbClr val="002060"/>
                </a:solidFill>
              </a:rPr>
              <a:t>8</a:t>
            </a:r>
            <a:r>
              <a:rPr lang="cs-CZ" sz="2400" dirty="0" smtClean="0">
                <a:solidFill>
                  <a:srgbClr val="002060"/>
                </a:solidFill>
              </a:rPr>
              <a:t> : </a:t>
            </a:r>
            <a:r>
              <a:rPr lang="en-US" sz="2400" dirty="0" smtClean="0">
                <a:solidFill>
                  <a:srgbClr val="002060"/>
                </a:solidFill>
              </a:rPr>
              <a:t>8</a:t>
            </a:r>
            <a:r>
              <a:rPr lang="cs-CZ" sz="2400" dirty="0" smtClean="0">
                <a:solidFill>
                  <a:srgbClr val="002060"/>
                </a:solidFill>
              </a:rPr>
              <a:t> 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5" name="Vývojový diagram: ukončení 204"/>
          <p:cNvSpPr/>
          <p:nvPr/>
        </p:nvSpPr>
        <p:spPr>
          <a:xfrm>
            <a:off x="2203853" y="2960103"/>
            <a:ext cx="614238" cy="432048"/>
          </a:xfrm>
          <a:prstGeom prst="flowChartTerminato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1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6" name="Vývojový diagram: ukončení 205"/>
          <p:cNvSpPr/>
          <p:nvPr/>
        </p:nvSpPr>
        <p:spPr>
          <a:xfrm>
            <a:off x="2203853" y="3662604"/>
            <a:ext cx="614238" cy="432048"/>
          </a:xfrm>
          <a:prstGeom prst="flowChartTerminato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1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7" name="Vývojový diagram: ukončení 206"/>
          <p:cNvSpPr/>
          <p:nvPr/>
        </p:nvSpPr>
        <p:spPr>
          <a:xfrm>
            <a:off x="2203853" y="4365104"/>
            <a:ext cx="614238" cy="432048"/>
          </a:xfrm>
          <a:prstGeom prst="flowChartTerminato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2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8" name="Vývojový diagram: ukončení 207"/>
          <p:cNvSpPr/>
          <p:nvPr/>
        </p:nvSpPr>
        <p:spPr>
          <a:xfrm>
            <a:off x="3003336" y="2957601"/>
            <a:ext cx="614238" cy="432048"/>
          </a:xfrm>
          <a:prstGeom prst="flowChartTerminator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1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9" name="Vývojový diagram: ukončení 208"/>
          <p:cNvSpPr/>
          <p:nvPr/>
        </p:nvSpPr>
        <p:spPr>
          <a:xfrm>
            <a:off x="2986931" y="3662604"/>
            <a:ext cx="614238" cy="432048"/>
          </a:xfrm>
          <a:prstGeom prst="flowChartTerminator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3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10" name="Vývojový diagram: ukončení 209"/>
          <p:cNvSpPr/>
          <p:nvPr/>
        </p:nvSpPr>
        <p:spPr>
          <a:xfrm>
            <a:off x="2986931" y="4365104"/>
            <a:ext cx="614238" cy="432048"/>
          </a:xfrm>
          <a:prstGeom prst="flowChartTerminator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2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18" name="Vývojový diagram: ukončení 217"/>
          <p:cNvSpPr/>
          <p:nvPr/>
        </p:nvSpPr>
        <p:spPr>
          <a:xfrm>
            <a:off x="4047010" y="2960103"/>
            <a:ext cx="1609013" cy="432048"/>
          </a:xfrm>
          <a:prstGeom prst="flowChartTerminator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38</a:t>
            </a:r>
            <a:r>
              <a:rPr lang="cs-CZ" sz="2400" dirty="0" smtClean="0">
                <a:solidFill>
                  <a:srgbClr val="002060"/>
                </a:solidFill>
              </a:rPr>
              <a:t> : </a:t>
            </a:r>
            <a:r>
              <a:rPr lang="en-US" sz="2400" dirty="0" smtClean="0">
                <a:solidFill>
                  <a:srgbClr val="002060"/>
                </a:solidFill>
              </a:rPr>
              <a:t>8</a:t>
            </a:r>
            <a:r>
              <a:rPr lang="cs-CZ" sz="2400" dirty="0" smtClean="0">
                <a:solidFill>
                  <a:srgbClr val="002060"/>
                </a:solidFill>
              </a:rPr>
              <a:t> 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19" name="Vývojový diagram: ukončení 218"/>
          <p:cNvSpPr/>
          <p:nvPr/>
        </p:nvSpPr>
        <p:spPr>
          <a:xfrm>
            <a:off x="4047010" y="3662604"/>
            <a:ext cx="1609013" cy="432048"/>
          </a:xfrm>
          <a:prstGeom prst="flowChartTerminator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50 </a:t>
            </a:r>
            <a:r>
              <a:rPr lang="cs-CZ" sz="2400" dirty="0" smtClean="0">
                <a:solidFill>
                  <a:srgbClr val="002060"/>
                </a:solidFill>
              </a:rPr>
              <a:t>: </a:t>
            </a:r>
            <a:r>
              <a:rPr lang="en-US" sz="2400" dirty="0" smtClean="0">
                <a:solidFill>
                  <a:srgbClr val="002060"/>
                </a:solidFill>
              </a:rPr>
              <a:t>8</a:t>
            </a:r>
            <a:r>
              <a:rPr lang="cs-CZ" sz="2400" dirty="0" smtClean="0">
                <a:solidFill>
                  <a:srgbClr val="002060"/>
                </a:solidFill>
              </a:rPr>
              <a:t> 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0" name="Vývojový diagram: ukončení 219"/>
          <p:cNvSpPr/>
          <p:nvPr/>
        </p:nvSpPr>
        <p:spPr>
          <a:xfrm>
            <a:off x="4047010" y="4365104"/>
            <a:ext cx="1609013" cy="432048"/>
          </a:xfrm>
          <a:prstGeom prst="flowChartTerminator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62</a:t>
            </a:r>
            <a:r>
              <a:rPr lang="cs-CZ" sz="2400" dirty="0" smtClean="0">
                <a:solidFill>
                  <a:srgbClr val="002060"/>
                </a:solidFill>
              </a:rPr>
              <a:t> : </a:t>
            </a:r>
            <a:r>
              <a:rPr lang="en-US" sz="2400" dirty="0" smtClean="0">
                <a:solidFill>
                  <a:srgbClr val="002060"/>
                </a:solidFill>
              </a:rPr>
              <a:t>8</a:t>
            </a:r>
            <a:r>
              <a:rPr lang="cs-CZ" sz="2400" dirty="0" smtClean="0">
                <a:solidFill>
                  <a:srgbClr val="002060"/>
                </a:solidFill>
              </a:rPr>
              <a:t> 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1" name="Vývojový diagram: ukončení 220"/>
          <p:cNvSpPr/>
          <p:nvPr/>
        </p:nvSpPr>
        <p:spPr>
          <a:xfrm>
            <a:off x="5815737" y="2960103"/>
            <a:ext cx="614238" cy="432048"/>
          </a:xfrm>
          <a:prstGeom prst="flowChartTerminato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4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2" name="Vývojový diagram: ukončení 221"/>
          <p:cNvSpPr/>
          <p:nvPr/>
        </p:nvSpPr>
        <p:spPr>
          <a:xfrm>
            <a:off x="5815737" y="3662604"/>
            <a:ext cx="614238" cy="432048"/>
          </a:xfrm>
          <a:prstGeom prst="flowChartTerminato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6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3" name="Vývojový diagram: ukončení 222"/>
          <p:cNvSpPr/>
          <p:nvPr/>
        </p:nvSpPr>
        <p:spPr>
          <a:xfrm>
            <a:off x="5815737" y="4365104"/>
            <a:ext cx="614238" cy="432048"/>
          </a:xfrm>
          <a:prstGeom prst="flowChartTerminato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7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4" name="Vývojový diagram: ukončení 223"/>
          <p:cNvSpPr/>
          <p:nvPr/>
        </p:nvSpPr>
        <p:spPr>
          <a:xfrm>
            <a:off x="6629721" y="2957601"/>
            <a:ext cx="614238" cy="432048"/>
          </a:xfrm>
          <a:prstGeom prst="flowChartTerminator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6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5" name="Vývojový diagram: ukončení 224"/>
          <p:cNvSpPr/>
          <p:nvPr/>
        </p:nvSpPr>
        <p:spPr>
          <a:xfrm>
            <a:off x="6598815" y="3662604"/>
            <a:ext cx="614238" cy="432048"/>
          </a:xfrm>
          <a:prstGeom prst="flowChartTerminator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2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6" name="Vývojový diagram: ukončení 225"/>
          <p:cNvSpPr/>
          <p:nvPr/>
        </p:nvSpPr>
        <p:spPr>
          <a:xfrm>
            <a:off x="6598815" y="4365104"/>
            <a:ext cx="614238" cy="432048"/>
          </a:xfrm>
          <a:prstGeom prst="flowChartTerminator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6</a:t>
            </a:r>
            <a:endParaRPr lang="cs-CZ" sz="2400" dirty="0">
              <a:solidFill>
                <a:srgbClr val="002060"/>
              </a:solidFill>
            </a:endParaRPr>
          </a:p>
        </p:txBody>
      </p:sp>
      <p:pic>
        <p:nvPicPr>
          <p:cNvPr id="2051" name="Picture 3" descr="C:\Users\ucitel\AppData\Local\Microsoft\Windows\Temporary Internet Files\Content.IE5\ZXBK0HSH\MC90043934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429" b="93905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3959" y="4558680"/>
            <a:ext cx="1634968" cy="1634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" name="Skupina 5"/>
          <p:cNvGrpSpPr/>
          <p:nvPr/>
        </p:nvGrpSpPr>
        <p:grpSpPr>
          <a:xfrm>
            <a:off x="482980" y="2325233"/>
            <a:ext cx="8061717" cy="701722"/>
            <a:chOff x="482980" y="2325233"/>
            <a:chExt cx="8061717" cy="701722"/>
          </a:xfrm>
        </p:grpSpPr>
        <p:sp>
          <p:nvSpPr>
            <p:cNvPr id="279" name="TextovéPole 278"/>
            <p:cNvSpPr txBox="1"/>
            <p:nvPr/>
          </p:nvSpPr>
          <p:spPr>
            <a:xfrm>
              <a:off x="482980" y="2492356"/>
              <a:ext cx="34158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0</a:t>
              </a:r>
              <a:endParaRPr lang="cs-CZ" sz="2400" dirty="0"/>
            </a:p>
          </p:txBody>
        </p:sp>
        <p:sp>
          <p:nvSpPr>
            <p:cNvPr id="280" name="TextovéPole 279"/>
            <p:cNvSpPr txBox="1"/>
            <p:nvPr/>
          </p:nvSpPr>
          <p:spPr>
            <a:xfrm>
              <a:off x="1373912" y="2492356"/>
              <a:ext cx="54092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10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83" name="TextovéPole 282"/>
            <p:cNvSpPr txBox="1"/>
            <p:nvPr/>
          </p:nvSpPr>
          <p:spPr>
            <a:xfrm>
              <a:off x="2319479" y="2523112"/>
              <a:ext cx="61978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20</a:t>
              </a:r>
              <a:endParaRPr lang="cs-CZ" sz="2400" dirty="0"/>
            </a:p>
          </p:txBody>
        </p:sp>
        <p:sp>
          <p:nvSpPr>
            <p:cNvPr id="284" name="TextovéPole 283"/>
            <p:cNvSpPr txBox="1"/>
            <p:nvPr/>
          </p:nvSpPr>
          <p:spPr>
            <a:xfrm>
              <a:off x="3218967" y="2565290"/>
              <a:ext cx="51519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30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85" name="TextovéPole 284"/>
            <p:cNvSpPr txBox="1"/>
            <p:nvPr/>
          </p:nvSpPr>
          <p:spPr>
            <a:xfrm>
              <a:off x="4202945" y="2537691"/>
              <a:ext cx="58053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40</a:t>
              </a:r>
              <a:endParaRPr lang="cs-CZ" sz="2400" dirty="0"/>
            </a:p>
          </p:txBody>
        </p:sp>
        <p:sp>
          <p:nvSpPr>
            <p:cNvPr id="288" name="TextovéPole 287"/>
            <p:cNvSpPr txBox="1"/>
            <p:nvPr/>
          </p:nvSpPr>
          <p:spPr>
            <a:xfrm>
              <a:off x="5169533" y="2492561"/>
              <a:ext cx="56011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5</a:t>
              </a:r>
              <a:r>
                <a:rPr lang="cs-CZ" sz="2400" dirty="0" smtClean="0">
                  <a:solidFill>
                    <a:srgbClr val="FF0000"/>
                  </a:solidFill>
                </a:rPr>
                <a:t>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90" name="TextovéPole 289"/>
            <p:cNvSpPr txBox="1"/>
            <p:nvPr/>
          </p:nvSpPr>
          <p:spPr>
            <a:xfrm>
              <a:off x="6149215" y="2512303"/>
              <a:ext cx="57775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60</a:t>
              </a:r>
              <a:endParaRPr lang="cs-CZ" sz="2400" dirty="0"/>
            </a:p>
          </p:txBody>
        </p:sp>
        <p:sp>
          <p:nvSpPr>
            <p:cNvPr id="291" name="TextovéPole 290"/>
            <p:cNvSpPr txBox="1"/>
            <p:nvPr/>
          </p:nvSpPr>
          <p:spPr>
            <a:xfrm>
              <a:off x="7065076" y="2550776"/>
              <a:ext cx="61007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70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95" name="TextovéPole 294"/>
            <p:cNvSpPr txBox="1"/>
            <p:nvPr/>
          </p:nvSpPr>
          <p:spPr>
            <a:xfrm>
              <a:off x="7926012" y="2492356"/>
              <a:ext cx="61868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80</a:t>
              </a:r>
              <a:endParaRPr lang="cs-CZ" sz="2400" dirty="0"/>
            </a:p>
          </p:txBody>
        </p:sp>
        <p:grpSp>
          <p:nvGrpSpPr>
            <p:cNvPr id="3" name="Skupina 2"/>
            <p:cNvGrpSpPr/>
            <p:nvPr/>
          </p:nvGrpSpPr>
          <p:grpSpPr>
            <a:xfrm>
              <a:off x="635534" y="2434201"/>
              <a:ext cx="7726659" cy="107558"/>
              <a:chOff x="232339" y="2419752"/>
              <a:chExt cx="7726659" cy="107558"/>
            </a:xfrm>
          </p:grpSpPr>
          <p:grpSp>
            <p:nvGrpSpPr>
              <p:cNvPr id="268" name="Skupina 267"/>
              <p:cNvGrpSpPr/>
              <p:nvPr/>
            </p:nvGrpSpPr>
            <p:grpSpPr>
              <a:xfrm>
                <a:off x="232339" y="2419752"/>
                <a:ext cx="963483" cy="103490"/>
                <a:chOff x="232339" y="2419751"/>
                <a:chExt cx="2903755" cy="206981"/>
              </a:xfrm>
            </p:grpSpPr>
            <p:sp>
              <p:nvSpPr>
                <p:cNvPr id="269" name="Obdélník 268"/>
                <p:cNvSpPr/>
                <p:nvPr/>
              </p:nvSpPr>
              <p:spPr>
                <a:xfrm>
                  <a:off x="232339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0" name="Obdélník 269"/>
                <p:cNvSpPr/>
                <p:nvPr/>
              </p:nvSpPr>
              <p:spPr>
                <a:xfrm>
                  <a:off x="522396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1" name="Obdélník 270"/>
                <p:cNvSpPr/>
                <p:nvPr/>
              </p:nvSpPr>
              <p:spPr>
                <a:xfrm>
                  <a:off x="799255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2" name="Obdélník 271"/>
                <p:cNvSpPr/>
                <p:nvPr/>
              </p:nvSpPr>
              <p:spPr>
                <a:xfrm>
                  <a:off x="1089311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3" name="Obdélník 272"/>
                <p:cNvSpPr/>
                <p:nvPr/>
              </p:nvSpPr>
              <p:spPr>
                <a:xfrm>
                  <a:off x="1379369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4" name="Obdélník 273"/>
                <p:cNvSpPr/>
                <p:nvPr/>
              </p:nvSpPr>
              <p:spPr>
                <a:xfrm>
                  <a:off x="1669425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5" name="Obdélník 274"/>
                <p:cNvSpPr/>
                <p:nvPr/>
              </p:nvSpPr>
              <p:spPr>
                <a:xfrm>
                  <a:off x="1976918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6" name="Obdélník 275"/>
                <p:cNvSpPr/>
                <p:nvPr/>
              </p:nvSpPr>
              <p:spPr>
                <a:xfrm>
                  <a:off x="2266974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7" name="Obdélník 276"/>
                <p:cNvSpPr/>
                <p:nvPr/>
              </p:nvSpPr>
              <p:spPr>
                <a:xfrm>
                  <a:off x="2555980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8" name="Obdélník 277"/>
                <p:cNvSpPr/>
                <p:nvPr/>
              </p:nvSpPr>
              <p:spPr>
                <a:xfrm>
                  <a:off x="2846037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298" name="Skupina 297"/>
              <p:cNvGrpSpPr/>
              <p:nvPr/>
            </p:nvGrpSpPr>
            <p:grpSpPr>
              <a:xfrm>
                <a:off x="1193059" y="2419752"/>
                <a:ext cx="963483" cy="103490"/>
                <a:chOff x="232339" y="2419751"/>
                <a:chExt cx="2903755" cy="206981"/>
              </a:xfrm>
            </p:grpSpPr>
            <p:sp>
              <p:nvSpPr>
                <p:cNvPr id="299" name="Obdélník 298"/>
                <p:cNvSpPr/>
                <p:nvPr/>
              </p:nvSpPr>
              <p:spPr>
                <a:xfrm>
                  <a:off x="232339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00" name="Obdélník 299"/>
                <p:cNvSpPr/>
                <p:nvPr/>
              </p:nvSpPr>
              <p:spPr>
                <a:xfrm>
                  <a:off x="522396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01" name="Obdélník 300"/>
                <p:cNvSpPr/>
                <p:nvPr/>
              </p:nvSpPr>
              <p:spPr>
                <a:xfrm>
                  <a:off x="799255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02" name="Obdélník 301"/>
                <p:cNvSpPr/>
                <p:nvPr/>
              </p:nvSpPr>
              <p:spPr>
                <a:xfrm>
                  <a:off x="1089311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03" name="Obdélník 302"/>
                <p:cNvSpPr/>
                <p:nvPr/>
              </p:nvSpPr>
              <p:spPr>
                <a:xfrm>
                  <a:off x="1379369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04" name="Obdélník 303"/>
                <p:cNvSpPr/>
                <p:nvPr/>
              </p:nvSpPr>
              <p:spPr>
                <a:xfrm>
                  <a:off x="1669425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05" name="Obdélník 304"/>
                <p:cNvSpPr/>
                <p:nvPr/>
              </p:nvSpPr>
              <p:spPr>
                <a:xfrm>
                  <a:off x="1976918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06" name="Obdélník 305"/>
                <p:cNvSpPr/>
                <p:nvPr/>
              </p:nvSpPr>
              <p:spPr>
                <a:xfrm>
                  <a:off x="2266974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07" name="Obdélník 306"/>
                <p:cNvSpPr/>
                <p:nvPr/>
              </p:nvSpPr>
              <p:spPr>
                <a:xfrm>
                  <a:off x="2555980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08" name="Obdélník 307"/>
                <p:cNvSpPr/>
                <p:nvPr/>
              </p:nvSpPr>
              <p:spPr>
                <a:xfrm>
                  <a:off x="2846037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309" name="Skupina 308"/>
              <p:cNvGrpSpPr/>
              <p:nvPr/>
            </p:nvGrpSpPr>
            <p:grpSpPr>
              <a:xfrm>
                <a:off x="2158006" y="2423820"/>
                <a:ext cx="963483" cy="103490"/>
                <a:chOff x="232339" y="2419751"/>
                <a:chExt cx="2903755" cy="206981"/>
              </a:xfrm>
            </p:grpSpPr>
            <p:sp>
              <p:nvSpPr>
                <p:cNvPr id="310" name="Obdélník 309"/>
                <p:cNvSpPr/>
                <p:nvPr/>
              </p:nvSpPr>
              <p:spPr>
                <a:xfrm>
                  <a:off x="232339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11" name="Obdélník 310"/>
                <p:cNvSpPr/>
                <p:nvPr/>
              </p:nvSpPr>
              <p:spPr>
                <a:xfrm>
                  <a:off x="522396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12" name="Obdélník 311"/>
                <p:cNvSpPr/>
                <p:nvPr/>
              </p:nvSpPr>
              <p:spPr>
                <a:xfrm>
                  <a:off x="799255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13" name="Obdélník 312"/>
                <p:cNvSpPr/>
                <p:nvPr/>
              </p:nvSpPr>
              <p:spPr>
                <a:xfrm>
                  <a:off x="1089311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14" name="Obdélník 313"/>
                <p:cNvSpPr/>
                <p:nvPr/>
              </p:nvSpPr>
              <p:spPr>
                <a:xfrm>
                  <a:off x="1379369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15" name="Obdélník 314"/>
                <p:cNvSpPr/>
                <p:nvPr/>
              </p:nvSpPr>
              <p:spPr>
                <a:xfrm>
                  <a:off x="1669425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16" name="Obdélník 315"/>
                <p:cNvSpPr/>
                <p:nvPr/>
              </p:nvSpPr>
              <p:spPr>
                <a:xfrm>
                  <a:off x="1976918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17" name="Obdélník 316"/>
                <p:cNvSpPr/>
                <p:nvPr/>
              </p:nvSpPr>
              <p:spPr>
                <a:xfrm>
                  <a:off x="2266974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18" name="Obdélník 317"/>
                <p:cNvSpPr/>
                <p:nvPr/>
              </p:nvSpPr>
              <p:spPr>
                <a:xfrm>
                  <a:off x="2555980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19" name="Obdélník 318"/>
                <p:cNvSpPr/>
                <p:nvPr/>
              </p:nvSpPr>
              <p:spPr>
                <a:xfrm>
                  <a:off x="2846037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320" name="Skupina 319"/>
              <p:cNvGrpSpPr/>
              <p:nvPr/>
            </p:nvGrpSpPr>
            <p:grpSpPr>
              <a:xfrm>
                <a:off x="3119427" y="2423820"/>
                <a:ext cx="963483" cy="103490"/>
                <a:chOff x="232339" y="2419751"/>
                <a:chExt cx="2903755" cy="206981"/>
              </a:xfrm>
            </p:grpSpPr>
            <p:sp>
              <p:nvSpPr>
                <p:cNvPr id="321" name="Obdélník 320"/>
                <p:cNvSpPr/>
                <p:nvPr/>
              </p:nvSpPr>
              <p:spPr>
                <a:xfrm>
                  <a:off x="232339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22" name="Obdélník 321"/>
                <p:cNvSpPr/>
                <p:nvPr/>
              </p:nvSpPr>
              <p:spPr>
                <a:xfrm>
                  <a:off x="522396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23" name="Obdélník 322"/>
                <p:cNvSpPr/>
                <p:nvPr/>
              </p:nvSpPr>
              <p:spPr>
                <a:xfrm>
                  <a:off x="799255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24" name="Obdélník 323"/>
                <p:cNvSpPr/>
                <p:nvPr/>
              </p:nvSpPr>
              <p:spPr>
                <a:xfrm>
                  <a:off x="1089311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25" name="Obdélník 324"/>
                <p:cNvSpPr/>
                <p:nvPr/>
              </p:nvSpPr>
              <p:spPr>
                <a:xfrm>
                  <a:off x="1379369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26" name="Obdélník 325"/>
                <p:cNvSpPr/>
                <p:nvPr/>
              </p:nvSpPr>
              <p:spPr>
                <a:xfrm>
                  <a:off x="1669425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27" name="Obdélník 326"/>
                <p:cNvSpPr/>
                <p:nvPr/>
              </p:nvSpPr>
              <p:spPr>
                <a:xfrm>
                  <a:off x="1976918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28" name="Obdélník 327"/>
                <p:cNvSpPr/>
                <p:nvPr/>
              </p:nvSpPr>
              <p:spPr>
                <a:xfrm>
                  <a:off x="2266974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29" name="Obdélník 328"/>
                <p:cNvSpPr/>
                <p:nvPr/>
              </p:nvSpPr>
              <p:spPr>
                <a:xfrm>
                  <a:off x="2555980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30" name="Obdélník 329"/>
                <p:cNvSpPr/>
                <p:nvPr/>
              </p:nvSpPr>
              <p:spPr>
                <a:xfrm>
                  <a:off x="2846037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331" name="Skupina 330"/>
              <p:cNvGrpSpPr/>
              <p:nvPr/>
            </p:nvGrpSpPr>
            <p:grpSpPr>
              <a:xfrm>
                <a:off x="4082910" y="2423820"/>
                <a:ext cx="963483" cy="103490"/>
                <a:chOff x="232339" y="2419751"/>
                <a:chExt cx="2903755" cy="206981"/>
              </a:xfrm>
            </p:grpSpPr>
            <p:sp>
              <p:nvSpPr>
                <p:cNvPr id="332" name="Obdélník 331"/>
                <p:cNvSpPr/>
                <p:nvPr/>
              </p:nvSpPr>
              <p:spPr>
                <a:xfrm>
                  <a:off x="232339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33" name="Obdélník 332"/>
                <p:cNvSpPr/>
                <p:nvPr/>
              </p:nvSpPr>
              <p:spPr>
                <a:xfrm>
                  <a:off x="522396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34" name="Obdélník 333"/>
                <p:cNvSpPr/>
                <p:nvPr/>
              </p:nvSpPr>
              <p:spPr>
                <a:xfrm>
                  <a:off x="799255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35" name="Obdélník 334"/>
                <p:cNvSpPr/>
                <p:nvPr/>
              </p:nvSpPr>
              <p:spPr>
                <a:xfrm>
                  <a:off x="1089311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36" name="Obdélník 335"/>
                <p:cNvSpPr/>
                <p:nvPr/>
              </p:nvSpPr>
              <p:spPr>
                <a:xfrm>
                  <a:off x="1379369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37" name="Obdélník 336"/>
                <p:cNvSpPr/>
                <p:nvPr/>
              </p:nvSpPr>
              <p:spPr>
                <a:xfrm>
                  <a:off x="1669425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38" name="Obdélník 337"/>
                <p:cNvSpPr/>
                <p:nvPr/>
              </p:nvSpPr>
              <p:spPr>
                <a:xfrm>
                  <a:off x="1976918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39" name="Obdélník 338"/>
                <p:cNvSpPr/>
                <p:nvPr/>
              </p:nvSpPr>
              <p:spPr>
                <a:xfrm>
                  <a:off x="2266974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40" name="Obdélník 339"/>
                <p:cNvSpPr/>
                <p:nvPr/>
              </p:nvSpPr>
              <p:spPr>
                <a:xfrm>
                  <a:off x="2555980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41" name="Obdélník 340"/>
                <p:cNvSpPr/>
                <p:nvPr/>
              </p:nvSpPr>
              <p:spPr>
                <a:xfrm>
                  <a:off x="2846037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342" name="Skupina 341"/>
              <p:cNvGrpSpPr/>
              <p:nvPr/>
            </p:nvGrpSpPr>
            <p:grpSpPr>
              <a:xfrm>
                <a:off x="5063002" y="2423820"/>
                <a:ext cx="963483" cy="103490"/>
                <a:chOff x="232339" y="2419751"/>
                <a:chExt cx="2903755" cy="206981"/>
              </a:xfrm>
            </p:grpSpPr>
            <p:sp>
              <p:nvSpPr>
                <p:cNvPr id="343" name="Obdélník 342"/>
                <p:cNvSpPr/>
                <p:nvPr/>
              </p:nvSpPr>
              <p:spPr>
                <a:xfrm>
                  <a:off x="232339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44" name="Obdélník 343"/>
                <p:cNvSpPr/>
                <p:nvPr/>
              </p:nvSpPr>
              <p:spPr>
                <a:xfrm>
                  <a:off x="522396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45" name="Obdélník 344"/>
                <p:cNvSpPr/>
                <p:nvPr/>
              </p:nvSpPr>
              <p:spPr>
                <a:xfrm>
                  <a:off x="799255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46" name="Obdélník 345"/>
                <p:cNvSpPr/>
                <p:nvPr/>
              </p:nvSpPr>
              <p:spPr>
                <a:xfrm>
                  <a:off x="1089311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47" name="Obdélník 346"/>
                <p:cNvSpPr/>
                <p:nvPr/>
              </p:nvSpPr>
              <p:spPr>
                <a:xfrm>
                  <a:off x="1379369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48" name="Obdélník 347"/>
                <p:cNvSpPr/>
                <p:nvPr/>
              </p:nvSpPr>
              <p:spPr>
                <a:xfrm>
                  <a:off x="1669425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49" name="Obdélník 348"/>
                <p:cNvSpPr/>
                <p:nvPr/>
              </p:nvSpPr>
              <p:spPr>
                <a:xfrm>
                  <a:off x="1976918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50" name="Obdélník 349"/>
                <p:cNvSpPr/>
                <p:nvPr/>
              </p:nvSpPr>
              <p:spPr>
                <a:xfrm>
                  <a:off x="2266974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51" name="Obdélník 350"/>
                <p:cNvSpPr/>
                <p:nvPr/>
              </p:nvSpPr>
              <p:spPr>
                <a:xfrm>
                  <a:off x="2555980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52" name="Obdélník 351"/>
                <p:cNvSpPr/>
                <p:nvPr/>
              </p:nvSpPr>
              <p:spPr>
                <a:xfrm>
                  <a:off x="2846037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353" name="Skupina 352"/>
              <p:cNvGrpSpPr/>
              <p:nvPr/>
            </p:nvGrpSpPr>
            <p:grpSpPr>
              <a:xfrm>
                <a:off x="6034898" y="2423820"/>
                <a:ext cx="963483" cy="103490"/>
                <a:chOff x="232339" y="2419751"/>
                <a:chExt cx="2903755" cy="206981"/>
              </a:xfrm>
            </p:grpSpPr>
            <p:sp>
              <p:nvSpPr>
                <p:cNvPr id="354" name="Obdélník 353"/>
                <p:cNvSpPr/>
                <p:nvPr/>
              </p:nvSpPr>
              <p:spPr>
                <a:xfrm>
                  <a:off x="232339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55" name="Obdélník 354"/>
                <p:cNvSpPr/>
                <p:nvPr/>
              </p:nvSpPr>
              <p:spPr>
                <a:xfrm>
                  <a:off x="522396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56" name="Obdélník 355"/>
                <p:cNvSpPr/>
                <p:nvPr/>
              </p:nvSpPr>
              <p:spPr>
                <a:xfrm>
                  <a:off x="799255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57" name="Obdélník 356"/>
                <p:cNvSpPr/>
                <p:nvPr/>
              </p:nvSpPr>
              <p:spPr>
                <a:xfrm>
                  <a:off x="1089311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58" name="Obdélník 357"/>
                <p:cNvSpPr/>
                <p:nvPr/>
              </p:nvSpPr>
              <p:spPr>
                <a:xfrm>
                  <a:off x="1379369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59" name="Obdélník 358"/>
                <p:cNvSpPr/>
                <p:nvPr/>
              </p:nvSpPr>
              <p:spPr>
                <a:xfrm>
                  <a:off x="1669425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60" name="Obdélník 359"/>
                <p:cNvSpPr/>
                <p:nvPr/>
              </p:nvSpPr>
              <p:spPr>
                <a:xfrm>
                  <a:off x="1976918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61" name="Obdélník 360"/>
                <p:cNvSpPr/>
                <p:nvPr/>
              </p:nvSpPr>
              <p:spPr>
                <a:xfrm>
                  <a:off x="2266974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62" name="Obdélník 361"/>
                <p:cNvSpPr/>
                <p:nvPr/>
              </p:nvSpPr>
              <p:spPr>
                <a:xfrm>
                  <a:off x="2555980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63" name="Obdélník 362"/>
                <p:cNvSpPr/>
                <p:nvPr/>
              </p:nvSpPr>
              <p:spPr>
                <a:xfrm>
                  <a:off x="2846037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364" name="Skupina 363"/>
              <p:cNvGrpSpPr/>
              <p:nvPr/>
            </p:nvGrpSpPr>
            <p:grpSpPr>
              <a:xfrm>
                <a:off x="6995515" y="2423820"/>
                <a:ext cx="963483" cy="103490"/>
                <a:chOff x="232339" y="2419751"/>
                <a:chExt cx="2903755" cy="206981"/>
              </a:xfrm>
            </p:grpSpPr>
            <p:sp>
              <p:nvSpPr>
                <p:cNvPr id="365" name="Obdélník 364"/>
                <p:cNvSpPr/>
                <p:nvPr/>
              </p:nvSpPr>
              <p:spPr>
                <a:xfrm>
                  <a:off x="232339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66" name="Obdélník 365"/>
                <p:cNvSpPr/>
                <p:nvPr/>
              </p:nvSpPr>
              <p:spPr>
                <a:xfrm>
                  <a:off x="522396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67" name="Obdélník 366"/>
                <p:cNvSpPr/>
                <p:nvPr/>
              </p:nvSpPr>
              <p:spPr>
                <a:xfrm>
                  <a:off x="799255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68" name="Obdélník 367"/>
                <p:cNvSpPr/>
                <p:nvPr/>
              </p:nvSpPr>
              <p:spPr>
                <a:xfrm>
                  <a:off x="1089311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69" name="Obdélník 368"/>
                <p:cNvSpPr/>
                <p:nvPr/>
              </p:nvSpPr>
              <p:spPr>
                <a:xfrm>
                  <a:off x="1379369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70" name="Obdélník 369"/>
                <p:cNvSpPr/>
                <p:nvPr/>
              </p:nvSpPr>
              <p:spPr>
                <a:xfrm>
                  <a:off x="1669425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71" name="Obdélník 370"/>
                <p:cNvSpPr/>
                <p:nvPr/>
              </p:nvSpPr>
              <p:spPr>
                <a:xfrm>
                  <a:off x="1976918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72" name="Obdélník 371"/>
                <p:cNvSpPr/>
                <p:nvPr/>
              </p:nvSpPr>
              <p:spPr>
                <a:xfrm>
                  <a:off x="2266974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73" name="Obdélník 372"/>
                <p:cNvSpPr/>
                <p:nvPr/>
              </p:nvSpPr>
              <p:spPr>
                <a:xfrm>
                  <a:off x="2555980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74" name="Obdélník 373"/>
                <p:cNvSpPr/>
                <p:nvPr/>
              </p:nvSpPr>
              <p:spPr>
                <a:xfrm>
                  <a:off x="2846037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cxnSp>
          <p:nvCxnSpPr>
            <p:cNvPr id="375" name="Přímá spojnice 374"/>
            <p:cNvCxnSpPr/>
            <p:nvPr/>
          </p:nvCxnSpPr>
          <p:spPr>
            <a:xfrm>
              <a:off x="635534" y="2345998"/>
              <a:ext cx="0" cy="288032"/>
            </a:xfrm>
            <a:prstGeom prst="line">
              <a:avLst/>
            </a:prstGeom>
            <a:ln w="5715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6" name="Přímá spojnice 375"/>
            <p:cNvCxnSpPr/>
            <p:nvPr/>
          </p:nvCxnSpPr>
          <p:spPr>
            <a:xfrm>
              <a:off x="8388127" y="2325233"/>
              <a:ext cx="0" cy="288032"/>
            </a:xfrm>
            <a:prstGeom prst="line">
              <a:avLst/>
            </a:prstGeom>
            <a:ln w="5715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7" name="Přímá spojnice 376"/>
            <p:cNvCxnSpPr/>
            <p:nvPr/>
          </p:nvCxnSpPr>
          <p:spPr>
            <a:xfrm>
              <a:off x="1643245" y="2325233"/>
              <a:ext cx="0" cy="288032"/>
            </a:xfrm>
            <a:prstGeom prst="line">
              <a:avLst/>
            </a:prstGeom>
            <a:ln w="5715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8" name="Přímá spojnice 377"/>
            <p:cNvCxnSpPr/>
            <p:nvPr/>
          </p:nvCxnSpPr>
          <p:spPr>
            <a:xfrm>
              <a:off x="2609322" y="2380981"/>
              <a:ext cx="0" cy="288032"/>
            </a:xfrm>
            <a:prstGeom prst="line">
              <a:avLst/>
            </a:prstGeom>
            <a:ln w="5715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9" name="Přímá spojnice 378"/>
            <p:cNvCxnSpPr/>
            <p:nvPr/>
          </p:nvCxnSpPr>
          <p:spPr>
            <a:xfrm>
              <a:off x="3524684" y="2380981"/>
              <a:ext cx="0" cy="288032"/>
            </a:xfrm>
            <a:prstGeom prst="line">
              <a:avLst/>
            </a:prstGeom>
            <a:ln w="5715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0" name="Přímá spojnice 379"/>
            <p:cNvCxnSpPr/>
            <p:nvPr/>
          </p:nvCxnSpPr>
          <p:spPr>
            <a:xfrm>
              <a:off x="4534226" y="2380981"/>
              <a:ext cx="0" cy="288032"/>
            </a:xfrm>
            <a:prstGeom prst="line">
              <a:avLst/>
            </a:prstGeom>
            <a:ln w="5715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1" name="Přímá spojnice 380"/>
            <p:cNvCxnSpPr/>
            <p:nvPr/>
          </p:nvCxnSpPr>
          <p:spPr>
            <a:xfrm>
              <a:off x="5460407" y="2337307"/>
              <a:ext cx="0" cy="288032"/>
            </a:xfrm>
            <a:prstGeom prst="line">
              <a:avLst/>
            </a:prstGeom>
            <a:ln w="5715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2" name="Přímá spojnice 381"/>
            <p:cNvCxnSpPr/>
            <p:nvPr/>
          </p:nvCxnSpPr>
          <p:spPr>
            <a:xfrm>
              <a:off x="6438093" y="2380981"/>
              <a:ext cx="0" cy="288032"/>
            </a:xfrm>
            <a:prstGeom prst="line">
              <a:avLst/>
            </a:prstGeom>
            <a:ln w="5715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3" name="Přímá spojnice 382"/>
            <p:cNvCxnSpPr/>
            <p:nvPr/>
          </p:nvCxnSpPr>
          <p:spPr>
            <a:xfrm>
              <a:off x="7426067" y="2368287"/>
              <a:ext cx="0" cy="288032"/>
            </a:xfrm>
            <a:prstGeom prst="line">
              <a:avLst/>
            </a:prstGeom>
            <a:ln w="5715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Skupina 7"/>
          <p:cNvGrpSpPr/>
          <p:nvPr/>
        </p:nvGrpSpPr>
        <p:grpSpPr>
          <a:xfrm>
            <a:off x="508900" y="1793030"/>
            <a:ext cx="8203626" cy="587951"/>
            <a:chOff x="508900" y="1793030"/>
            <a:chExt cx="8203626" cy="587951"/>
          </a:xfrm>
        </p:grpSpPr>
        <p:sp>
          <p:nvSpPr>
            <p:cNvPr id="10" name="TextovéPole 9"/>
            <p:cNvSpPr txBox="1"/>
            <p:nvPr/>
          </p:nvSpPr>
          <p:spPr>
            <a:xfrm>
              <a:off x="1285866" y="1863568"/>
              <a:ext cx="3628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8</a:t>
              </a:r>
              <a:endParaRPr lang="cs-CZ" sz="2400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2021415" y="1863568"/>
              <a:ext cx="51141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1</a:t>
              </a:r>
              <a:r>
                <a:rPr lang="cs-CZ" sz="2400" dirty="0" smtClean="0">
                  <a:solidFill>
                    <a:srgbClr val="FF0000"/>
                  </a:solidFill>
                </a:rPr>
                <a:t>6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2760054" y="1863568"/>
              <a:ext cx="48656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24</a:t>
              </a:r>
              <a:endParaRPr lang="cs-CZ" sz="2400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3445126" y="1875642"/>
              <a:ext cx="5780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32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4272470" y="1841936"/>
              <a:ext cx="52933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40</a:t>
              </a:r>
              <a:endParaRPr lang="cs-CZ" sz="2400" dirty="0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5755334" y="1906851"/>
              <a:ext cx="72725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56</a:t>
              </a:r>
              <a:endParaRPr lang="cs-CZ" sz="2400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5044643" y="1906622"/>
              <a:ext cx="5211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48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31" name="TextovéPole 230"/>
            <p:cNvSpPr txBox="1"/>
            <p:nvPr/>
          </p:nvSpPr>
          <p:spPr>
            <a:xfrm>
              <a:off x="6405555" y="1919316"/>
              <a:ext cx="63377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64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384" name="TextovéPole 383"/>
            <p:cNvSpPr txBox="1"/>
            <p:nvPr/>
          </p:nvSpPr>
          <p:spPr>
            <a:xfrm>
              <a:off x="508900" y="1830981"/>
              <a:ext cx="3628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385" name="TextovéPole 384"/>
            <p:cNvSpPr txBox="1"/>
            <p:nvPr/>
          </p:nvSpPr>
          <p:spPr>
            <a:xfrm>
              <a:off x="7335341" y="1879495"/>
              <a:ext cx="72725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72</a:t>
              </a:r>
              <a:endParaRPr lang="cs-CZ" sz="2400" dirty="0"/>
            </a:p>
          </p:txBody>
        </p:sp>
        <p:sp>
          <p:nvSpPr>
            <p:cNvPr id="386" name="TextovéPole 385"/>
            <p:cNvSpPr txBox="1"/>
            <p:nvPr/>
          </p:nvSpPr>
          <p:spPr>
            <a:xfrm>
              <a:off x="8078754" y="1793030"/>
              <a:ext cx="63377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80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55001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5" dur="500"/>
                                        <p:tgtEl>
                                          <p:spTgt spid="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9" dur="500"/>
                                        <p:tgtEl>
                                          <p:spTgt spid="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00"/>
                                        <p:tgtEl>
                                          <p:spTgt spid="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6" dur="500"/>
                                        <p:tgtEl>
                                          <p:spTgt spid="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animBg="1"/>
      <p:bldP spid="201" grpId="0" animBg="1"/>
      <p:bldP spid="205" grpId="0" animBg="1"/>
      <p:bldP spid="206" grpId="0" animBg="1"/>
      <p:bldP spid="207" grpId="0" animBg="1"/>
      <p:bldP spid="208" grpId="0" animBg="1"/>
      <p:bldP spid="209" grpId="0" animBg="1"/>
      <p:bldP spid="210" grpId="0" animBg="1"/>
      <p:bldP spid="218" grpId="0" animBg="1"/>
      <p:bldP spid="219" grpId="0" animBg="1"/>
      <p:bldP spid="220" grpId="0" animBg="1"/>
      <p:bldP spid="221" grpId="0" animBg="1"/>
      <p:bldP spid="222" grpId="0" animBg="1"/>
      <p:bldP spid="223" grpId="0" animBg="1"/>
      <p:bldP spid="224" grpId="0" animBg="1"/>
      <p:bldP spid="225" grpId="0" animBg="1"/>
      <p:bldP spid="22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0515" y="332656"/>
            <a:ext cx="7738842" cy="1224136"/>
          </a:xfr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VYZNAČ NA ČÍSELNÉ OSE NÁSOBKY ČÍSLA </a:t>
            </a:r>
            <a:r>
              <a:rPr lang="en-US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9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.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99" name="Vývojový diagram: ukončení 198"/>
          <p:cNvSpPr/>
          <p:nvPr/>
        </p:nvSpPr>
        <p:spPr>
          <a:xfrm>
            <a:off x="435126" y="2960103"/>
            <a:ext cx="1609013" cy="432048"/>
          </a:xfrm>
          <a:prstGeom prst="flowChartTermina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FFFF00"/>
                </a:solidFill>
              </a:rPr>
              <a:t>26</a:t>
            </a:r>
            <a:r>
              <a:rPr lang="cs-CZ" sz="2400" dirty="0" smtClean="0">
                <a:solidFill>
                  <a:srgbClr val="FFFF00"/>
                </a:solidFill>
              </a:rPr>
              <a:t> : </a:t>
            </a:r>
            <a:r>
              <a:rPr lang="en-US" sz="2400" dirty="0" smtClean="0">
                <a:solidFill>
                  <a:srgbClr val="FFFF00"/>
                </a:solidFill>
              </a:rPr>
              <a:t>9</a:t>
            </a:r>
            <a:r>
              <a:rPr lang="cs-CZ" sz="2400" dirty="0" smtClean="0">
                <a:solidFill>
                  <a:srgbClr val="FFFF00"/>
                </a:solidFill>
              </a:rPr>
              <a:t>=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200" name="Vývojový diagram: ukončení 199"/>
          <p:cNvSpPr/>
          <p:nvPr/>
        </p:nvSpPr>
        <p:spPr>
          <a:xfrm>
            <a:off x="435126" y="3662604"/>
            <a:ext cx="1609013" cy="432048"/>
          </a:xfrm>
          <a:prstGeom prst="flowChartTermina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11 : </a:t>
            </a:r>
            <a:r>
              <a:rPr lang="en-US" sz="2400" dirty="0" smtClean="0">
                <a:solidFill>
                  <a:srgbClr val="FFFF00"/>
                </a:solidFill>
              </a:rPr>
              <a:t>9</a:t>
            </a:r>
            <a:r>
              <a:rPr lang="cs-CZ" sz="2400" dirty="0" smtClean="0">
                <a:solidFill>
                  <a:srgbClr val="FFFF00"/>
                </a:solidFill>
              </a:rPr>
              <a:t>=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201" name="Vývojový diagram: ukončení 200"/>
          <p:cNvSpPr/>
          <p:nvPr/>
        </p:nvSpPr>
        <p:spPr>
          <a:xfrm>
            <a:off x="435126" y="4365104"/>
            <a:ext cx="1609013" cy="432048"/>
          </a:xfrm>
          <a:prstGeom prst="flowChartTermina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FFFF00"/>
                </a:solidFill>
              </a:rPr>
              <a:t>30</a:t>
            </a:r>
            <a:r>
              <a:rPr lang="cs-CZ" sz="2400" dirty="0" smtClean="0">
                <a:solidFill>
                  <a:srgbClr val="FFFF00"/>
                </a:solidFill>
              </a:rPr>
              <a:t> : </a:t>
            </a:r>
            <a:r>
              <a:rPr lang="en-US" sz="2400" dirty="0" smtClean="0">
                <a:solidFill>
                  <a:srgbClr val="FFFF00"/>
                </a:solidFill>
              </a:rPr>
              <a:t>9</a:t>
            </a:r>
            <a:r>
              <a:rPr lang="cs-CZ" sz="2400" dirty="0" smtClean="0">
                <a:solidFill>
                  <a:srgbClr val="FFFF00"/>
                </a:solidFill>
              </a:rPr>
              <a:t> =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205" name="Vývojový diagram: ukončení 204"/>
          <p:cNvSpPr/>
          <p:nvPr/>
        </p:nvSpPr>
        <p:spPr>
          <a:xfrm>
            <a:off x="2203853" y="2960103"/>
            <a:ext cx="614238" cy="432048"/>
          </a:xfrm>
          <a:prstGeom prst="flowChartTerminator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2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6" name="Vývojový diagram: ukončení 205"/>
          <p:cNvSpPr/>
          <p:nvPr/>
        </p:nvSpPr>
        <p:spPr>
          <a:xfrm>
            <a:off x="2203853" y="3662604"/>
            <a:ext cx="614238" cy="432048"/>
          </a:xfrm>
          <a:prstGeom prst="flowChartTerminator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1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7" name="Vývojový diagram: ukončení 206"/>
          <p:cNvSpPr/>
          <p:nvPr/>
        </p:nvSpPr>
        <p:spPr>
          <a:xfrm>
            <a:off x="2203853" y="4365104"/>
            <a:ext cx="614238" cy="432048"/>
          </a:xfrm>
          <a:prstGeom prst="flowChartTerminator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3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8" name="Vývojový diagram: ukončení 207"/>
          <p:cNvSpPr/>
          <p:nvPr/>
        </p:nvSpPr>
        <p:spPr>
          <a:xfrm>
            <a:off x="3003336" y="2957601"/>
            <a:ext cx="614238" cy="432048"/>
          </a:xfrm>
          <a:prstGeom prst="flowChartTerminator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8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9" name="Vývojový diagram: ukončení 208"/>
          <p:cNvSpPr/>
          <p:nvPr/>
        </p:nvSpPr>
        <p:spPr>
          <a:xfrm>
            <a:off x="2986931" y="3662604"/>
            <a:ext cx="614238" cy="432048"/>
          </a:xfrm>
          <a:prstGeom prst="flowChartTerminator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2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10" name="Vývojový diagram: ukončení 209"/>
          <p:cNvSpPr/>
          <p:nvPr/>
        </p:nvSpPr>
        <p:spPr>
          <a:xfrm>
            <a:off x="2986931" y="4365104"/>
            <a:ext cx="614238" cy="432048"/>
          </a:xfrm>
          <a:prstGeom prst="flowChartTerminator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3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18" name="Vývojový diagram: ukončení 217"/>
          <p:cNvSpPr/>
          <p:nvPr/>
        </p:nvSpPr>
        <p:spPr>
          <a:xfrm>
            <a:off x="4047010" y="2960103"/>
            <a:ext cx="1609013" cy="432048"/>
          </a:xfrm>
          <a:prstGeom prst="flowChartTermina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FFFF00"/>
                </a:solidFill>
              </a:rPr>
              <a:t>75</a:t>
            </a:r>
            <a:r>
              <a:rPr lang="cs-CZ" sz="2400" dirty="0" smtClean="0">
                <a:solidFill>
                  <a:srgbClr val="FFFF00"/>
                </a:solidFill>
              </a:rPr>
              <a:t> : </a:t>
            </a:r>
            <a:r>
              <a:rPr lang="en-US" sz="2400" dirty="0" smtClean="0">
                <a:solidFill>
                  <a:srgbClr val="FFFF00"/>
                </a:solidFill>
              </a:rPr>
              <a:t>9</a:t>
            </a:r>
            <a:r>
              <a:rPr lang="cs-CZ" sz="2400" dirty="0" smtClean="0">
                <a:solidFill>
                  <a:srgbClr val="FFFF00"/>
                </a:solidFill>
              </a:rPr>
              <a:t> =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219" name="Vývojový diagram: ukončení 218"/>
          <p:cNvSpPr/>
          <p:nvPr/>
        </p:nvSpPr>
        <p:spPr>
          <a:xfrm>
            <a:off x="4047010" y="3662604"/>
            <a:ext cx="1609013" cy="432048"/>
          </a:xfrm>
          <a:prstGeom prst="flowChartTermina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FFFF00"/>
                </a:solidFill>
              </a:rPr>
              <a:t>68</a:t>
            </a:r>
            <a:r>
              <a:rPr lang="cs-CZ" sz="2400" dirty="0" smtClean="0">
                <a:solidFill>
                  <a:srgbClr val="FFFF00"/>
                </a:solidFill>
              </a:rPr>
              <a:t> : </a:t>
            </a:r>
            <a:r>
              <a:rPr lang="en-US" sz="2400" dirty="0" smtClean="0">
                <a:solidFill>
                  <a:srgbClr val="FFFF00"/>
                </a:solidFill>
              </a:rPr>
              <a:t>9</a:t>
            </a:r>
            <a:r>
              <a:rPr lang="cs-CZ" sz="2400" dirty="0" smtClean="0">
                <a:solidFill>
                  <a:srgbClr val="FFFF00"/>
                </a:solidFill>
              </a:rPr>
              <a:t> =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220" name="Vývojový diagram: ukončení 219"/>
          <p:cNvSpPr/>
          <p:nvPr/>
        </p:nvSpPr>
        <p:spPr>
          <a:xfrm>
            <a:off x="4047010" y="4365104"/>
            <a:ext cx="1609013" cy="432048"/>
          </a:xfrm>
          <a:prstGeom prst="flowChartTermina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FFFF00"/>
                </a:solidFill>
              </a:rPr>
              <a:t>57</a:t>
            </a:r>
            <a:r>
              <a:rPr lang="cs-CZ" sz="2400" dirty="0" smtClean="0">
                <a:solidFill>
                  <a:srgbClr val="FFFF00"/>
                </a:solidFill>
              </a:rPr>
              <a:t> : </a:t>
            </a:r>
            <a:r>
              <a:rPr lang="en-US" sz="2400" dirty="0" smtClean="0">
                <a:solidFill>
                  <a:srgbClr val="FFFF00"/>
                </a:solidFill>
              </a:rPr>
              <a:t>9</a:t>
            </a:r>
            <a:r>
              <a:rPr lang="cs-CZ" sz="2400" dirty="0" smtClean="0">
                <a:solidFill>
                  <a:srgbClr val="FFFF00"/>
                </a:solidFill>
              </a:rPr>
              <a:t> =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221" name="Vývojový diagram: ukončení 220"/>
          <p:cNvSpPr/>
          <p:nvPr/>
        </p:nvSpPr>
        <p:spPr>
          <a:xfrm>
            <a:off x="5815737" y="2960103"/>
            <a:ext cx="614238" cy="432048"/>
          </a:xfrm>
          <a:prstGeom prst="flowChartTerminator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8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2" name="Vývojový diagram: ukončení 221"/>
          <p:cNvSpPr/>
          <p:nvPr/>
        </p:nvSpPr>
        <p:spPr>
          <a:xfrm>
            <a:off x="5815737" y="3662604"/>
            <a:ext cx="614238" cy="432048"/>
          </a:xfrm>
          <a:prstGeom prst="flowChartTerminator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7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3" name="Vývojový diagram: ukončení 222"/>
          <p:cNvSpPr/>
          <p:nvPr/>
        </p:nvSpPr>
        <p:spPr>
          <a:xfrm>
            <a:off x="5815737" y="4365104"/>
            <a:ext cx="614238" cy="432048"/>
          </a:xfrm>
          <a:prstGeom prst="flowChartTerminator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6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4" name="Vývojový diagram: ukončení 223"/>
          <p:cNvSpPr/>
          <p:nvPr/>
        </p:nvSpPr>
        <p:spPr>
          <a:xfrm>
            <a:off x="6629721" y="2957601"/>
            <a:ext cx="614238" cy="432048"/>
          </a:xfrm>
          <a:prstGeom prst="flowChartTerminator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3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5" name="Vývojový diagram: ukončení 224"/>
          <p:cNvSpPr/>
          <p:nvPr/>
        </p:nvSpPr>
        <p:spPr>
          <a:xfrm>
            <a:off x="6598815" y="3662604"/>
            <a:ext cx="614238" cy="432048"/>
          </a:xfrm>
          <a:prstGeom prst="flowChartTerminator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5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6" name="Vývojový diagram: ukončení 225"/>
          <p:cNvSpPr/>
          <p:nvPr/>
        </p:nvSpPr>
        <p:spPr>
          <a:xfrm>
            <a:off x="6598815" y="4365104"/>
            <a:ext cx="614238" cy="432048"/>
          </a:xfrm>
          <a:prstGeom prst="flowChartTerminator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3</a:t>
            </a:r>
            <a:endParaRPr lang="cs-CZ" sz="2400" dirty="0">
              <a:solidFill>
                <a:srgbClr val="002060"/>
              </a:solidFill>
            </a:endParaRPr>
          </a:p>
        </p:txBody>
      </p:sp>
      <p:pic>
        <p:nvPicPr>
          <p:cNvPr id="2051" name="Picture 3" descr="C:\Users\ucitel\AppData\Local\Microsoft\Windows\Temporary Internet Files\Content.IE5\ZXBK0HSH\MC90043934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429" b="93905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3959" y="4558680"/>
            <a:ext cx="1634968" cy="1634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2" name="Skupina 11"/>
          <p:cNvGrpSpPr/>
          <p:nvPr/>
        </p:nvGrpSpPr>
        <p:grpSpPr>
          <a:xfrm>
            <a:off x="372373" y="2270534"/>
            <a:ext cx="8159694" cy="724262"/>
            <a:chOff x="372373" y="2270534"/>
            <a:chExt cx="8159694" cy="724262"/>
          </a:xfrm>
        </p:grpSpPr>
        <p:sp>
          <p:nvSpPr>
            <p:cNvPr id="26" name="TextovéPole 25"/>
            <p:cNvSpPr txBox="1"/>
            <p:nvPr/>
          </p:nvSpPr>
          <p:spPr>
            <a:xfrm>
              <a:off x="2779909" y="2514100"/>
              <a:ext cx="64263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3</a:t>
              </a:r>
              <a:r>
                <a:rPr lang="en-US" sz="2400" dirty="0" smtClean="0"/>
                <a:t>0</a:t>
              </a:r>
              <a:endParaRPr lang="cs-CZ" sz="2400" dirty="0"/>
            </a:p>
          </p:txBody>
        </p:sp>
        <p:sp>
          <p:nvSpPr>
            <p:cNvPr id="73" name="TextovéPole 72"/>
            <p:cNvSpPr txBox="1"/>
            <p:nvPr/>
          </p:nvSpPr>
          <p:spPr>
            <a:xfrm>
              <a:off x="4559448" y="2533131"/>
              <a:ext cx="77354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5</a:t>
              </a:r>
              <a:r>
                <a:rPr lang="cs-CZ" sz="2400" dirty="0" smtClean="0"/>
                <a:t>0</a:t>
              </a:r>
              <a:endParaRPr lang="cs-CZ" sz="2400" dirty="0"/>
            </a:p>
          </p:txBody>
        </p:sp>
        <p:grpSp>
          <p:nvGrpSpPr>
            <p:cNvPr id="11" name="Skupina 10"/>
            <p:cNvGrpSpPr/>
            <p:nvPr/>
          </p:nvGrpSpPr>
          <p:grpSpPr>
            <a:xfrm>
              <a:off x="372373" y="2270534"/>
              <a:ext cx="8159694" cy="687067"/>
              <a:chOff x="372373" y="2270534"/>
              <a:chExt cx="8159694" cy="687067"/>
            </a:xfrm>
          </p:grpSpPr>
          <p:sp>
            <p:nvSpPr>
              <p:cNvPr id="7" name="TextovéPole 6"/>
              <p:cNvSpPr txBox="1"/>
              <p:nvPr/>
            </p:nvSpPr>
            <p:spPr>
              <a:xfrm>
                <a:off x="372373" y="2380192"/>
                <a:ext cx="13327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FF0000"/>
                    </a:solidFill>
                  </a:rPr>
                  <a:t>0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1059296" y="2437763"/>
                <a:ext cx="64591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10</a:t>
                </a:r>
                <a:endParaRPr lang="cs-CZ" sz="2400" dirty="0"/>
              </a:p>
            </p:txBody>
          </p:sp>
          <p:sp>
            <p:nvSpPr>
              <p:cNvPr id="27" name="TextovéPole 26"/>
              <p:cNvSpPr txBox="1"/>
              <p:nvPr/>
            </p:nvSpPr>
            <p:spPr>
              <a:xfrm>
                <a:off x="1895697" y="2452862"/>
                <a:ext cx="520435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FF0000"/>
                    </a:solidFill>
                  </a:rPr>
                  <a:t>20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71" name="TextovéPole 70"/>
              <p:cNvSpPr txBox="1"/>
              <p:nvPr/>
            </p:nvSpPr>
            <p:spPr>
              <a:xfrm>
                <a:off x="3644520" y="2459273"/>
                <a:ext cx="670069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400" dirty="0" smtClean="0">
                    <a:solidFill>
                      <a:srgbClr val="FF0000"/>
                    </a:solidFill>
                  </a:rPr>
                  <a:t>4</a:t>
                </a:r>
                <a:r>
                  <a:rPr lang="cs-CZ" sz="2400" dirty="0" smtClean="0">
                    <a:solidFill>
                      <a:srgbClr val="FF0000"/>
                    </a:solidFill>
                  </a:rPr>
                  <a:t>0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72" name="TextovéPole 71"/>
              <p:cNvSpPr txBox="1"/>
              <p:nvPr/>
            </p:nvSpPr>
            <p:spPr>
              <a:xfrm>
                <a:off x="5313607" y="2485109"/>
                <a:ext cx="652445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400" dirty="0" smtClean="0">
                    <a:solidFill>
                      <a:srgbClr val="FF0000"/>
                    </a:solidFill>
                  </a:rPr>
                  <a:t>60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107" name="TextovéPole 106"/>
              <p:cNvSpPr txBox="1"/>
              <p:nvPr/>
            </p:nvSpPr>
            <p:spPr>
              <a:xfrm>
                <a:off x="6287701" y="2452862"/>
                <a:ext cx="51410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400" dirty="0" smtClean="0"/>
                  <a:t>70</a:t>
                </a:r>
                <a:endParaRPr lang="cs-CZ" sz="2400" dirty="0"/>
              </a:p>
            </p:txBody>
          </p:sp>
          <p:sp>
            <p:nvSpPr>
              <p:cNvPr id="108" name="TextovéPole 107"/>
              <p:cNvSpPr txBox="1"/>
              <p:nvPr/>
            </p:nvSpPr>
            <p:spPr>
              <a:xfrm>
                <a:off x="7984477" y="2452861"/>
                <a:ext cx="54759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400" dirty="0" smtClean="0"/>
                  <a:t>90</a:t>
                </a:r>
                <a:endParaRPr lang="cs-CZ" sz="2400" dirty="0"/>
              </a:p>
            </p:txBody>
          </p:sp>
          <p:sp>
            <p:nvSpPr>
              <p:cNvPr id="109" name="TextovéPole 108"/>
              <p:cNvSpPr txBox="1"/>
              <p:nvPr/>
            </p:nvSpPr>
            <p:spPr>
              <a:xfrm>
                <a:off x="7117279" y="2495936"/>
                <a:ext cx="602885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400" dirty="0" smtClean="0">
                    <a:solidFill>
                      <a:srgbClr val="FF0000"/>
                    </a:solidFill>
                  </a:rPr>
                  <a:t>8</a:t>
                </a:r>
                <a:r>
                  <a:rPr lang="cs-CZ" sz="2400" dirty="0" smtClean="0">
                    <a:solidFill>
                      <a:srgbClr val="FF0000"/>
                    </a:solidFill>
                  </a:rPr>
                  <a:t>0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  <p:grpSp>
            <p:nvGrpSpPr>
              <p:cNvPr id="4" name="Skupina 3"/>
              <p:cNvGrpSpPr/>
              <p:nvPr/>
            </p:nvGrpSpPr>
            <p:grpSpPr>
              <a:xfrm>
                <a:off x="418469" y="2352903"/>
                <a:ext cx="7811240" cy="106370"/>
                <a:chOff x="418469" y="2352903"/>
                <a:chExt cx="7811240" cy="106370"/>
              </a:xfrm>
            </p:grpSpPr>
            <p:grpSp>
              <p:nvGrpSpPr>
                <p:cNvPr id="198" name="Skupina 197"/>
                <p:cNvGrpSpPr/>
                <p:nvPr/>
              </p:nvGrpSpPr>
              <p:grpSpPr>
                <a:xfrm>
                  <a:off x="418469" y="2352903"/>
                  <a:ext cx="2597087" cy="106370"/>
                  <a:chOff x="497880" y="2352903"/>
                  <a:chExt cx="7071199" cy="106370"/>
                </a:xfrm>
              </p:grpSpPr>
              <p:sp>
                <p:nvSpPr>
                  <p:cNvPr id="28" name="Obdélník 27"/>
                  <p:cNvSpPr/>
                  <p:nvPr/>
                </p:nvSpPr>
                <p:spPr>
                  <a:xfrm>
                    <a:off x="497880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29" name="Obdélník 28"/>
                  <p:cNvSpPr/>
                  <p:nvPr/>
                </p:nvSpPr>
                <p:spPr>
                  <a:xfrm>
                    <a:off x="735234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30" name="Obdélník 29"/>
                  <p:cNvSpPr/>
                  <p:nvPr/>
                </p:nvSpPr>
                <p:spPr>
                  <a:xfrm>
                    <a:off x="961786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31" name="Obdélník 30"/>
                  <p:cNvSpPr/>
                  <p:nvPr/>
                </p:nvSpPr>
                <p:spPr>
                  <a:xfrm>
                    <a:off x="1199135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32" name="Obdélník 31"/>
                  <p:cNvSpPr/>
                  <p:nvPr/>
                </p:nvSpPr>
                <p:spPr>
                  <a:xfrm>
                    <a:off x="1436489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33" name="Obdélník 32"/>
                  <p:cNvSpPr/>
                  <p:nvPr/>
                </p:nvSpPr>
                <p:spPr>
                  <a:xfrm>
                    <a:off x="1673842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34" name="Obdélník 33"/>
                  <p:cNvSpPr/>
                  <p:nvPr/>
                </p:nvSpPr>
                <p:spPr>
                  <a:xfrm>
                    <a:off x="1925462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35" name="Obdélník 34"/>
                  <p:cNvSpPr/>
                  <p:nvPr/>
                </p:nvSpPr>
                <p:spPr>
                  <a:xfrm>
                    <a:off x="2162815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36" name="Obdélník 35"/>
                  <p:cNvSpPr/>
                  <p:nvPr/>
                </p:nvSpPr>
                <p:spPr>
                  <a:xfrm>
                    <a:off x="2399306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37" name="Obdélník 36"/>
                  <p:cNvSpPr/>
                  <p:nvPr/>
                </p:nvSpPr>
                <p:spPr>
                  <a:xfrm>
                    <a:off x="2636660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38" name="Obdélník 37"/>
                  <p:cNvSpPr/>
                  <p:nvPr/>
                </p:nvSpPr>
                <p:spPr>
                  <a:xfrm>
                    <a:off x="2884659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39" name="Obdélník 38"/>
                  <p:cNvSpPr/>
                  <p:nvPr/>
                </p:nvSpPr>
                <p:spPr>
                  <a:xfrm>
                    <a:off x="3122013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40" name="Obdélník 39"/>
                  <p:cNvSpPr/>
                  <p:nvPr/>
                </p:nvSpPr>
                <p:spPr>
                  <a:xfrm>
                    <a:off x="3366426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41" name="Obdélník 40"/>
                  <p:cNvSpPr/>
                  <p:nvPr/>
                </p:nvSpPr>
                <p:spPr>
                  <a:xfrm>
                    <a:off x="3603780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42" name="Obdélník 41"/>
                  <p:cNvSpPr/>
                  <p:nvPr/>
                </p:nvSpPr>
                <p:spPr>
                  <a:xfrm>
                    <a:off x="3827295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43" name="Obdélník 42"/>
                  <p:cNvSpPr/>
                  <p:nvPr/>
                </p:nvSpPr>
                <p:spPr>
                  <a:xfrm>
                    <a:off x="4064648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44" name="Obdélník 43"/>
                  <p:cNvSpPr/>
                  <p:nvPr/>
                </p:nvSpPr>
                <p:spPr>
                  <a:xfrm>
                    <a:off x="4289138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45" name="Obdélník 44"/>
                  <p:cNvSpPr/>
                  <p:nvPr/>
                </p:nvSpPr>
                <p:spPr>
                  <a:xfrm>
                    <a:off x="4526491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46" name="Obdélník 45"/>
                  <p:cNvSpPr/>
                  <p:nvPr/>
                </p:nvSpPr>
                <p:spPr>
                  <a:xfrm>
                    <a:off x="4753793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47" name="Obdélník 46"/>
                  <p:cNvSpPr/>
                  <p:nvPr/>
                </p:nvSpPr>
                <p:spPr>
                  <a:xfrm>
                    <a:off x="4991142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88" name="Obdélník 187"/>
                  <p:cNvSpPr/>
                  <p:nvPr/>
                </p:nvSpPr>
                <p:spPr>
                  <a:xfrm>
                    <a:off x="5225242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89" name="Obdélník 188"/>
                  <p:cNvSpPr/>
                  <p:nvPr/>
                </p:nvSpPr>
                <p:spPr>
                  <a:xfrm>
                    <a:off x="5462596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90" name="Obdélník 189"/>
                  <p:cNvSpPr/>
                  <p:nvPr/>
                </p:nvSpPr>
                <p:spPr>
                  <a:xfrm>
                    <a:off x="5707009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91" name="Obdélník 190"/>
                  <p:cNvSpPr/>
                  <p:nvPr/>
                </p:nvSpPr>
                <p:spPr>
                  <a:xfrm>
                    <a:off x="5944363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92" name="Obdélník 191"/>
                  <p:cNvSpPr/>
                  <p:nvPr/>
                </p:nvSpPr>
                <p:spPr>
                  <a:xfrm>
                    <a:off x="6167878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93" name="Obdélník 192"/>
                  <p:cNvSpPr/>
                  <p:nvPr/>
                </p:nvSpPr>
                <p:spPr>
                  <a:xfrm>
                    <a:off x="6405231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94" name="Obdélník 193"/>
                  <p:cNvSpPr/>
                  <p:nvPr/>
                </p:nvSpPr>
                <p:spPr>
                  <a:xfrm>
                    <a:off x="6629721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95" name="Obdélník 194"/>
                  <p:cNvSpPr/>
                  <p:nvPr/>
                </p:nvSpPr>
                <p:spPr>
                  <a:xfrm>
                    <a:off x="6867074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96" name="Obdélník 195"/>
                  <p:cNvSpPr/>
                  <p:nvPr/>
                </p:nvSpPr>
                <p:spPr>
                  <a:xfrm>
                    <a:off x="7094376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97" name="Obdélník 196"/>
                  <p:cNvSpPr/>
                  <p:nvPr/>
                </p:nvSpPr>
                <p:spPr>
                  <a:xfrm>
                    <a:off x="7331725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  <p:grpSp>
              <p:nvGrpSpPr>
                <p:cNvPr id="74" name="Skupina 73"/>
                <p:cNvGrpSpPr/>
                <p:nvPr/>
              </p:nvGrpSpPr>
              <p:grpSpPr>
                <a:xfrm>
                  <a:off x="3033027" y="2352903"/>
                  <a:ext cx="2597087" cy="106370"/>
                  <a:chOff x="497880" y="2352903"/>
                  <a:chExt cx="7071199" cy="106370"/>
                </a:xfrm>
              </p:grpSpPr>
              <p:sp>
                <p:nvSpPr>
                  <p:cNvPr id="75" name="Obdélník 74"/>
                  <p:cNvSpPr/>
                  <p:nvPr/>
                </p:nvSpPr>
                <p:spPr>
                  <a:xfrm>
                    <a:off x="497880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76" name="Obdélník 75"/>
                  <p:cNvSpPr/>
                  <p:nvPr/>
                </p:nvSpPr>
                <p:spPr>
                  <a:xfrm>
                    <a:off x="735234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77" name="Obdélník 76"/>
                  <p:cNvSpPr/>
                  <p:nvPr/>
                </p:nvSpPr>
                <p:spPr>
                  <a:xfrm>
                    <a:off x="961786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78" name="Obdélník 77"/>
                  <p:cNvSpPr/>
                  <p:nvPr/>
                </p:nvSpPr>
                <p:spPr>
                  <a:xfrm>
                    <a:off x="1199135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79" name="Obdélník 78"/>
                  <p:cNvSpPr/>
                  <p:nvPr/>
                </p:nvSpPr>
                <p:spPr>
                  <a:xfrm>
                    <a:off x="1436489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80" name="Obdélník 79"/>
                  <p:cNvSpPr/>
                  <p:nvPr/>
                </p:nvSpPr>
                <p:spPr>
                  <a:xfrm>
                    <a:off x="1673842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81" name="Obdélník 80"/>
                  <p:cNvSpPr/>
                  <p:nvPr/>
                </p:nvSpPr>
                <p:spPr>
                  <a:xfrm>
                    <a:off x="1925462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82" name="Obdélník 81"/>
                  <p:cNvSpPr/>
                  <p:nvPr/>
                </p:nvSpPr>
                <p:spPr>
                  <a:xfrm>
                    <a:off x="2162815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83" name="Obdélník 82"/>
                  <p:cNvSpPr/>
                  <p:nvPr/>
                </p:nvSpPr>
                <p:spPr>
                  <a:xfrm>
                    <a:off x="2399306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84" name="Obdélník 83"/>
                  <p:cNvSpPr/>
                  <p:nvPr/>
                </p:nvSpPr>
                <p:spPr>
                  <a:xfrm>
                    <a:off x="2636660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85" name="Obdélník 84"/>
                  <p:cNvSpPr/>
                  <p:nvPr/>
                </p:nvSpPr>
                <p:spPr>
                  <a:xfrm>
                    <a:off x="2884659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86" name="Obdélník 85"/>
                  <p:cNvSpPr/>
                  <p:nvPr/>
                </p:nvSpPr>
                <p:spPr>
                  <a:xfrm>
                    <a:off x="3122013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87" name="Obdélník 86"/>
                  <p:cNvSpPr/>
                  <p:nvPr/>
                </p:nvSpPr>
                <p:spPr>
                  <a:xfrm>
                    <a:off x="3366426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88" name="Obdélník 87"/>
                  <p:cNvSpPr/>
                  <p:nvPr/>
                </p:nvSpPr>
                <p:spPr>
                  <a:xfrm>
                    <a:off x="3603780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89" name="Obdélník 88"/>
                  <p:cNvSpPr/>
                  <p:nvPr/>
                </p:nvSpPr>
                <p:spPr>
                  <a:xfrm>
                    <a:off x="3827295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90" name="Obdélník 89"/>
                  <p:cNvSpPr/>
                  <p:nvPr/>
                </p:nvSpPr>
                <p:spPr>
                  <a:xfrm>
                    <a:off x="4064648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91" name="Obdélník 90"/>
                  <p:cNvSpPr/>
                  <p:nvPr/>
                </p:nvSpPr>
                <p:spPr>
                  <a:xfrm>
                    <a:off x="4289138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92" name="Obdélník 91"/>
                  <p:cNvSpPr/>
                  <p:nvPr/>
                </p:nvSpPr>
                <p:spPr>
                  <a:xfrm>
                    <a:off x="4526491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93" name="Obdélník 92"/>
                  <p:cNvSpPr/>
                  <p:nvPr/>
                </p:nvSpPr>
                <p:spPr>
                  <a:xfrm>
                    <a:off x="4753793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94" name="Obdélník 93"/>
                  <p:cNvSpPr/>
                  <p:nvPr/>
                </p:nvSpPr>
                <p:spPr>
                  <a:xfrm>
                    <a:off x="4991142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95" name="Obdélník 94"/>
                  <p:cNvSpPr/>
                  <p:nvPr/>
                </p:nvSpPr>
                <p:spPr>
                  <a:xfrm>
                    <a:off x="5225242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96" name="Obdélník 95"/>
                  <p:cNvSpPr/>
                  <p:nvPr/>
                </p:nvSpPr>
                <p:spPr>
                  <a:xfrm>
                    <a:off x="5462596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97" name="Obdélník 96"/>
                  <p:cNvSpPr/>
                  <p:nvPr/>
                </p:nvSpPr>
                <p:spPr>
                  <a:xfrm>
                    <a:off x="5707009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98" name="Obdélník 97"/>
                  <p:cNvSpPr/>
                  <p:nvPr/>
                </p:nvSpPr>
                <p:spPr>
                  <a:xfrm>
                    <a:off x="5944363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99" name="Obdélník 98"/>
                  <p:cNvSpPr/>
                  <p:nvPr/>
                </p:nvSpPr>
                <p:spPr>
                  <a:xfrm>
                    <a:off x="6167878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00" name="Obdélník 99"/>
                  <p:cNvSpPr/>
                  <p:nvPr/>
                </p:nvSpPr>
                <p:spPr>
                  <a:xfrm>
                    <a:off x="6405231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01" name="Obdélník 100"/>
                  <p:cNvSpPr/>
                  <p:nvPr/>
                </p:nvSpPr>
                <p:spPr>
                  <a:xfrm>
                    <a:off x="6629721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02" name="Obdélník 101"/>
                  <p:cNvSpPr/>
                  <p:nvPr/>
                </p:nvSpPr>
                <p:spPr>
                  <a:xfrm>
                    <a:off x="6867074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03" name="Obdélník 102"/>
                  <p:cNvSpPr/>
                  <p:nvPr/>
                </p:nvSpPr>
                <p:spPr>
                  <a:xfrm>
                    <a:off x="7094376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04" name="Obdélník 103"/>
                  <p:cNvSpPr/>
                  <p:nvPr/>
                </p:nvSpPr>
                <p:spPr>
                  <a:xfrm>
                    <a:off x="7331725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  <p:grpSp>
              <p:nvGrpSpPr>
                <p:cNvPr id="110" name="Skupina 109"/>
                <p:cNvGrpSpPr/>
                <p:nvPr/>
              </p:nvGrpSpPr>
              <p:grpSpPr>
                <a:xfrm>
                  <a:off x="5632622" y="2352903"/>
                  <a:ext cx="2597087" cy="106370"/>
                  <a:chOff x="497880" y="2352903"/>
                  <a:chExt cx="7071199" cy="106370"/>
                </a:xfrm>
              </p:grpSpPr>
              <p:sp>
                <p:nvSpPr>
                  <p:cNvPr id="111" name="Obdélník 110"/>
                  <p:cNvSpPr/>
                  <p:nvPr/>
                </p:nvSpPr>
                <p:spPr>
                  <a:xfrm>
                    <a:off x="497880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12" name="Obdélník 111"/>
                  <p:cNvSpPr/>
                  <p:nvPr/>
                </p:nvSpPr>
                <p:spPr>
                  <a:xfrm>
                    <a:off x="735234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13" name="Obdélník 112"/>
                  <p:cNvSpPr/>
                  <p:nvPr/>
                </p:nvSpPr>
                <p:spPr>
                  <a:xfrm>
                    <a:off x="961786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14" name="Obdélník 113"/>
                  <p:cNvSpPr/>
                  <p:nvPr/>
                </p:nvSpPr>
                <p:spPr>
                  <a:xfrm>
                    <a:off x="1199135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15" name="Obdélník 114"/>
                  <p:cNvSpPr/>
                  <p:nvPr/>
                </p:nvSpPr>
                <p:spPr>
                  <a:xfrm>
                    <a:off x="1436489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16" name="Obdélník 115"/>
                  <p:cNvSpPr/>
                  <p:nvPr/>
                </p:nvSpPr>
                <p:spPr>
                  <a:xfrm>
                    <a:off x="1673842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17" name="Obdélník 116"/>
                  <p:cNvSpPr/>
                  <p:nvPr/>
                </p:nvSpPr>
                <p:spPr>
                  <a:xfrm>
                    <a:off x="1925462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18" name="Obdélník 117"/>
                  <p:cNvSpPr/>
                  <p:nvPr/>
                </p:nvSpPr>
                <p:spPr>
                  <a:xfrm>
                    <a:off x="2162815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19" name="Obdélník 118"/>
                  <p:cNvSpPr/>
                  <p:nvPr/>
                </p:nvSpPr>
                <p:spPr>
                  <a:xfrm>
                    <a:off x="2399306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20" name="Obdélník 119"/>
                  <p:cNvSpPr/>
                  <p:nvPr/>
                </p:nvSpPr>
                <p:spPr>
                  <a:xfrm>
                    <a:off x="2636660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21" name="Obdélník 120"/>
                  <p:cNvSpPr/>
                  <p:nvPr/>
                </p:nvSpPr>
                <p:spPr>
                  <a:xfrm>
                    <a:off x="2884659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22" name="Obdélník 121"/>
                  <p:cNvSpPr/>
                  <p:nvPr/>
                </p:nvSpPr>
                <p:spPr>
                  <a:xfrm>
                    <a:off x="3122013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23" name="Obdélník 122"/>
                  <p:cNvSpPr/>
                  <p:nvPr/>
                </p:nvSpPr>
                <p:spPr>
                  <a:xfrm>
                    <a:off x="3366426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24" name="Obdélník 123"/>
                  <p:cNvSpPr/>
                  <p:nvPr/>
                </p:nvSpPr>
                <p:spPr>
                  <a:xfrm>
                    <a:off x="3603780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25" name="Obdélník 124"/>
                  <p:cNvSpPr/>
                  <p:nvPr/>
                </p:nvSpPr>
                <p:spPr>
                  <a:xfrm>
                    <a:off x="3827295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26" name="Obdélník 125"/>
                  <p:cNvSpPr/>
                  <p:nvPr/>
                </p:nvSpPr>
                <p:spPr>
                  <a:xfrm>
                    <a:off x="4064648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27" name="Obdélník 126"/>
                  <p:cNvSpPr/>
                  <p:nvPr/>
                </p:nvSpPr>
                <p:spPr>
                  <a:xfrm>
                    <a:off x="4289138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28" name="Obdélník 127"/>
                  <p:cNvSpPr/>
                  <p:nvPr/>
                </p:nvSpPr>
                <p:spPr>
                  <a:xfrm>
                    <a:off x="4526491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29" name="Obdélník 128"/>
                  <p:cNvSpPr/>
                  <p:nvPr/>
                </p:nvSpPr>
                <p:spPr>
                  <a:xfrm>
                    <a:off x="4753793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30" name="Obdélník 129"/>
                  <p:cNvSpPr/>
                  <p:nvPr/>
                </p:nvSpPr>
                <p:spPr>
                  <a:xfrm>
                    <a:off x="4991142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31" name="Obdélník 130"/>
                  <p:cNvSpPr/>
                  <p:nvPr/>
                </p:nvSpPr>
                <p:spPr>
                  <a:xfrm>
                    <a:off x="5225242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32" name="Obdélník 131"/>
                  <p:cNvSpPr/>
                  <p:nvPr/>
                </p:nvSpPr>
                <p:spPr>
                  <a:xfrm>
                    <a:off x="5462596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33" name="Obdélník 132"/>
                  <p:cNvSpPr/>
                  <p:nvPr/>
                </p:nvSpPr>
                <p:spPr>
                  <a:xfrm>
                    <a:off x="5707009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34" name="Obdélník 133"/>
                  <p:cNvSpPr/>
                  <p:nvPr/>
                </p:nvSpPr>
                <p:spPr>
                  <a:xfrm>
                    <a:off x="5944363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35" name="Obdélník 134"/>
                  <p:cNvSpPr/>
                  <p:nvPr/>
                </p:nvSpPr>
                <p:spPr>
                  <a:xfrm>
                    <a:off x="6167878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36" name="Obdélník 135"/>
                  <p:cNvSpPr/>
                  <p:nvPr/>
                </p:nvSpPr>
                <p:spPr>
                  <a:xfrm>
                    <a:off x="6405231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37" name="Obdélník 136"/>
                  <p:cNvSpPr/>
                  <p:nvPr/>
                </p:nvSpPr>
                <p:spPr>
                  <a:xfrm>
                    <a:off x="6629721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38" name="Obdélník 137"/>
                  <p:cNvSpPr/>
                  <p:nvPr/>
                </p:nvSpPr>
                <p:spPr>
                  <a:xfrm>
                    <a:off x="6867074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39" name="Obdélník 138"/>
                  <p:cNvSpPr/>
                  <p:nvPr/>
                </p:nvSpPr>
                <p:spPr>
                  <a:xfrm>
                    <a:off x="7094376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40" name="Obdélník 139"/>
                  <p:cNvSpPr/>
                  <p:nvPr/>
                </p:nvSpPr>
                <p:spPr>
                  <a:xfrm>
                    <a:off x="7331725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</p:grpSp>
          <p:cxnSp>
            <p:nvCxnSpPr>
              <p:cNvPr id="6" name="Přímá spojnice 5"/>
              <p:cNvCxnSpPr/>
              <p:nvPr/>
            </p:nvCxnSpPr>
            <p:spPr>
              <a:xfrm>
                <a:off x="1309082" y="2298076"/>
                <a:ext cx="0" cy="216024"/>
              </a:xfrm>
              <a:prstGeom prst="line">
                <a:avLst/>
              </a:prstGeom>
              <a:ln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7" name="Přímá spojnice 146"/>
              <p:cNvCxnSpPr/>
              <p:nvPr/>
            </p:nvCxnSpPr>
            <p:spPr>
              <a:xfrm>
                <a:off x="2162564" y="2298076"/>
                <a:ext cx="0" cy="216024"/>
              </a:xfrm>
              <a:prstGeom prst="line">
                <a:avLst/>
              </a:prstGeom>
              <a:ln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64" name="Přímá spojnice 463"/>
              <p:cNvCxnSpPr/>
              <p:nvPr/>
            </p:nvCxnSpPr>
            <p:spPr>
              <a:xfrm>
                <a:off x="3043470" y="2298076"/>
                <a:ext cx="0" cy="216024"/>
              </a:xfrm>
              <a:prstGeom prst="line">
                <a:avLst/>
              </a:prstGeom>
              <a:ln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66" name="Přímá spojnice 465"/>
              <p:cNvCxnSpPr/>
              <p:nvPr/>
            </p:nvCxnSpPr>
            <p:spPr>
              <a:xfrm>
                <a:off x="3908884" y="2298076"/>
                <a:ext cx="0" cy="216024"/>
              </a:xfrm>
              <a:prstGeom prst="line">
                <a:avLst/>
              </a:prstGeom>
              <a:ln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67" name="Přímá spojnice 466"/>
              <p:cNvCxnSpPr/>
              <p:nvPr/>
            </p:nvCxnSpPr>
            <p:spPr>
              <a:xfrm>
                <a:off x="5639830" y="2283276"/>
                <a:ext cx="0" cy="216024"/>
              </a:xfrm>
              <a:prstGeom prst="line">
                <a:avLst/>
              </a:prstGeom>
              <a:ln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68" name="Přímá spojnice 467"/>
              <p:cNvCxnSpPr/>
              <p:nvPr/>
            </p:nvCxnSpPr>
            <p:spPr>
              <a:xfrm>
                <a:off x="4770473" y="2318789"/>
                <a:ext cx="0" cy="216024"/>
              </a:xfrm>
              <a:prstGeom prst="line">
                <a:avLst/>
              </a:prstGeom>
              <a:ln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69" name="Přímá spojnice 468"/>
              <p:cNvCxnSpPr/>
              <p:nvPr/>
            </p:nvCxnSpPr>
            <p:spPr>
              <a:xfrm>
                <a:off x="7374764" y="2283276"/>
                <a:ext cx="0" cy="216024"/>
              </a:xfrm>
              <a:prstGeom prst="line">
                <a:avLst/>
              </a:prstGeom>
              <a:ln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70" name="Přímá spojnice 469"/>
              <p:cNvCxnSpPr/>
              <p:nvPr/>
            </p:nvCxnSpPr>
            <p:spPr>
              <a:xfrm>
                <a:off x="6512018" y="2270534"/>
                <a:ext cx="0" cy="216024"/>
              </a:xfrm>
              <a:prstGeom prst="line">
                <a:avLst/>
              </a:prstGeom>
              <a:ln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4" name="Skupina 13"/>
          <p:cNvGrpSpPr/>
          <p:nvPr/>
        </p:nvGrpSpPr>
        <p:grpSpPr>
          <a:xfrm>
            <a:off x="330049" y="1836504"/>
            <a:ext cx="8216546" cy="461665"/>
            <a:chOff x="330049" y="1836504"/>
            <a:chExt cx="8216546" cy="461665"/>
          </a:xfrm>
        </p:grpSpPr>
        <p:sp>
          <p:nvSpPr>
            <p:cNvPr id="10" name="TextovéPole 9"/>
            <p:cNvSpPr txBox="1"/>
            <p:nvPr/>
          </p:nvSpPr>
          <p:spPr>
            <a:xfrm>
              <a:off x="1044043" y="1836504"/>
              <a:ext cx="3628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9</a:t>
              </a:r>
              <a:endParaRPr lang="cs-CZ" sz="2400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759941" y="1836504"/>
              <a:ext cx="5255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18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2613673" y="1836504"/>
              <a:ext cx="56032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27</a:t>
              </a:r>
              <a:endParaRPr lang="cs-CZ" sz="2400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3258856" y="1836504"/>
              <a:ext cx="57559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36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7233063" y="1836504"/>
              <a:ext cx="49193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81</a:t>
              </a:r>
              <a:endParaRPr lang="cs-CZ" sz="2400" dirty="0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6403934" y="1836504"/>
              <a:ext cx="60174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72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4130164" y="1836504"/>
              <a:ext cx="52933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45</a:t>
              </a:r>
              <a:endParaRPr lang="cs-CZ" sz="2400" dirty="0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5676209" y="1836504"/>
              <a:ext cx="53208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63</a:t>
              </a:r>
              <a:endParaRPr lang="cs-CZ" sz="2400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4900039" y="1836504"/>
              <a:ext cx="5211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54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31" name="TextovéPole 230"/>
            <p:cNvSpPr txBox="1"/>
            <p:nvPr/>
          </p:nvSpPr>
          <p:spPr>
            <a:xfrm>
              <a:off x="7912823" y="1836504"/>
              <a:ext cx="63377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90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645" name="TextovéPole 644"/>
            <p:cNvSpPr txBox="1"/>
            <p:nvPr/>
          </p:nvSpPr>
          <p:spPr>
            <a:xfrm>
              <a:off x="330049" y="1836504"/>
              <a:ext cx="5255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>
                  <a:solidFill>
                    <a:srgbClr val="FF0000"/>
                  </a:solidFill>
                </a:rPr>
                <a:t>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55001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5" dur="500"/>
                                        <p:tgtEl>
                                          <p:spTgt spid="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9" dur="500"/>
                                        <p:tgtEl>
                                          <p:spTgt spid="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00"/>
                                        <p:tgtEl>
                                          <p:spTgt spid="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6" dur="500"/>
                                        <p:tgtEl>
                                          <p:spTgt spid="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animBg="1"/>
      <p:bldP spid="201" grpId="0" animBg="1"/>
      <p:bldP spid="205" grpId="0" animBg="1"/>
      <p:bldP spid="206" grpId="0" animBg="1"/>
      <p:bldP spid="207" grpId="0" animBg="1"/>
      <p:bldP spid="208" grpId="0" animBg="1"/>
      <p:bldP spid="209" grpId="0" animBg="1"/>
      <p:bldP spid="210" grpId="0" animBg="1"/>
      <p:bldP spid="218" grpId="0" animBg="1"/>
      <p:bldP spid="219" grpId="0" animBg="1"/>
      <p:bldP spid="220" grpId="0" animBg="1"/>
      <p:bldP spid="221" grpId="0" animBg="1"/>
      <p:bldP spid="222" grpId="0" animBg="1"/>
      <p:bldP spid="223" grpId="0" animBg="1"/>
      <p:bldP spid="224" grpId="0" animBg="1"/>
      <p:bldP spid="225" grpId="0" animBg="1"/>
      <p:bldP spid="22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0515" y="332656"/>
            <a:ext cx="7738842" cy="1224136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  <a:scene3d>
              <a:camera prst="orthographicFront"/>
              <a:lightRig rig="flat" dir="tl"/>
            </a:scene3d>
            <a:sp3d contourW="19050" prstMaterial="clear">
              <a:bevelT w="50800" h="50800"/>
              <a:contourClr>
                <a:schemeClr val="accent5">
                  <a:tint val="70000"/>
                  <a:satMod val="180000"/>
                  <a:alpha val="70000"/>
                </a:schemeClr>
              </a:contourClr>
            </a:sp3d>
          </a:bodyPr>
          <a:lstStyle/>
          <a:p>
            <a:r>
              <a:rPr lang="cs-CZ" b="1" dirty="0" smtClean="0">
                <a:ln/>
                <a:solidFill>
                  <a:schemeClr val="accent5">
                    <a:tint val="50000"/>
                    <a:satMod val="180000"/>
                  </a:schemeClr>
                </a:solidFill>
              </a:rPr>
              <a:t>VYZNAČ NA ČÍSELNÉ OSE NÁSOBKY ČÍSLA </a:t>
            </a:r>
            <a:r>
              <a:rPr lang="en-US" b="1" dirty="0" smtClean="0">
                <a:ln/>
                <a:solidFill>
                  <a:schemeClr val="accent5">
                    <a:tint val="50000"/>
                    <a:satMod val="180000"/>
                  </a:schemeClr>
                </a:solidFill>
              </a:rPr>
              <a:t>10</a:t>
            </a:r>
            <a:r>
              <a:rPr lang="cs-CZ" b="1" dirty="0" smtClean="0">
                <a:ln/>
                <a:solidFill>
                  <a:schemeClr val="accent5">
                    <a:tint val="50000"/>
                    <a:satMod val="180000"/>
                  </a:schemeClr>
                </a:solidFill>
              </a:rPr>
              <a:t>.</a:t>
            </a:r>
            <a:endParaRPr lang="cs-CZ" b="1" dirty="0">
              <a:ln/>
              <a:solidFill>
                <a:schemeClr val="accent5">
                  <a:tint val="50000"/>
                  <a:satMod val="180000"/>
                </a:schemeClr>
              </a:solidFill>
            </a:endParaRPr>
          </a:p>
        </p:txBody>
      </p:sp>
      <p:sp>
        <p:nvSpPr>
          <p:cNvPr id="199" name="Vývojový diagram: ukončení 198"/>
          <p:cNvSpPr/>
          <p:nvPr/>
        </p:nvSpPr>
        <p:spPr>
          <a:xfrm>
            <a:off x="435126" y="2960103"/>
            <a:ext cx="1609013" cy="432048"/>
          </a:xfrm>
          <a:prstGeom prst="flowChartTerminator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C00000"/>
                </a:solidFill>
              </a:rPr>
              <a:t>26</a:t>
            </a:r>
            <a:r>
              <a:rPr lang="cs-CZ" sz="2400" dirty="0" smtClean="0">
                <a:solidFill>
                  <a:srgbClr val="C00000"/>
                </a:solidFill>
              </a:rPr>
              <a:t> : </a:t>
            </a:r>
            <a:r>
              <a:rPr lang="en-US" sz="2400" dirty="0" smtClean="0">
                <a:solidFill>
                  <a:srgbClr val="C00000"/>
                </a:solidFill>
              </a:rPr>
              <a:t>10 </a:t>
            </a:r>
            <a:r>
              <a:rPr lang="cs-CZ" sz="2400" dirty="0" smtClean="0">
                <a:solidFill>
                  <a:srgbClr val="C00000"/>
                </a:solidFill>
              </a:rPr>
              <a:t>=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200" name="Vývojový diagram: ukončení 199"/>
          <p:cNvSpPr/>
          <p:nvPr/>
        </p:nvSpPr>
        <p:spPr>
          <a:xfrm>
            <a:off x="435126" y="3662604"/>
            <a:ext cx="1609013" cy="432048"/>
          </a:xfrm>
          <a:prstGeom prst="flowChartTerminator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11 : </a:t>
            </a:r>
            <a:r>
              <a:rPr lang="en-US" sz="2400" dirty="0" smtClean="0">
                <a:solidFill>
                  <a:srgbClr val="C00000"/>
                </a:solidFill>
              </a:rPr>
              <a:t>10 </a:t>
            </a:r>
            <a:r>
              <a:rPr lang="cs-CZ" sz="2400" dirty="0" smtClean="0">
                <a:solidFill>
                  <a:srgbClr val="C00000"/>
                </a:solidFill>
              </a:rPr>
              <a:t>=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201" name="Vývojový diagram: ukončení 200"/>
          <p:cNvSpPr/>
          <p:nvPr/>
        </p:nvSpPr>
        <p:spPr>
          <a:xfrm>
            <a:off x="435126" y="4365104"/>
            <a:ext cx="1609013" cy="432048"/>
          </a:xfrm>
          <a:prstGeom prst="flowChartTerminator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C00000"/>
                </a:solidFill>
              </a:rPr>
              <a:t>35</a:t>
            </a:r>
            <a:r>
              <a:rPr lang="cs-CZ" sz="2400" dirty="0" smtClean="0">
                <a:solidFill>
                  <a:srgbClr val="C00000"/>
                </a:solidFill>
              </a:rPr>
              <a:t> : </a:t>
            </a:r>
            <a:r>
              <a:rPr lang="en-US" sz="2400" dirty="0" smtClean="0">
                <a:solidFill>
                  <a:srgbClr val="C00000"/>
                </a:solidFill>
              </a:rPr>
              <a:t>10</a:t>
            </a:r>
            <a:r>
              <a:rPr lang="cs-CZ" sz="2400" dirty="0" smtClean="0">
                <a:solidFill>
                  <a:srgbClr val="C00000"/>
                </a:solidFill>
              </a:rPr>
              <a:t> =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205" name="Vývojový diagram: ukončení 204"/>
          <p:cNvSpPr/>
          <p:nvPr/>
        </p:nvSpPr>
        <p:spPr>
          <a:xfrm>
            <a:off x="2203853" y="2960103"/>
            <a:ext cx="614238" cy="432048"/>
          </a:xfrm>
          <a:prstGeom prst="flowChartTerminator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2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6" name="Vývojový diagram: ukončení 205"/>
          <p:cNvSpPr/>
          <p:nvPr/>
        </p:nvSpPr>
        <p:spPr>
          <a:xfrm>
            <a:off x="2203853" y="3662604"/>
            <a:ext cx="614238" cy="432048"/>
          </a:xfrm>
          <a:prstGeom prst="flowChartTerminator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1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7" name="Vývojový diagram: ukončení 206"/>
          <p:cNvSpPr/>
          <p:nvPr/>
        </p:nvSpPr>
        <p:spPr>
          <a:xfrm>
            <a:off x="2203853" y="4365104"/>
            <a:ext cx="614238" cy="432048"/>
          </a:xfrm>
          <a:prstGeom prst="flowChartTerminator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3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8" name="Vývojový diagram: ukončení 207"/>
          <p:cNvSpPr/>
          <p:nvPr/>
        </p:nvSpPr>
        <p:spPr>
          <a:xfrm>
            <a:off x="3003336" y="2957601"/>
            <a:ext cx="614238" cy="432048"/>
          </a:xfrm>
          <a:prstGeom prst="flowChartTerminator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6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9" name="Vývojový diagram: ukončení 208"/>
          <p:cNvSpPr/>
          <p:nvPr/>
        </p:nvSpPr>
        <p:spPr>
          <a:xfrm>
            <a:off x="2986931" y="3662604"/>
            <a:ext cx="614238" cy="432048"/>
          </a:xfrm>
          <a:prstGeom prst="flowChartTerminator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1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10" name="Vývojový diagram: ukončení 209"/>
          <p:cNvSpPr/>
          <p:nvPr/>
        </p:nvSpPr>
        <p:spPr>
          <a:xfrm>
            <a:off x="2986931" y="4365104"/>
            <a:ext cx="614238" cy="432048"/>
          </a:xfrm>
          <a:prstGeom prst="flowChartTerminator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5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18" name="Vývojový diagram: ukončení 217"/>
          <p:cNvSpPr/>
          <p:nvPr/>
        </p:nvSpPr>
        <p:spPr>
          <a:xfrm>
            <a:off x="4047010" y="2960103"/>
            <a:ext cx="1609013" cy="432048"/>
          </a:xfrm>
          <a:prstGeom prst="flowChartTerminator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C00000"/>
                </a:solidFill>
              </a:rPr>
              <a:t>75</a:t>
            </a:r>
            <a:r>
              <a:rPr lang="cs-CZ" sz="2400" dirty="0" smtClean="0">
                <a:solidFill>
                  <a:srgbClr val="C00000"/>
                </a:solidFill>
              </a:rPr>
              <a:t> : </a:t>
            </a:r>
            <a:r>
              <a:rPr lang="en-US" sz="2400" dirty="0" smtClean="0">
                <a:solidFill>
                  <a:srgbClr val="C00000"/>
                </a:solidFill>
              </a:rPr>
              <a:t>10</a:t>
            </a:r>
            <a:r>
              <a:rPr lang="cs-CZ" sz="2400" dirty="0" smtClean="0">
                <a:solidFill>
                  <a:srgbClr val="C00000"/>
                </a:solidFill>
              </a:rPr>
              <a:t> =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219" name="Vývojový diagram: ukončení 218"/>
          <p:cNvSpPr/>
          <p:nvPr/>
        </p:nvSpPr>
        <p:spPr>
          <a:xfrm>
            <a:off x="4047010" y="3662604"/>
            <a:ext cx="1609013" cy="432048"/>
          </a:xfrm>
          <a:prstGeom prst="flowChartTerminator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C00000"/>
                </a:solidFill>
              </a:rPr>
              <a:t>68</a:t>
            </a:r>
            <a:r>
              <a:rPr lang="cs-CZ" sz="2400" dirty="0" smtClean="0">
                <a:solidFill>
                  <a:srgbClr val="C00000"/>
                </a:solidFill>
              </a:rPr>
              <a:t> : </a:t>
            </a:r>
            <a:r>
              <a:rPr lang="en-US" sz="2400" dirty="0" smtClean="0">
                <a:solidFill>
                  <a:srgbClr val="C00000"/>
                </a:solidFill>
              </a:rPr>
              <a:t>10</a:t>
            </a:r>
            <a:r>
              <a:rPr lang="cs-CZ" sz="2400" dirty="0" smtClean="0">
                <a:solidFill>
                  <a:srgbClr val="C00000"/>
                </a:solidFill>
              </a:rPr>
              <a:t> =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220" name="Vývojový diagram: ukončení 219"/>
          <p:cNvSpPr/>
          <p:nvPr/>
        </p:nvSpPr>
        <p:spPr>
          <a:xfrm>
            <a:off x="4047010" y="4365104"/>
            <a:ext cx="1609013" cy="432048"/>
          </a:xfrm>
          <a:prstGeom prst="flowChartTerminator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C00000"/>
                </a:solidFill>
              </a:rPr>
              <a:t>57</a:t>
            </a:r>
            <a:r>
              <a:rPr lang="cs-CZ" sz="2400" dirty="0" smtClean="0">
                <a:solidFill>
                  <a:srgbClr val="C00000"/>
                </a:solidFill>
              </a:rPr>
              <a:t> : </a:t>
            </a:r>
            <a:r>
              <a:rPr lang="en-US" sz="2400" dirty="0" smtClean="0">
                <a:solidFill>
                  <a:srgbClr val="C00000"/>
                </a:solidFill>
              </a:rPr>
              <a:t>10</a:t>
            </a:r>
            <a:r>
              <a:rPr lang="cs-CZ" sz="2400" dirty="0" smtClean="0">
                <a:solidFill>
                  <a:srgbClr val="C00000"/>
                </a:solidFill>
              </a:rPr>
              <a:t> =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221" name="Vývojový diagram: ukončení 220"/>
          <p:cNvSpPr/>
          <p:nvPr/>
        </p:nvSpPr>
        <p:spPr>
          <a:xfrm>
            <a:off x="5815737" y="2960103"/>
            <a:ext cx="614238" cy="432048"/>
          </a:xfrm>
          <a:prstGeom prst="flowChartTerminator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7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2" name="Vývojový diagram: ukončení 221"/>
          <p:cNvSpPr/>
          <p:nvPr/>
        </p:nvSpPr>
        <p:spPr>
          <a:xfrm>
            <a:off x="5815737" y="3662604"/>
            <a:ext cx="614238" cy="432048"/>
          </a:xfrm>
          <a:prstGeom prst="flowChartTerminator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6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3" name="Vývojový diagram: ukončení 222"/>
          <p:cNvSpPr/>
          <p:nvPr/>
        </p:nvSpPr>
        <p:spPr>
          <a:xfrm>
            <a:off x="5815737" y="4365104"/>
            <a:ext cx="614238" cy="432048"/>
          </a:xfrm>
          <a:prstGeom prst="flowChartTerminator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rgbClr val="002060"/>
                </a:solidFill>
              </a:rPr>
              <a:t>5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4" name="Vývojový diagram: ukončení 223"/>
          <p:cNvSpPr/>
          <p:nvPr/>
        </p:nvSpPr>
        <p:spPr>
          <a:xfrm>
            <a:off x="6629721" y="2957601"/>
            <a:ext cx="614238" cy="432048"/>
          </a:xfrm>
          <a:prstGeom prst="flowChartTerminator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5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5" name="Vývojový diagram: ukončení 224"/>
          <p:cNvSpPr/>
          <p:nvPr/>
        </p:nvSpPr>
        <p:spPr>
          <a:xfrm>
            <a:off x="6598815" y="3662604"/>
            <a:ext cx="614238" cy="432048"/>
          </a:xfrm>
          <a:prstGeom prst="flowChartTerminator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8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6" name="Vývojový diagram: ukončení 225"/>
          <p:cNvSpPr/>
          <p:nvPr/>
        </p:nvSpPr>
        <p:spPr>
          <a:xfrm>
            <a:off x="6598815" y="4365104"/>
            <a:ext cx="614238" cy="432048"/>
          </a:xfrm>
          <a:prstGeom prst="flowChartTerminator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7</a:t>
            </a:r>
            <a:endParaRPr lang="cs-CZ" sz="2400" dirty="0">
              <a:solidFill>
                <a:srgbClr val="002060"/>
              </a:solidFill>
            </a:endParaRPr>
          </a:p>
        </p:txBody>
      </p:sp>
      <p:pic>
        <p:nvPicPr>
          <p:cNvPr id="2051" name="Picture 3" descr="C:\Users\ucitel\AppData\Local\Microsoft\Windows\Temporary Internet Files\Content.IE5\ZXBK0HSH\MC90043934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429" b="93905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3959" y="4558680"/>
            <a:ext cx="1634968" cy="1634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53" name="Skupina 152"/>
          <p:cNvGrpSpPr/>
          <p:nvPr/>
        </p:nvGrpSpPr>
        <p:grpSpPr>
          <a:xfrm>
            <a:off x="165351" y="2361261"/>
            <a:ext cx="9119083" cy="678311"/>
            <a:chOff x="24917" y="2333081"/>
            <a:chExt cx="9119083" cy="678311"/>
          </a:xfrm>
        </p:grpSpPr>
        <p:cxnSp>
          <p:nvCxnSpPr>
            <p:cNvPr id="167" name="Přímá spojnice 166"/>
            <p:cNvCxnSpPr/>
            <p:nvPr/>
          </p:nvCxnSpPr>
          <p:spPr>
            <a:xfrm>
              <a:off x="8571853" y="2333081"/>
              <a:ext cx="0" cy="252028"/>
            </a:xfrm>
            <a:prstGeom prst="line">
              <a:avLst/>
            </a:prstGeom>
            <a:ln w="57150">
              <a:solidFill>
                <a:schemeClr val="bg1">
                  <a:lumMod val="85000"/>
                </a:schemeClr>
              </a:solidFill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grpSp>
          <p:nvGrpSpPr>
            <p:cNvPr id="168" name="Skupina 167"/>
            <p:cNvGrpSpPr/>
            <p:nvPr/>
          </p:nvGrpSpPr>
          <p:grpSpPr>
            <a:xfrm>
              <a:off x="24917" y="2333081"/>
              <a:ext cx="9119083" cy="678311"/>
              <a:chOff x="24917" y="2333081"/>
              <a:chExt cx="9119083" cy="678311"/>
            </a:xfrm>
          </p:grpSpPr>
          <p:cxnSp>
            <p:nvCxnSpPr>
              <p:cNvPr id="169" name="Přímá spojnice 168"/>
              <p:cNvCxnSpPr/>
              <p:nvPr/>
            </p:nvCxnSpPr>
            <p:spPr>
              <a:xfrm>
                <a:off x="5218985" y="2333081"/>
                <a:ext cx="0" cy="252028"/>
              </a:xfrm>
              <a:prstGeom prst="line">
                <a:avLst/>
              </a:prstGeom>
              <a:ln w="57150">
                <a:solidFill>
                  <a:schemeClr val="bg1">
                    <a:lumMod val="85000"/>
                  </a:schemeClr>
                </a:solidFill>
              </a:ln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70" name="Přímá spojnice 169"/>
              <p:cNvCxnSpPr/>
              <p:nvPr/>
            </p:nvCxnSpPr>
            <p:spPr>
              <a:xfrm>
                <a:off x="6107785" y="2351249"/>
                <a:ext cx="0" cy="252028"/>
              </a:xfrm>
              <a:prstGeom prst="line">
                <a:avLst/>
              </a:prstGeom>
              <a:ln w="57150">
                <a:solidFill>
                  <a:schemeClr val="bg1">
                    <a:lumMod val="85000"/>
                  </a:schemeClr>
                </a:solidFill>
              </a:ln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71" name="Přímá spojnice 170"/>
              <p:cNvCxnSpPr/>
              <p:nvPr/>
            </p:nvCxnSpPr>
            <p:spPr>
              <a:xfrm>
                <a:off x="6934111" y="2333081"/>
                <a:ext cx="0" cy="252028"/>
              </a:xfrm>
              <a:prstGeom prst="line">
                <a:avLst/>
              </a:prstGeom>
              <a:ln w="57150">
                <a:solidFill>
                  <a:schemeClr val="bg1">
                    <a:lumMod val="85000"/>
                  </a:schemeClr>
                </a:solidFill>
              </a:ln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72" name="Přímá spojnice 171"/>
              <p:cNvCxnSpPr/>
              <p:nvPr/>
            </p:nvCxnSpPr>
            <p:spPr>
              <a:xfrm>
                <a:off x="7776779" y="2351249"/>
                <a:ext cx="0" cy="252028"/>
              </a:xfrm>
              <a:prstGeom prst="line">
                <a:avLst/>
              </a:prstGeom>
              <a:ln w="57150">
                <a:solidFill>
                  <a:schemeClr val="bg1">
                    <a:lumMod val="85000"/>
                  </a:schemeClr>
                </a:solidFill>
              </a:ln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grpSp>
            <p:nvGrpSpPr>
              <p:cNvPr id="173" name="Skupina 172"/>
              <p:cNvGrpSpPr/>
              <p:nvPr/>
            </p:nvGrpSpPr>
            <p:grpSpPr>
              <a:xfrm>
                <a:off x="24917" y="2333081"/>
                <a:ext cx="9119083" cy="678311"/>
                <a:chOff x="24917" y="2333081"/>
                <a:chExt cx="9119083" cy="678311"/>
              </a:xfrm>
            </p:grpSpPr>
            <p:cxnSp>
              <p:nvCxnSpPr>
                <p:cNvPr id="174" name="Přímá spojnice 173"/>
                <p:cNvCxnSpPr/>
                <p:nvPr/>
              </p:nvCxnSpPr>
              <p:spPr>
                <a:xfrm>
                  <a:off x="2738983" y="2351249"/>
                  <a:ext cx="0" cy="252028"/>
                </a:xfrm>
                <a:prstGeom prst="line">
                  <a:avLst/>
                </a:prstGeom>
                <a:ln w="57150"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75" name="Přímá spojnice 174"/>
                <p:cNvCxnSpPr/>
                <p:nvPr/>
              </p:nvCxnSpPr>
              <p:spPr>
                <a:xfrm>
                  <a:off x="3530443" y="2333081"/>
                  <a:ext cx="0" cy="252028"/>
                </a:xfrm>
                <a:prstGeom prst="line">
                  <a:avLst/>
                </a:prstGeom>
                <a:ln w="57150"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grpSp>
              <p:nvGrpSpPr>
                <p:cNvPr id="176" name="Skupina 175"/>
                <p:cNvGrpSpPr/>
                <p:nvPr/>
              </p:nvGrpSpPr>
              <p:grpSpPr>
                <a:xfrm>
                  <a:off x="24917" y="2366342"/>
                  <a:ext cx="9119083" cy="645050"/>
                  <a:chOff x="24917" y="2366342"/>
                  <a:chExt cx="9119083" cy="645050"/>
                </a:xfrm>
              </p:grpSpPr>
              <p:grpSp>
                <p:nvGrpSpPr>
                  <p:cNvPr id="178" name="Skupina 177"/>
                  <p:cNvGrpSpPr/>
                  <p:nvPr/>
                </p:nvGrpSpPr>
                <p:grpSpPr>
                  <a:xfrm>
                    <a:off x="195709" y="2419752"/>
                    <a:ext cx="1666554" cy="78686"/>
                    <a:chOff x="232340" y="2419752"/>
                    <a:chExt cx="8399475" cy="72008"/>
                  </a:xfrm>
                </p:grpSpPr>
                <p:sp>
                  <p:nvSpPr>
                    <p:cNvPr id="300" name="Obdélník 299"/>
                    <p:cNvSpPr/>
                    <p:nvPr/>
                  </p:nvSpPr>
                  <p:spPr>
                    <a:xfrm>
                      <a:off x="232340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301" name="Obdélník 300"/>
                    <p:cNvSpPr/>
                    <p:nvPr/>
                  </p:nvSpPr>
                  <p:spPr>
                    <a:xfrm>
                      <a:off x="653773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302" name="Obdélník 301"/>
                    <p:cNvSpPr/>
                    <p:nvPr/>
                  </p:nvSpPr>
                  <p:spPr>
                    <a:xfrm>
                      <a:off x="1056029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303" name="Obdélník 302"/>
                    <p:cNvSpPr/>
                    <p:nvPr/>
                  </p:nvSpPr>
                  <p:spPr>
                    <a:xfrm>
                      <a:off x="1477461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304" name="Obdélník 303"/>
                    <p:cNvSpPr/>
                    <p:nvPr/>
                  </p:nvSpPr>
                  <p:spPr>
                    <a:xfrm>
                      <a:off x="1898894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305" name="Obdélník 304"/>
                    <p:cNvSpPr/>
                    <p:nvPr/>
                  </p:nvSpPr>
                  <p:spPr>
                    <a:xfrm>
                      <a:off x="2320326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306" name="Obdélník 305"/>
                    <p:cNvSpPr/>
                    <p:nvPr/>
                  </p:nvSpPr>
                  <p:spPr>
                    <a:xfrm>
                      <a:off x="2767091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307" name="Obdélník 306"/>
                    <p:cNvSpPr/>
                    <p:nvPr/>
                  </p:nvSpPr>
                  <p:spPr>
                    <a:xfrm>
                      <a:off x="3188523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308" name="Obdélník 307"/>
                    <p:cNvSpPr/>
                    <p:nvPr/>
                  </p:nvSpPr>
                  <p:spPr>
                    <a:xfrm>
                      <a:off x="3608428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309" name="Obdélník 308"/>
                    <p:cNvSpPr/>
                    <p:nvPr/>
                  </p:nvSpPr>
                  <p:spPr>
                    <a:xfrm>
                      <a:off x="4029861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310" name="Obdélník 309"/>
                    <p:cNvSpPr/>
                    <p:nvPr/>
                  </p:nvSpPr>
                  <p:spPr>
                    <a:xfrm>
                      <a:off x="4470197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311" name="Obdélník 310"/>
                    <p:cNvSpPr/>
                    <p:nvPr/>
                  </p:nvSpPr>
                  <p:spPr>
                    <a:xfrm>
                      <a:off x="4891629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312" name="Obdélník 311"/>
                    <p:cNvSpPr/>
                    <p:nvPr/>
                  </p:nvSpPr>
                  <p:spPr>
                    <a:xfrm>
                      <a:off x="5325601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313" name="Obdélník 312"/>
                    <p:cNvSpPr/>
                    <p:nvPr/>
                  </p:nvSpPr>
                  <p:spPr>
                    <a:xfrm>
                      <a:off x="5747033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314" name="Obdélník 313"/>
                    <p:cNvSpPr/>
                    <p:nvPr/>
                  </p:nvSpPr>
                  <p:spPr>
                    <a:xfrm>
                      <a:off x="6143898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315" name="Obdélník 314"/>
                    <p:cNvSpPr/>
                    <p:nvPr/>
                  </p:nvSpPr>
                  <p:spPr>
                    <a:xfrm>
                      <a:off x="6565330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316" name="Obdélník 315"/>
                    <p:cNvSpPr/>
                    <p:nvPr/>
                  </p:nvSpPr>
                  <p:spPr>
                    <a:xfrm>
                      <a:off x="6963924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317" name="Obdélník 316"/>
                    <p:cNvSpPr/>
                    <p:nvPr/>
                  </p:nvSpPr>
                  <p:spPr>
                    <a:xfrm>
                      <a:off x="7385356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318" name="Obdélník 317"/>
                    <p:cNvSpPr/>
                    <p:nvPr/>
                  </p:nvSpPr>
                  <p:spPr>
                    <a:xfrm>
                      <a:off x="7788950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319" name="Obdélník 318"/>
                    <p:cNvSpPr/>
                    <p:nvPr/>
                  </p:nvSpPr>
                  <p:spPr>
                    <a:xfrm>
                      <a:off x="8210382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</p:grpSp>
              <p:sp>
                <p:nvSpPr>
                  <p:cNvPr id="179" name="TextovéPole 178"/>
                  <p:cNvSpPr txBox="1"/>
                  <p:nvPr/>
                </p:nvSpPr>
                <p:spPr>
                  <a:xfrm>
                    <a:off x="24917" y="2515032"/>
                    <a:ext cx="341583" cy="461665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cs-CZ" sz="2400" dirty="0" smtClean="0">
                        <a:solidFill>
                          <a:srgbClr val="FF0000"/>
                        </a:solidFill>
                      </a:rPr>
                      <a:t>0</a:t>
                    </a:r>
                    <a:endParaRPr lang="cs-CZ" sz="2400" dirty="0">
                      <a:solidFill>
                        <a:srgbClr val="FF0000"/>
                      </a:solidFill>
                    </a:endParaRPr>
                  </a:p>
                </p:txBody>
              </p:sp>
              <p:sp>
                <p:nvSpPr>
                  <p:cNvPr id="180" name="TextovéPole 179"/>
                  <p:cNvSpPr txBox="1"/>
                  <p:nvPr/>
                </p:nvSpPr>
                <p:spPr>
                  <a:xfrm>
                    <a:off x="4037778" y="2549727"/>
                    <a:ext cx="575891" cy="461665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en-US" sz="2400" dirty="0" smtClean="0"/>
                      <a:t>50</a:t>
                    </a:r>
                    <a:endParaRPr lang="cs-CZ" sz="2400" dirty="0"/>
                  </a:p>
                </p:txBody>
              </p:sp>
              <p:sp>
                <p:nvSpPr>
                  <p:cNvPr id="181" name="TextovéPole 180"/>
                  <p:cNvSpPr txBox="1"/>
                  <p:nvPr/>
                </p:nvSpPr>
                <p:spPr>
                  <a:xfrm>
                    <a:off x="8324772" y="2492356"/>
                    <a:ext cx="819228" cy="461665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en-US" sz="2400" dirty="0" smtClean="0">
                        <a:solidFill>
                          <a:srgbClr val="FF0000"/>
                        </a:solidFill>
                      </a:rPr>
                      <a:t>10</a:t>
                    </a:r>
                    <a:r>
                      <a:rPr lang="cs-CZ" sz="2400" dirty="0" smtClean="0">
                        <a:solidFill>
                          <a:srgbClr val="FF0000"/>
                        </a:solidFill>
                      </a:rPr>
                      <a:t>0</a:t>
                    </a:r>
                    <a:endParaRPr lang="cs-CZ" sz="2400" dirty="0">
                      <a:solidFill>
                        <a:srgbClr val="FF0000"/>
                      </a:solidFill>
                    </a:endParaRPr>
                  </a:p>
                </p:txBody>
              </p:sp>
              <p:grpSp>
                <p:nvGrpSpPr>
                  <p:cNvPr id="182" name="Skupina 181"/>
                  <p:cNvGrpSpPr/>
                  <p:nvPr/>
                </p:nvGrpSpPr>
                <p:grpSpPr>
                  <a:xfrm>
                    <a:off x="1862263" y="2419752"/>
                    <a:ext cx="1666554" cy="78686"/>
                    <a:chOff x="232340" y="2419752"/>
                    <a:chExt cx="8399475" cy="72008"/>
                  </a:xfrm>
                </p:grpSpPr>
                <p:sp>
                  <p:nvSpPr>
                    <p:cNvPr id="280" name="Obdélník 279"/>
                    <p:cNvSpPr/>
                    <p:nvPr/>
                  </p:nvSpPr>
                  <p:spPr>
                    <a:xfrm>
                      <a:off x="232340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81" name="Obdélník 280"/>
                    <p:cNvSpPr/>
                    <p:nvPr/>
                  </p:nvSpPr>
                  <p:spPr>
                    <a:xfrm>
                      <a:off x="653773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82" name="Obdélník 281"/>
                    <p:cNvSpPr/>
                    <p:nvPr/>
                  </p:nvSpPr>
                  <p:spPr>
                    <a:xfrm>
                      <a:off x="1056029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83" name="Obdélník 282"/>
                    <p:cNvSpPr/>
                    <p:nvPr/>
                  </p:nvSpPr>
                  <p:spPr>
                    <a:xfrm>
                      <a:off x="1477461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84" name="Obdélník 283"/>
                    <p:cNvSpPr/>
                    <p:nvPr/>
                  </p:nvSpPr>
                  <p:spPr>
                    <a:xfrm>
                      <a:off x="1898894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85" name="Obdélník 284"/>
                    <p:cNvSpPr/>
                    <p:nvPr/>
                  </p:nvSpPr>
                  <p:spPr>
                    <a:xfrm>
                      <a:off x="2320326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86" name="Obdélník 285"/>
                    <p:cNvSpPr/>
                    <p:nvPr/>
                  </p:nvSpPr>
                  <p:spPr>
                    <a:xfrm>
                      <a:off x="2767091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87" name="Obdélník 286"/>
                    <p:cNvSpPr/>
                    <p:nvPr/>
                  </p:nvSpPr>
                  <p:spPr>
                    <a:xfrm>
                      <a:off x="3188523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88" name="Obdélník 287"/>
                    <p:cNvSpPr/>
                    <p:nvPr/>
                  </p:nvSpPr>
                  <p:spPr>
                    <a:xfrm>
                      <a:off x="3608428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89" name="Obdélník 288"/>
                    <p:cNvSpPr/>
                    <p:nvPr/>
                  </p:nvSpPr>
                  <p:spPr>
                    <a:xfrm>
                      <a:off x="4029861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90" name="Obdélník 289"/>
                    <p:cNvSpPr/>
                    <p:nvPr/>
                  </p:nvSpPr>
                  <p:spPr>
                    <a:xfrm>
                      <a:off x="4470197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91" name="Obdélník 290"/>
                    <p:cNvSpPr/>
                    <p:nvPr/>
                  </p:nvSpPr>
                  <p:spPr>
                    <a:xfrm>
                      <a:off x="4891629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92" name="Obdélník 291"/>
                    <p:cNvSpPr/>
                    <p:nvPr/>
                  </p:nvSpPr>
                  <p:spPr>
                    <a:xfrm>
                      <a:off x="5325601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93" name="Obdélník 292"/>
                    <p:cNvSpPr/>
                    <p:nvPr/>
                  </p:nvSpPr>
                  <p:spPr>
                    <a:xfrm>
                      <a:off x="5747033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94" name="Obdélník 293"/>
                    <p:cNvSpPr/>
                    <p:nvPr/>
                  </p:nvSpPr>
                  <p:spPr>
                    <a:xfrm>
                      <a:off x="6143898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95" name="Obdélník 294"/>
                    <p:cNvSpPr/>
                    <p:nvPr/>
                  </p:nvSpPr>
                  <p:spPr>
                    <a:xfrm>
                      <a:off x="6565330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96" name="Obdélník 295"/>
                    <p:cNvSpPr/>
                    <p:nvPr/>
                  </p:nvSpPr>
                  <p:spPr>
                    <a:xfrm>
                      <a:off x="6963924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97" name="Obdélník 296"/>
                    <p:cNvSpPr/>
                    <p:nvPr/>
                  </p:nvSpPr>
                  <p:spPr>
                    <a:xfrm>
                      <a:off x="7385356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98" name="Obdélník 297"/>
                    <p:cNvSpPr/>
                    <p:nvPr/>
                  </p:nvSpPr>
                  <p:spPr>
                    <a:xfrm>
                      <a:off x="7788950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99" name="Obdélník 298"/>
                    <p:cNvSpPr/>
                    <p:nvPr/>
                  </p:nvSpPr>
                  <p:spPr>
                    <a:xfrm>
                      <a:off x="8210382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</p:grpSp>
              <p:grpSp>
                <p:nvGrpSpPr>
                  <p:cNvPr id="183" name="Skupina 182"/>
                  <p:cNvGrpSpPr/>
                  <p:nvPr/>
                </p:nvGrpSpPr>
                <p:grpSpPr>
                  <a:xfrm>
                    <a:off x="3530443" y="2419752"/>
                    <a:ext cx="1666554" cy="78686"/>
                    <a:chOff x="232340" y="2419752"/>
                    <a:chExt cx="8399475" cy="72008"/>
                  </a:xfrm>
                </p:grpSpPr>
                <p:sp>
                  <p:nvSpPr>
                    <p:cNvPr id="260" name="Obdélník 259"/>
                    <p:cNvSpPr/>
                    <p:nvPr/>
                  </p:nvSpPr>
                  <p:spPr>
                    <a:xfrm>
                      <a:off x="232340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61" name="Obdélník 260"/>
                    <p:cNvSpPr/>
                    <p:nvPr/>
                  </p:nvSpPr>
                  <p:spPr>
                    <a:xfrm>
                      <a:off x="653773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62" name="Obdélník 261"/>
                    <p:cNvSpPr/>
                    <p:nvPr/>
                  </p:nvSpPr>
                  <p:spPr>
                    <a:xfrm>
                      <a:off x="1056029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63" name="Obdélník 262"/>
                    <p:cNvSpPr/>
                    <p:nvPr/>
                  </p:nvSpPr>
                  <p:spPr>
                    <a:xfrm>
                      <a:off x="1477461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64" name="Obdélník 263"/>
                    <p:cNvSpPr/>
                    <p:nvPr/>
                  </p:nvSpPr>
                  <p:spPr>
                    <a:xfrm>
                      <a:off x="1898894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65" name="Obdélník 264"/>
                    <p:cNvSpPr/>
                    <p:nvPr/>
                  </p:nvSpPr>
                  <p:spPr>
                    <a:xfrm>
                      <a:off x="2320326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66" name="Obdélník 265"/>
                    <p:cNvSpPr/>
                    <p:nvPr/>
                  </p:nvSpPr>
                  <p:spPr>
                    <a:xfrm>
                      <a:off x="2767091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67" name="Obdélník 266"/>
                    <p:cNvSpPr/>
                    <p:nvPr/>
                  </p:nvSpPr>
                  <p:spPr>
                    <a:xfrm>
                      <a:off x="3188523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68" name="Obdélník 267"/>
                    <p:cNvSpPr/>
                    <p:nvPr/>
                  </p:nvSpPr>
                  <p:spPr>
                    <a:xfrm>
                      <a:off x="3608428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69" name="Obdélník 268"/>
                    <p:cNvSpPr/>
                    <p:nvPr/>
                  </p:nvSpPr>
                  <p:spPr>
                    <a:xfrm>
                      <a:off x="4029861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70" name="Obdélník 269"/>
                    <p:cNvSpPr/>
                    <p:nvPr/>
                  </p:nvSpPr>
                  <p:spPr>
                    <a:xfrm>
                      <a:off x="4470197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71" name="Obdélník 270"/>
                    <p:cNvSpPr/>
                    <p:nvPr/>
                  </p:nvSpPr>
                  <p:spPr>
                    <a:xfrm>
                      <a:off x="4891629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72" name="Obdélník 271"/>
                    <p:cNvSpPr/>
                    <p:nvPr/>
                  </p:nvSpPr>
                  <p:spPr>
                    <a:xfrm>
                      <a:off x="5325601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73" name="Obdélník 272"/>
                    <p:cNvSpPr/>
                    <p:nvPr/>
                  </p:nvSpPr>
                  <p:spPr>
                    <a:xfrm>
                      <a:off x="5747033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74" name="Obdélník 273"/>
                    <p:cNvSpPr/>
                    <p:nvPr/>
                  </p:nvSpPr>
                  <p:spPr>
                    <a:xfrm>
                      <a:off x="6143898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75" name="Obdélník 274"/>
                    <p:cNvSpPr/>
                    <p:nvPr/>
                  </p:nvSpPr>
                  <p:spPr>
                    <a:xfrm>
                      <a:off x="6565330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76" name="Obdélník 275"/>
                    <p:cNvSpPr/>
                    <p:nvPr/>
                  </p:nvSpPr>
                  <p:spPr>
                    <a:xfrm>
                      <a:off x="6963924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77" name="Obdélník 276"/>
                    <p:cNvSpPr/>
                    <p:nvPr/>
                  </p:nvSpPr>
                  <p:spPr>
                    <a:xfrm>
                      <a:off x="7385356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78" name="Obdélník 277"/>
                    <p:cNvSpPr/>
                    <p:nvPr/>
                  </p:nvSpPr>
                  <p:spPr>
                    <a:xfrm>
                      <a:off x="7788950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79" name="Obdélník 278"/>
                    <p:cNvSpPr/>
                    <p:nvPr/>
                  </p:nvSpPr>
                  <p:spPr>
                    <a:xfrm>
                      <a:off x="8210382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</p:grpSp>
              <p:grpSp>
                <p:nvGrpSpPr>
                  <p:cNvPr id="184" name="Skupina 183"/>
                  <p:cNvGrpSpPr/>
                  <p:nvPr/>
                </p:nvGrpSpPr>
                <p:grpSpPr>
                  <a:xfrm>
                    <a:off x="5231295" y="2419752"/>
                    <a:ext cx="1666554" cy="78686"/>
                    <a:chOff x="232340" y="2419752"/>
                    <a:chExt cx="8399475" cy="72008"/>
                  </a:xfrm>
                </p:grpSpPr>
                <p:sp>
                  <p:nvSpPr>
                    <p:cNvPr id="240" name="Obdélník 239"/>
                    <p:cNvSpPr/>
                    <p:nvPr/>
                  </p:nvSpPr>
                  <p:spPr>
                    <a:xfrm>
                      <a:off x="232340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41" name="Obdélník 240"/>
                    <p:cNvSpPr/>
                    <p:nvPr/>
                  </p:nvSpPr>
                  <p:spPr>
                    <a:xfrm>
                      <a:off x="653773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42" name="Obdélník 241"/>
                    <p:cNvSpPr/>
                    <p:nvPr/>
                  </p:nvSpPr>
                  <p:spPr>
                    <a:xfrm>
                      <a:off x="1056029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43" name="Obdélník 242"/>
                    <p:cNvSpPr/>
                    <p:nvPr/>
                  </p:nvSpPr>
                  <p:spPr>
                    <a:xfrm>
                      <a:off x="1477461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44" name="Obdélník 243"/>
                    <p:cNvSpPr/>
                    <p:nvPr/>
                  </p:nvSpPr>
                  <p:spPr>
                    <a:xfrm>
                      <a:off x="1898894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45" name="Obdélník 244"/>
                    <p:cNvSpPr/>
                    <p:nvPr/>
                  </p:nvSpPr>
                  <p:spPr>
                    <a:xfrm>
                      <a:off x="2320326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46" name="Obdélník 245"/>
                    <p:cNvSpPr/>
                    <p:nvPr/>
                  </p:nvSpPr>
                  <p:spPr>
                    <a:xfrm>
                      <a:off x="2767091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47" name="Obdélník 246"/>
                    <p:cNvSpPr/>
                    <p:nvPr/>
                  </p:nvSpPr>
                  <p:spPr>
                    <a:xfrm>
                      <a:off x="3188523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48" name="Obdélník 247"/>
                    <p:cNvSpPr/>
                    <p:nvPr/>
                  </p:nvSpPr>
                  <p:spPr>
                    <a:xfrm>
                      <a:off x="3608428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49" name="Obdélník 248"/>
                    <p:cNvSpPr/>
                    <p:nvPr/>
                  </p:nvSpPr>
                  <p:spPr>
                    <a:xfrm>
                      <a:off x="4029861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50" name="Obdélník 249"/>
                    <p:cNvSpPr/>
                    <p:nvPr/>
                  </p:nvSpPr>
                  <p:spPr>
                    <a:xfrm>
                      <a:off x="4470197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51" name="Obdélník 250"/>
                    <p:cNvSpPr/>
                    <p:nvPr/>
                  </p:nvSpPr>
                  <p:spPr>
                    <a:xfrm>
                      <a:off x="4891629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52" name="Obdélník 251"/>
                    <p:cNvSpPr/>
                    <p:nvPr/>
                  </p:nvSpPr>
                  <p:spPr>
                    <a:xfrm>
                      <a:off x="5325601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53" name="Obdélník 252"/>
                    <p:cNvSpPr/>
                    <p:nvPr/>
                  </p:nvSpPr>
                  <p:spPr>
                    <a:xfrm>
                      <a:off x="5747033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54" name="Obdélník 253"/>
                    <p:cNvSpPr/>
                    <p:nvPr/>
                  </p:nvSpPr>
                  <p:spPr>
                    <a:xfrm>
                      <a:off x="6143898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55" name="Obdélník 254"/>
                    <p:cNvSpPr/>
                    <p:nvPr/>
                  </p:nvSpPr>
                  <p:spPr>
                    <a:xfrm>
                      <a:off x="6565330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56" name="Obdélník 255"/>
                    <p:cNvSpPr/>
                    <p:nvPr/>
                  </p:nvSpPr>
                  <p:spPr>
                    <a:xfrm>
                      <a:off x="6963924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57" name="Obdélník 256"/>
                    <p:cNvSpPr/>
                    <p:nvPr/>
                  </p:nvSpPr>
                  <p:spPr>
                    <a:xfrm>
                      <a:off x="7385356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58" name="Obdélník 257"/>
                    <p:cNvSpPr/>
                    <p:nvPr/>
                  </p:nvSpPr>
                  <p:spPr>
                    <a:xfrm>
                      <a:off x="7788950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59" name="Obdélník 258"/>
                    <p:cNvSpPr/>
                    <p:nvPr/>
                  </p:nvSpPr>
                  <p:spPr>
                    <a:xfrm>
                      <a:off x="8210382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</p:grpSp>
              <p:grpSp>
                <p:nvGrpSpPr>
                  <p:cNvPr id="185" name="Skupina 184"/>
                  <p:cNvGrpSpPr/>
                  <p:nvPr/>
                </p:nvGrpSpPr>
                <p:grpSpPr>
                  <a:xfrm>
                    <a:off x="6897849" y="2419752"/>
                    <a:ext cx="1666554" cy="78686"/>
                    <a:chOff x="232340" y="2419752"/>
                    <a:chExt cx="8399475" cy="72008"/>
                  </a:xfrm>
                </p:grpSpPr>
                <p:sp>
                  <p:nvSpPr>
                    <p:cNvPr id="203" name="Obdélník 202"/>
                    <p:cNvSpPr/>
                    <p:nvPr/>
                  </p:nvSpPr>
                  <p:spPr>
                    <a:xfrm>
                      <a:off x="232340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04" name="Obdélník 203"/>
                    <p:cNvSpPr/>
                    <p:nvPr/>
                  </p:nvSpPr>
                  <p:spPr>
                    <a:xfrm>
                      <a:off x="653773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11" name="Obdélník 210"/>
                    <p:cNvSpPr/>
                    <p:nvPr/>
                  </p:nvSpPr>
                  <p:spPr>
                    <a:xfrm>
                      <a:off x="1056029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12" name="Obdélník 211"/>
                    <p:cNvSpPr/>
                    <p:nvPr/>
                  </p:nvSpPr>
                  <p:spPr>
                    <a:xfrm>
                      <a:off x="1477461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13" name="Obdélník 212"/>
                    <p:cNvSpPr/>
                    <p:nvPr/>
                  </p:nvSpPr>
                  <p:spPr>
                    <a:xfrm>
                      <a:off x="1898894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14" name="Obdélník 213"/>
                    <p:cNvSpPr/>
                    <p:nvPr/>
                  </p:nvSpPr>
                  <p:spPr>
                    <a:xfrm>
                      <a:off x="2320326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15" name="Obdélník 214"/>
                    <p:cNvSpPr/>
                    <p:nvPr/>
                  </p:nvSpPr>
                  <p:spPr>
                    <a:xfrm>
                      <a:off x="2767091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16" name="Obdélník 215"/>
                    <p:cNvSpPr/>
                    <p:nvPr/>
                  </p:nvSpPr>
                  <p:spPr>
                    <a:xfrm>
                      <a:off x="3188523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17" name="Obdélník 216"/>
                    <p:cNvSpPr/>
                    <p:nvPr/>
                  </p:nvSpPr>
                  <p:spPr>
                    <a:xfrm>
                      <a:off x="3608428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27" name="Obdélník 226"/>
                    <p:cNvSpPr/>
                    <p:nvPr/>
                  </p:nvSpPr>
                  <p:spPr>
                    <a:xfrm>
                      <a:off x="4029861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28" name="Obdélník 227"/>
                    <p:cNvSpPr/>
                    <p:nvPr/>
                  </p:nvSpPr>
                  <p:spPr>
                    <a:xfrm>
                      <a:off x="4470197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30" name="Obdélník 229"/>
                    <p:cNvSpPr/>
                    <p:nvPr/>
                  </p:nvSpPr>
                  <p:spPr>
                    <a:xfrm>
                      <a:off x="4891629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32" name="Obdélník 231"/>
                    <p:cNvSpPr/>
                    <p:nvPr/>
                  </p:nvSpPr>
                  <p:spPr>
                    <a:xfrm>
                      <a:off x="5325601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33" name="Obdélník 232"/>
                    <p:cNvSpPr/>
                    <p:nvPr/>
                  </p:nvSpPr>
                  <p:spPr>
                    <a:xfrm>
                      <a:off x="5747033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34" name="Obdélník 233"/>
                    <p:cNvSpPr/>
                    <p:nvPr/>
                  </p:nvSpPr>
                  <p:spPr>
                    <a:xfrm>
                      <a:off x="6143898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35" name="Obdélník 234"/>
                    <p:cNvSpPr/>
                    <p:nvPr/>
                  </p:nvSpPr>
                  <p:spPr>
                    <a:xfrm>
                      <a:off x="6565330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36" name="Obdélník 235"/>
                    <p:cNvSpPr/>
                    <p:nvPr/>
                  </p:nvSpPr>
                  <p:spPr>
                    <a:xfrm>
                      <a:off x="6963924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37" name="Obdélník 236"/>
                    <p:cNvSpPr/>
                    <p:nvPr/>
                  </p:nvSpPr>
                  <p:spPr>
                    <a:xfrm>
                      <a:off x="7385356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38" name="Obdélník 237"/>
                    <p:cNvSpPr/>
                    <p:nvPr/>
                  </p:nvSpPr>
                  <p:spPr>
                    <a:xfrm>
                      <a:off x="7788950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39" name="Obdélník 238"/>
                    <p:cNvSpPr/>
                    <p:nvPr/>
                  </p:nvSpPr>
                  <p:spPr>
                    <a:xfrm>
                      <a:off x="8210382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</p:grpSp>
              <p:cxnSp>
                <p:nvCxnSpPr>
                  <p:cNvPr id="186" name="Přímá spojnice 185"/>
                  <p:cNvCxnSpPr/>
                  <p:nvPr/>
                </p:nvCxnSpPr>
                <p:spPr>
                  <a:xfrm>
                    <a:off x="1036549" y="2383219"/>
                    <a:ext cx="0" cy="252028"/>
                  </a:xfrm>
                  <a:prstGeom prst="line">
                    <a:avLst/>
                  </a:prstGeom>
                  <a:ln w="57150">
                    <a:solidFill>
                      <a:schemeClr val="bg1">
                        <a:lumMod val="85000"/>
                      </a:schemeClr>
                    </a:solidFill>
                  </a:ln>
                </p:spPr>
                <p:style>
                  <a:lnRef idx="3">
                    <a:schemeClr val="dk1"/>
                  </a:lnRef>
                  <a:fillRef idx="0">
                    <a:schemeClr val="dk1"/>
                  </a:fillRef>
                  <a:effectRef idx="2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87" name="Přímá spojnice 186"/>
                  <p:cNvCxnSpPr/>
                  <p:nvPr/>
                </p:nvCxnSpPr>
                <p:spPr>
                  <a:xfrm>
                    <a:off x="1895443" y="2366342"/>
                    <a:ext cx="0" cy="252028"/>
                  </a:xfrm>
                  <a:prstGeom prst="line">
                    <a:avLst/>
                  </a:prstGeom>
                  <a:ln w="57150">
                    <a:solidFill>
                      <a:schemeClr val="bg1">
                        <a:lumMod val="85000"/>
                      </a:schemeClr>
                    </a:solidFill>
                  </a:ln>
                </p:spPr>
                <p:style>
                  <a:lnRef idx="3">
                    <a:schemeClr val="dk1"/>
                  </a:lnRef>
                  <a:fillRef idx="0">
                    <a:schemeClr val="dk1"/>
                  </a:fillRef>
                  <a:effectRef idx="2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02" name="Přímá spojnice 201"/>
                  <p:cNvCxnSpPr/>
                  <p:nvPr/>
                </p:nvCxnSpPr>
                <p:spPr>
                  <a:xfrm>
                    <a:off x="4356490" y="2366342"/>
                    <a:ext cx="0" cy="252028"/>
                  </a:xfrm>
                  <a:prstGeom prst="line">
                    <a:avLst/>
                  </a:prstGeom>
                  <a:ln w="57150">
                    <a:solidFill>
                      <a:schemeClr val="bg1">
                        <a:lumMod val="85000"/>
                      </a:schemeClr>
                    </a:solidFill>
                  </a:ln>
                </p:spPr>
                <p:style>
                  <a:lnRef idx="3">
                    <a:schemeClr val="dk1"/>
                  </a:lnRef>
                  <a:fillRef idx="0">
                    <a:schemeClr val="dk1"/>
                  </a:fillRef>
                  <a:effectRef idx="2">
                    <a:schemeClr val="dk1"/>
                  </a:effectRef>
                  <a:fontRef idx="minor">
                    <a:schemeClr val="tx1"/>
                  </a:fontRef>
                </p:style>
              </p:cxnSp>
            </p:grpSp>
            <p:cxnSp>
              <p:nvCxnSpPr>
                <p:cNvPr id="177" name="Přímá spojnice 176"/>
                <p:cNvCxnSpPr/>
                <p:nvPr/>
              </p:nvCxnSpPr>
              <p:spPr>
                <a:xfrm>
                  <a:off x="175742" y="2351249"/>
                  <a:ext cx="0" cy="252028"/>
                </a:xfrm>
                <a:prstGeom prst="line">
                  <a:avLst/>
                </a:prstGeom>
                <a:ln w="57150"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154" name="Skupina 153"/>
          <p:cNvGrpSpPr/>
          <p:nvPr/>
        </p:nvGrpSpPr>
        <p:grpSpPr>
          <a:xfrm>
            <a:off x="130175" y="1754727"/>
            <a:ext cx="9146380" cy="557487"/>
            <a:chOff x="-2380" y="1754727"/>
            <a:chExt cx="9146380" cy="557487"/>
          </a:xfrm>
        </p:grpSpPr>
        <p:sp>
          <p:nvSpPr>
            <p:cNvPr id="155" name="TextovéPole 154"/>
            <p:cNvSpPr txBox="1"/>
            <p:nvPr/>
          </p:nvSpPr>
          <p:spPr>
            <a:xfrm>
              <a:off x="-2380" y="1783171"/>
              <a:ext cx="34158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grpSp>
          <p:nvGrpSpPr>
            <p:cNvPr id="156" name="Skupina 155"/>
            <p:cNvGrpSpPr/>
            <p:nvPr/>
          </p:nvGrpSpPr>
          <p:grpSpPr>
            <a:xfrm>
              <a:off x="740441" y="1754727"/>
              <a:ext cx="8403559" cy="557487"/>
              <a:chOff x="740441" y="1754727"/>
              <a:chExt cx="8403559" cy="557487"/>
            </a:xfrm>
          </p:grpSpPr>
          <p:sp>
            <p:nvSpPr>
              <p:cNvPr id="157" name="TextovéPole 156"/>
              <p:cNvSpPr txBox="1"/>
              <p:nvPr/>
            </p:nvSpPr>
            <p:spPr>
              <a:xfrm>
                <a:off x="2446360" y="1829682"/>
                <a:ext cx="50162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400" dirty="0" smtClean="0"/>
                  <a:t>30</a:t>
                </a:r>
                <a:endParaRPr lang="cs-CZ" sz="2400" dirty="0"/>
              </a:p>
            </p:txBody>
          </p:sp>
          <p:sp>
            <p:nvSpPr>
              <p:cNvPr id="158" name="TextovéPole 157"/>
              <p:cNvSpPr txBox="1"/>
              <p:nvPr/>
            </p:nvSpPr>
            <p:spPr>
              <a:xfrm>
                <a:off x="3230016" y="1850549"/>
                <a:ext cx="658688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400" dirty="0" smtClean="0">
                    <a:solidFill>
                      <a:srgbClr val="FF0000"/>
                    </a:solidFill>
                  </a:rPr>
                  <a:t>40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159" name="TextovéPole 158"/>
              <p:cNvSpPr txBox="1"/>
              <p:nvPr/>
            </p:nvSpPr>
            <p:spPr>
              <a:xfrm>
                <a:off x="3995969" y="1817866"/>
                <a:ext cx="57589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400" dirty="0" smtClean="0"/>
                  <a:t>50</a:t>
                </a:r>
                <a:endParaRPr lang="cs-CZ" sz="2400" dirty="0"/>
              </a:p>
            </p:txBody>
          </p:sp>
          <p:sp>
            <p:nvSpPr>
              <p:cNvPr id="160" name="TextovéPole 159"/>
              <p:cNvSpPr txBox="1"/>
              <p:nvPr/>
            </p:nvSpPr>
            <p:spPr>
              <a:xfrm>
                <a:off x="4907876" y="1754727"/>
                <a:ext cx="61007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400" dirty="0" smtClean="0">
                    <a:solidFill>
                      <a:srgbClr val="FF0000"/>
                    </a:solidFill>
                  </a:rPr>
                  <a:t>60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161" name="TextovéPole 160"/>
              <p:cNvSpPr txBox="1"/>
              <p:nvPr/>
            </p:nvSpPr>
            <p:spPr>
              <a:xfrm>
                <a:off x="5778096" y="1788970"/>
                <a:ext cx="61007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400" dirty="0" smtClean="0"/>
                  <a:t>70</a:t>
                </a:r>
                <a:endParaRPr lang="cs-CZ" sz="2400" dirty="0"/>
              </a:p>
            </p:txBody>
          </p:sp>
          <p:sp>
            <p:nvSpPr>
              <p:cNvPr id="162" name="TextovéPole 161"/>
              <p:cNvSpPr txBox="1"/>
              <p:nvPr/>
            </p:nvSpPr>
            <p:spPr>
              <a:xfrm>
                <a:off x="6645234" y="1829681"/>
                <a:ext cx="61431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400" dirty="0" smtClean="0">
                    <a:solidFill>
                      <a:srgbClr val="FF0000"/>
                    </a:solidFill>
                  </a:rPr>
                  <a:t>80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163" name="TextovéPole 162"/>
              <p:cNvSpPr txBox="1"/>
              <p:nvPr/>
            </p:nvSpPr>
            <p:spPr>
              <a:xfrm>
                <a:off x="8282963" y="1760495"/>
                <a:ext cx="86103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400" dirty="0" smtClean="0">
                    <a:solidFill>
                      <a:srgbClr val="FF0000"/>
                    </a:solidFill>
                  </a:rPr>
                  <a:t>10</a:t>
                </a:r>
                <a:r>
                  <a:rPr lang="cs-CZ" sz="2400" dirty="0" smtClean="0">
                    <a:solidFill>
                      <a:srgbClr val="FF0000"/>
                    </a:solidFill>
                  </a:rPr>
                  <a:t>0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164" name="TextovéPole 163"/>
              <p:cNvSpPr txBox="1"/>
              <p:nvPr/>
            </p:nvSpPr>
            <p:spPr>
              <a:xfrm>
                <a:off x="740441" y="1783170"/>
                <a:ext cx="63809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400" dirty="0" smtClean="0"/>
                  <a:t>10</a:t>
                </a:r>
                <a:endParaRPr lang="cs-CZ" sz="2400" dirty="0"/>
              </a:p>
            </p:txBody>
          </p:sp>
          <p:sp>
            <p:nvSpPr>
              <p:cNvPr id="165" name="TextovéPole 164"/>
              <p:cNvSpPr txBox="1"/>
              <p:nvPr/>
            </p:nvSpPr>
            <p:spPr>
              <a:xfrm>
                <a:off x="1610574" y="1777372"/>
                <a:ext cx="57797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400" dirty="0" smtClean="0">
                    <a:solidFill>
                      <a:srgbClr val="FF0000"/>
                    </a:solidFill>
                  </a:rPr>
                  <a:t>20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166" name="TextovéPole 165"/>
              <p:cNvSpPr txBox="1"/>
              <p:nvPr/>
            </p:nvSpPr>
            <p:spPr>
              <a:xfrm>
                <a:off x="7494541" y="1809649"/>
                <a:ext cx="61007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400" dirty="0" smtClean="0"/>
                  <a:t>90</a:t>
                </a:r>
                <a:endParaRPr lang="cs-CZ" sz="2400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901249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5" dur="500"/>
                                        <p:tgtEl>
                                          <p:spTgt spid="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9" dur="500"/>
                                        <p:tgtEl>
                                          <p:spTgt spid="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00"/>
                                        <p:tgtEl>
                                          <p:spTgt spid="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6" dur="500"/>
                                        <p:tgtEl>
                                          <p:spTgt spid="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115 0.10266 C -0.09167 0.10821 -0.09097 0.11445 -0.09271 0.11954 C -0.09532 0.12694 -0.10591 0.13503 -0.11025 0.14058 C -0.11337 0.15353 -0.12761 0.16393 -0.13716 0.16809 C -0.14097 0.17341 -0.14514 0.17457 -0.14983 0.17873 C -0.16146 0.17804 -0.17483 0.18266 -0.18472 0.17457 C -0.18924 0.17087 -0.1974 0.16185 -0.1974 0.16185 C -0.2 0.15214 -0.204 0.14266 -0.20851 0.13434 C -0.21077 0.10752 -0.20903 0.12023 -0.21337 0.09619 C -0.21407 0.09202 -0.21424 0.08694 -0.2165 0.0837 C -0.22118 0.077 -0.22604 0.06844 -0.23247 0.06451 C -0.23542 0.06266 -0.24184 0.06035 -0.24184 0.06035 C -0.25764 0.06174 -0.26736 0.06382 -0.2816 0.0689 C -0.28525 0.08324 -0.28247 0.07838 -0.28802 0.08578 C -0.29011 0.09711 -0.29341 0.10474 -0.3007 0.11098 C -0.30504 0.12 -0.31684 0.12833 -0.32448 0.13226 C -0.33316 0.14382 -0.34254 0.16093 -0.35469 0.16601 C -0.36007 0.17087 -0.36597 0.17804 -0.37205 0.18081 C -0.38316 0.19214 -0.38299 0.19145 -0.39913 0.19353 C -0.43177 0.19168 -0.43247 0.20278 -0.44514 0.17873 C -0.44618 0.17457 -0.44757 0.17041 -0.44827 0.16601 C -0.44931 0.15908 -0.44983 0.15191 -0.45139 0.14497 C -0.45556 0.12671 -0.46268 0.11006 -0.46736 0.09202 C -0.4691 0.07491 -0.47084 0.06659 -0.47847 0.05411 C -0.48282 0.04694 -0.4842 0.04231 -0.49115 0.03931 C -0.49722 0.03353 -0.50469 0.03306 -0.51025 0.02659 C -0.51754 0.01827 -0.51858 0.01364 -0.52761 0.00971 C -0.52917 0.00833 -0.53073 0.00648 -0.53247 0.00532 C -0.53542 0.00347 -0.54184 0.00116 -0.54184 0.00116 C -0.57153 0.00278 -0.57205 0.00231 -0.59271 0.00971 C -0.59827 0.01457 -0.60486 0.01711 -0.61025 0.0222 C -0.61684 0.02844 -0.62136 0.03538 -0.62917 0.03931 C -0.6382 0.05064 -0.62361 0.03376 -0.64358 0.04555 C -0.64532 0.04648 -0.64549 0.04971 -0.6467 0.05179 C -0.65052 0.0585 -0.65243 0.06405 -0.65782 0.0689 C -0.66337 0.08 -0.66389 0.08278 -0.67361 0.08786 C -0.68229 0.10636 -0.6941 0.13804 -0.71025 0.14497 C -0.72275 0.15607 -0.70764 0.1415 -0.71806 0.15538 C -0.72309 0.16208 -0.73056 0.16254 -0.73716 0.16393 C -0.7467 0.17665 -0.7415 0.17341 -0.75139 0.17665 C -0.76042 0.18798 -0.77552 0.18174 -0.78629 0.18081 C -0.79532 0.16925 -0.79688 0.14983 -0.79913 0.13434 C -0.80104 0.12116 -0.80382 0.1089 -0.80695 0.09619 C -0.80816 0.09156 -0.81216 0.08162 -0.81493 0.07931 C -0.81771 0.077 -0.82136 0.07653 -0.82448 0.07515 C -0.82604 0.07445 -0.82917 0.07306 -0.82917 0.07306 C -0.8382 0.07376 -0.84722 0.07399 -0.85625 0.07515 C -0.86077 0.07584 -0.86181 0.07861 -0.8658 0.08139 C -0.87136 0.08509 -0.87674 0.08463 -0.88316 0.08578 C -0.88663 0.09249 -0.88629 0.08948 -0.88629 0.09411 " pathEditMode="relative" ptsTypes="fffffffffffffffffffffffffffffffffffffffffffffffffA">
                                      <p:cBhvr>
                                        <p:cTn id="120" dur="5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5000"/>
                            </p:stCondLst>
                            <p:childTnLst>
                              <p:par>
                                <p:cTn id="122" presetID="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3" dur="5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animBg="1"/>
      <p:bldP spid="201" grpId="0" animBg="1"/>
      <p:bldP spid="205" grpId="0" animBg="1"/>
      <p:bldP spid="206" grpId="0" animBg="1"/>
      <p:bldP spid="207" grpId="0" animBg="1"/>
      <p:bldP spid="208" grpId="0" animBg="1"/>
      <p:bldP spid="209" grpId="0" animBg="1"/>
      <p:bldP spid="210" grpId="0" animBg="1"/>
      <p:bldP spid="218" grpId="0" animBg="1"/>
      <p:bldP spid="219" grpId="0" animBg="1"/>
      <p:bldP spid="220" grpId="0" animBg="1"/>
      <p:bldP spid="221" grpId="0" animBg="1"/>
      <p:bldP spid="222" grpId="0" animBg="1"/>
      <p:bldP spid="223" grpId="0" animBg="1"/>
      <p:bldP spid="224" grpId="0" animBg="1"/>
      <p:bldP spid="225" grpId="0" animBg="1"/>
      <p:bldP spid="22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0515" y="332656"/>
            <a:ext cx="7738842" cy="1224136"/>
          </a:xfrm>
          <a:solidFill>
            <a:srgbClr val="FF0066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64B719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VYZNAČ NA ČÍSELNÉ OSE NÁSOBKY ČÍSLA </a:t>
            </a:r>
            <a:r>
              <a:rPr lang="en-US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64B719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 – </a:t>
            </a:r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řešení</a:t>
            </a: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99" name="Vývojový diagram: ukončení 198"/>
          <p:cNvSpPr/>
          <p:nvPr/>
        </p:nvSpPr>
        <p:spPr>
          <a:xfrm>
            <a:off x="435126" y="2960103"/>
            <a:ext cx="1609013" cy="432048"/>
          </a:xfrm>
          <a:prstGeom prst="flowChartTerminator">
            <a:avLst/>
          </a:prstGeom>
          <a:solidFill>
            <a:srgbClr val="FFFF0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5</a:t>
            </a:r>
            <a:r>
              <a:rPr lang="cs-CZ" sz="2400" dirty="0" smtClean="0">
                <a:solidFill>
                  <a:srgbClr val="002060"/>
                </a:solidFill>
              </a:rPr>
              <a:t> : </a:t>
            </a:r>
            <a:r>
              <a:rPr lang="en-US" sz="2400" dirty="0" smtClean="0">
                <a:solidFill>
                  <a:srgbClr val="002060"/>
                </a:solidFill>
              </a:rPr>
              <a:t>2</a:t>
            </a:r>
            <a:r>
              <a:rPr lang="cs-CZ" sz="2400" dirty="0" smtClean="0">
                <a:solidFill>
                  <a:srgbClr val="002060"/>
                </a:solidFill>
              </a:rPr>
              <a:t>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0" name="Vývojový diagram: ukončení 199"/>
          <p:cNvSpPr/>
          <p:nvPr/>
        </p:nvSpPr>
        <p:spPr>
          <a:xfrm>
            <a:off x="435126" y="3662604"/>
            <a:ext cx="1609013" cy="432048"/>
          </a:xfrm>
          <a:prstGeom prst="flowChartTerminator">
            <a:avLst/>
          </a:prstGeom>
          <a:solidFill>
            <a:srgbClr val="FFFF0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11 : </a:t>
            </a:r>
            <a:r>
              <a:rPr lang="en-US" sz="2400" dirty="0" smtClean="0">
                <a:solidFill>
                  <a:srgbClr val="002060"/>
                </a:solidFill>
              </a:rPr>
              <a:t>2</a:t>
            </a:r>
            <a:r>
              <a:rPr lang="cs-CZ" sz="2400" dirty="0" smtClean="0">
                <a:solidFill>
                  <a:srgbClr val="002060"/>
                </a:solidFill>
              </a:rPr>
              <a:t> 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1" name="Vývojový diagram: ukončení 200"/>
          <p:cNvSpPr/>
          <p:nvPr/>
        </p:nvSpPr>
        <p:spPr>
          <a:xfrm>
            <a:off x="435126" y="4365104"/>
            <a:ext cx="1609013" cy="432048"/>
          </a:xfrm>
          <a:prstGeom prst="flowChartTerminator">
            <a:avLst/>
          </a:prstGeom>
          <a:solidFill>
            <a:srgbClr val="FFFF0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13 : </a:t>
            </a:r>
            <a:r>
              <a:rPr lang="en-US" sz="2400" dirty="0" smtClean="0">
                <a:solidFill>
                  <a:srgbClr val="002060"/>
                </a:solidFill>
              </a:rPr>
              <a:t>2</a:t>
            </a:r>
            <a:r>
              <a:rPr lang="cs-CZ" sz="2400" dirty="0" smtClean="0">
                <a:solidFill>
                  <a:srgbClr val="002060"/>
                </a:solidFill>
              </a:rPr>
              <a:t> 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5" name="Vývojový diagram: ukončení 204"/>
          <p:cNvSpPr/>
          <p:nvPr/>
        </p:nvSpPr>
        <p:spPr>
          <a:xfrm>
            <a:off x="2203853" y="2960103"/>
            <a:ext cx="614238" cy="432048"/>
          </a:xfrm>
          <a:prstGeom prst="flowChartTerminator">
            <a:avLst/>
          </a:prstGeom>
          <a:solidFill>
            <a:srgbClr val="FF0066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FFFF00"/>
                </a:solidFill>
              </a:rPr>
              <a:t>2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206" name="Vývojový diagram: ukončení 205"/>
          <p:cNvSpPr/>
          <p:nvPr/>
        </p:nvSpPr>
        <p:spPr>
          <a:xfrm>
            <a:off x="2203853" y="3662604"/>
            <a:ext cx="614238" cy="432048"/>
          </a:xfrm>
          <a:prstGeom prst="flowChartTerminator">
            <a:avLst/>
          </a:prstGeom>
          <a:solidFill>
            <a:srgbClr val="FF0066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FFFF00"/>
                </a:solidFill>
              </a:rPr>
              <a:t>5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207" name="Vývojový diagram: ukončení 206"/>
          <p:cNvSpPr/>
          <p:nvPr/>
        </p:nvSpPr>
        <p:spPr>
          <a:xfrm>
            <a:off x="2203853" y="4365104"/>
            <a:ext cx="614238" cy="432048"/>
          </a:xfrm>
          <a:prstGeom prst="flowChartTerminator">
            <a:avLst/>
          </a:prstGeom>
          <a:solidFill>
            <a:srgbClr val="FF0066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FFFF00"/>
                </a:solidFill>
              </a:rPr>
              <a:t>6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208" name="Vývojový diagram: ukončení 207"/>
          <p:cNvSpPr/>
          <p:nvPr/>
        </p:nvSpPr>
        <p:spPr>
          <a:xfrm>
            <a:off x="3003336" y="2957601"/>
            <a:ext cx="614238" cy="432048"/>
          </a:xfrm>
          <a:prstGeom prst="flowChartTerminator">
            <a:avLst/>
          </a:prstGeom>
          <a:solidFill>
            <a:srgbClr val="FFC0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1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9" name="Vývojový diagram: ukončení 208"/>
          <p:cNvSpPr/>
          <p:nvPr/>
        </p:nvSpPr>
        <p:spPr>
          <a:xfrm>
            <a:off x="2986931" y="3662604"/>
            <a:ext cx="614238" cy="432048"/>
          </a:xfrm>
          <a:prstGeom prst="flowChartTerminator">
            <a:avLst/>
          </a:prstGeom>
          <a:solidFill>
            <a:srgbClr val="FFC0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1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10" name="Vývojový diagram: ukončení 209"/>
          <p:cNvSpPr/>
          <p:nvPr/>
        </p:nvSpPr>
        <p:spPr>
          <a:xfrm>
            <a:off x="2986931" y="4365104"/>
            <a:ext cx="614238" cy="432048"/>
          </a:xfrm>
          <a:prstGeom prst="flowChartTerminator">
            <a:avLst/>
          </a:prstGeom>
          <a:solidFill>
            <a:srgbClr val="FFC0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1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18" name="Vývojový diagram: ukončení 217"/>
          <p:cNvSpPr/>
          <p:nvPr/>
        </p:nvSpPr>
        <p:spPr>
          <a:xfrm>
            <a:off x="4047010" y="2960103"/>
            <a:ext cx="1609013" cy="432048"/>
          </a:xfrm>
          <a:prstGeom prst="flowChartTerminator">
            <a:avLst/>
          </a:prstGeom>
          <a:solidFill>
            <a:srgbClr val="FFFF0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19</a:t>
            </a:r>
            <a:r>
              <a:rPr lang="cs-CZ" sz="2400" dirty="0" smtClean="0">
                <a:solidFill>
                  <a:srgbClr val="002060"/>
                </a:solidFill>
              </a:rPr>
              <a:t> : </a:t>
            </a:r>
            <a:r>
              <a:rPr lang="en-US" sz="2400" dirty="0" smtClean="0">
                <a:solidFill>
                  <a:srgbClr val="002060"/>
                </a:solidFill>
              </a:rPr>
              <a:t>2</a:t>
            </a:r>
            <a:r>
              <a:rPr lang="cs-CZ" sz="2400" dirty="0" smtClean="0">
                <a:solidFill>
                  <a:srgbClr val="002060"/>
                </a:solidFill>
              </a:rPr>
              <a:t> 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19" name="Vývojový diagram: ukončení 218"/>
          <p:cNvSpPr/>
          <p:nvPr/>
        </p:nvSpPr>
        <p:spPr>
          <a:xfrm>
            <a:off x="4047010" y="3662604"/>
            <a:ext cx="1609013" cy="432048"/>
          </a:xfrm>
          <a:prstGeom prst="flowChartTerminator">
            <a:avLst/>
          </a:prstGeom>
          <a:solidFill>
            <a:srgbClr val="FFFF0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1</a:t>
            </a:r>
            <a:r>
              <a:rPr lang="en-US" sz="2400" dirty="0" smtClean="0">
                <a:solidFill>
                  <a:srgbClr val="002060"/>
                </a:solidFill>
              </a:rPr>
              <a:t>5</a:t>
            </a:r>
            <a:r>
              <a:rPr lang="cs-CZ" sz="2400" dirty="0" smtClean="0">
                <a:solidFill>
                  <a:srgbClr val="002060"/>
                </a:solidFill>
              </a:rPr>
              <a:t> : </a:t>
            </a:r>
            <a:r>
              <a:rPr lang="en-US" sz="2400" dirty="0" smtClean="0">
                <a:solidFill>
                  <a:srgbClr val="002060"/>
                </a:solidFill>
              </a:rPr>
              <a:t>2</a:t>
            </a:r>
            <a:r>
              <a:rPr lang="cs-CZ" sz="2400" dirty="0" smtClean="0">
                <a:solidFill>
                  <a:srgbClr val="002060"/>
                </a:solidFill>
              </a:rPr>
              <a:t> 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0" name="Vývojový diagram: ukončení 219"/>
          <p:cNvSpPr/>
          <p:nvPr/>
        </p:nvSpPr>
        <p:spPr>
          <a:xfrm>
            <a:off x="4047010" y="4365104"/>
            <a:ext cx="1609013" cy="432048"/>
          </a:xfrm>
          <a:prstGeom prst="flowChartTerminator">
            <a:avLst/>
          </a:prstGeom>
          <a:solidFill>
            <a:srgbClr val="FFFF0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17 : </a:t>
            </a:r>
            <a:r>
              <a:rPr lang="en-US" sz="2400" dirty="0" smtClean="0">
                <a:solidFill>
                  <a:srgbClr val="002060"/>
                </a:solidFill>
              </a:rPr>
              <a:t>2</a:t>
            </a:r>
            <a:r>
              <a:rPr lang="cs-CZ" sz="2400" dirty="0" smtClean="0">
                <a:solidFill>
                  <a:srgbClr val="002060"/>
                </a:solidFill>
              </a:rPr>
              <a:t> 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1" name="Vývojový diagram: ukončení 220"/>
          <p:cNvSpPr/>
          <p:nvPr/>
        </p:nvSpPr>
        <p:spPr>
          <a:xfrm>
            <a:off x="5815737" y="2960103"/>
            <a:ext cx="614238" cy="432048"/>
          </a:xfrm>
          <a:prstGeom prst="flowChartTerminator">
            <a:avLst/>
          </a:prstGeom>
          <a:solidFill>
            <a:srgbClr val="FF0066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FFFF00"/>
                </a:solidFill>
              </a:rPr>
              <a:t>9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222" name="Vývojový diagram: ukončení 221"/>
          <p:cNvSpPr/>
          <p:nvPr/>
        </p:nvSpPr>
        <p:spPr>
          <a:xfrm>
            <a:off x="5815737" y="3662604"/>
            <a:ext cx="614238" cy="432048"/>
          </a:xfrm>
          <a:prstGeom prst="flowChartTerminator">
            <a:avLst/>
          </a:prstGeom>
          <a:solidFill>
            <a:srgbClr val="FF0066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FFFF00"/>
                </a:solidFill>
              </a:rPr>
              <a:t>7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223" name="Vývojový diagram: ukončení 222"/>
          <p:cNvSpPr/>
          <p:nvPr/>
        </p:nvSpPr>
        <p:spPr>
          <a:xfrm>
            <a:off x="5815737" y="4365104"/>
            <a:ext cx="614238" cy="432048"/>
          </a:xfrm>
          <a:prstGeom prst="flowChartTerminator">
            <a:avLst/>
          </a:prstGeom>
          <a:solidFill>
            <a:srgbClr val="FF0066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FFFF00"/>
                </a:solidFill>
              </a:rPr>
              <a:t>8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224" name="Vývojový diagram: ukončení 223"/>
          <p:cNvSpPr/>
          <p:nvPr/>
        </p:nvSpPr>
        <p:spPr>
          <a:xfrm>
            <a:off x="6629721" y="2957601"/>
            <a:ext cx="614238" cy="432048"/>
          </a:xfrm>
          <a:prstGeom prst="flowChartTerminator">
            <a:avLst/>
          </a:prstGeom>
          <a:solidFill>
            <a:srgbClr val="FFC0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1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5" name="Vývojový diagram: ukončení 224"/>
          <p:cNvSpPr/>
          <p:nvPr/>
        </p:nvSpPr>
        <p:spPr>
          <a:xfrm>
            <a:off x="6598815" y="3662604"/>
            <a:ext cx="614238" cy="432048"/>
          </a:xfrm>
          <a:prstGeom prst="flowChartTerminator">
            <a:avLst/>
          </a:prstGeom>
          <a:solidFill>
            <a:srgbClr val="FFC0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1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6" name="Vývojový diagram: ukončení 225"/>
          <p:cNvSpPr/>
          <p:nvPr/>
        </p:nvSpPr>
        <p:spPr>
          <a:xfrm>
            <a:off x="6598815" y="4365104"/>
            <a:ext cx="614238" cy="432048"/>
          </a:xfrm>
          <a:prstGeom prst="flowChartTerminator">
            <a:avLst/>
          </a:prstGeom>
          <a:solidFill>
            <a:srgbClr val="FFC0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1</a:t>
            </a:r>
            <a:endParaRPr lang="cs-CZ" sz="2400" dirty="0">
              <a:solidFill>
                <a:srgbClr val="002060"/>
              </a:solidFill>
            </a:endParaRPr>
          </a:p>
        </p:txBody>
      </p:sp>
      <p:pic>
        <p:nvPicPr>
          <p:cNvPr id="2051" name="Picture 3" descr="C:\Users\ucitel\AppData\Local\Microsoft\Windows\Temporary Internet Files\Content.IE5\ZXBK0HSH\MC90043934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429" b="93905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3959" y="4558680"/>
            <a:ext cx="1634968" cy="1634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9" name="Skupina 68"/>
          <p:cNvGrpSpPr/>
          <p:nvPr/>
        </p:nvGrpSpPr>
        <p:grpSpPr>
          <a:xfrm>
            <a:off x="109171" y="2419752"/>
            <a:ext cx="8829686" cy="540351"/>
            <a:chOff x="-32189" y="2873217"/>
            <a:chExt cx="9379696" cy="540351"/>
          </a:xfrm>
        </p:grpSpPr>
        <p:grpSp>
          <p:nvGrpSpPr>
            <p:cNvPr id="70" name="Skupina 69"/>
            <p:cNvGrpSpPr/>
            <p:nvPr/>
          </p:nvGrpSpPr>
          <p:grpSpPr>
            <a:xfrm>
              <a:off x="98652" y="2873217"/>
              <a:ext cx="8922687" cy="72008"/>
              <a:chOff x="98652" y="2873217"/>
              <a:chExt cx="8922687" cy="72008"/>
            </a:xfrm>
          </p:grpSpPr>
          <p:sp>
            <p:nvSpPr>
              <p:cNvPr id="93" name="Obdélník 92"/>
              <p:cNvSpPr/>
              <p:nvPr/>
            </p:nvSpPr>
            <p:spPr>
              <a:xfrm>
                <a:off x="98652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4" name="Obdélník 93"/>
              <p:cNvSpPr/>
              <p:nvPr/>
            </p:nvSpPr>
            <p:spPr>
              <a:xfrm>
                <a:off x="546336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5" name="Obdélník 94"/>
              <p:cNvSpPr/>
              <p:nvPr/>
            </p:nvSpPr>
            <p:spPr>
              <a:xfrm>
                <a:off x="973649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6" name="Obdélník 95"/>
              <p:cNvSpPr/>
              <p:nvPr/>
            </p:nvSpPr>
            <p:spPr>
              <a:xfrm>
                <a:off x="1421333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7" name="Obdélník 96"/>
              <p:cNvSpPr/>
              <p:nvPr/>
            </p:nvSpPr>
            <p:spPr>
              <a:xfrm>
                <a:off x="1869017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8" name="Obdélník 97"/>
              <p:cNvSpPr/>
              <p:nvPr/>
            </p:nvSpPr>
            <p:spPr>
              <a:xfrm>
                <a:off x="2316701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9" name="Obdélník 98"/>
              <p:cNvSpPr/>
              <p:nvPr/>
            </p:nvSpPr>
            <p:spPr>
              <a:xfrm>
                <a:off x="2791295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0" name="Obdélník 99"/>
              <p:cNvSpPr/>
              <p:nvPr/>
            </p:nvSpPr>
            <p:spPr>
              <a:xfrm>
                <a:off x="3238979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1" name="Obdélník 100"/>
              <p:cNvSpPr/>
              <p:nvPr/>
            </p:nvSpPr>
            <p:spPr>
              <a:xfrm>
                <a:off x="3685040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2" name="Obdélník 101"/>
              <p:cNvSpPr/>
              <p:nvPr/>
            </p:nvSpPr>
            <p:spPr>
              <a:xfrm>
                <a:off x="4132724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3" name="Obdélník 102"/>
              <p:cNvSpPr/>
              <p:nvPr/>
            </p:nvSpPr>
            <p:spPr>
              <a:xfrm>
                <a:off x="4600489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4" name="Obdélník 103"/>
              <p:cNvSpPr/>
              <p:nvPr/>
            </p:nvSpPr>
            <p:spPr>
              <a:xfrm>
                <a:off x="5048173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5" name="Obdélník 104"/>
              <p:cNvSpPr/>
              <p:nvPr/>
            </p:nvSpPr>
            <p:spPr>
              <a:xfrm>
                <a:off x="5509177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6" name="Obdélník 105"/>
              <p:cNvSpPr/>
              <p:nvPr/>
            </p:nvSpPr>
            <p:spPr>
              <a:xfrm>
                <a:off x="5956861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7" name="Obdélník 106"/>
              <p:cNvSpPr/>
              <p:nvPr/>
            </p:nvSpPr>
            <p:spPr>
              <a:xfrm>
                <a:off x="6378447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8" name="Obdélník 107"/>
              <p:cNvSpPr/>
              <p:nvPr/>
            </p:nvSpPr>
            <p:spPr>
              <a:xfrm>
                <a:off x="6826131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9" name="Obdélník 108"/>
              <p:cNvSpPr/>
              <p:nvPr/>
            </p:nvSpPr>
            <p:spPr>
              <a:xfrm>
                <a:off x="7249553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0" name="Obdélník 109"/>
              <p:cNvSpPr/>
              <p:nvPr/>
            </p:nvSpPr>
            <p:spPr>
              <a:xfrm>
                <a:off x="7697237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1" name="Obdélník 110"/>
              <p:cNvSpPr/>
              <p:nvPr/>
            </p:nvSpPr>
            <p:spPr>
              <a:xfrm>
                <a:off x="8125971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2" name="Obdélník 111"/>
              <p:cNvSpPr/>
              <p:nvPr/>
            </p:nvSpPr>
            <p:spPr>
              <a:xfrm>
                <a:off x="8573655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71" name="Skupina 70"/>
            <p:cNvGrpSpPr/>
            <p:nvPr/>
          </p:nvGrpSpPr>
          <p:grpSpPr>
            <a:xfrm>
              <a:off x="-32189" y="2930728"/>
              <a:ext cx="9379696" cy="482840"/>
              <a:chOff x="-32189" y="2930728"/>
              <a:chExt cx="9379696" cy="482840"/>
            </a:xfrm>
          </p:grpSpPr>
          <p:sp>
            <p:nvSpPr>
              <p:cNvPr id="72" name="TextovéPole 71"/>
              <p:cNvSpPr txBox="1"/>
              <p:nvPr/>
            </p:nvSpPr>
            <p:spPr>
              <a:xfrm>
                <a:off x="-32189" y="2945821"/>
                <a:ext cx="36286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FF0000"/>
                    </a:solidFill>
                  </a:rPr>
                  <a:t>0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73" name="TextovéPole 72"/>
              <p:cNvSpPr txBox="1"/>
              <p:nvPr/>
            </p:nvSpPr>
            <p:spPr>
              <a:xfrm>
                <a:off x="364905" y="2945821"/>
                <a:ext cx="36286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1</a:t>
                </a:r>
                <a:endParaRPr lang="cs-CZ" sz="2400" dirty="0"/>
              </a:p>
            </p:txBody>
          </p:sp>
          <p:sp>
            <p:nvSpPr>
              <p:cNvPr id="74" name="TextovéPole 73"/>
              <p:cNvSpPr txBox="1"/>
              <p:nvPr/>
            </p:nvSpPr>
            <p:spPr>
              <a:xfrm>
                <a:off x="771366" y="2945821"/>
                <a:ext cx="36286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FF0000"/>
                    </a:solidFill>
                  </a:rPr>
                  <a:t>2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75" name="TextovéPole 74"/>
              <p:cNvSpPr txBox="1"/>
              <p:nvPr/>
            </p:nvSpPr>
            <p:spPr>
              <a:xfrm>
                <a:off x="1239902" y="2945821"/>
                <a:ext cx="36286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3</a:t>
                </a:r>
                <a:endParaRPr lang="cs-CZ" sz="2400" dirty="0"/>
              </a:p>
            </p:txBody>
          </p:sp>
          <p:sp>
            <p:nvSpPr>
              <p:cNvPr id="76" name="TextovéPole 75"/>
              <p:cNvSpPr txBox="1"/>
              <p:nvPr/>
            </p:nvSpPr>
            <p:spPr>
              <a:xfrm>
                <a:off x="1687586" y="2945821"/>
                <a:ext cx="36286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FF0000"/>
                    </a:solidFill>
                  </a:rPr>
                  <a:t>4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77" name="TextovéPole 76"/>
              <p:cNvSpPr txBox="1"/>
              <p:nvPr/>
            </p:nvSpPr>
            <p:spPr>
              <a:xfrm>
                <a:off x="2187080" y="2945821"/>
                <a:ext cx="36286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5</a:t>
                </a:r>
                <a:endParaRPr lang="cs-CZ" sz="2400" dirty="0"/>
              </a:p>
            </p:txBody>
          </p:sp>
          <p:sp>
            <p:nvSpPr>
              <p:cNvPr id="78" name="TextovéPole 77"/>
              <p:cNvSpPr txBox="1"/>
              <p:nvPr/>
            </p:nvSpPr>
            <p:spPr>
              <a:xfrm>
                <a:off x="2582954" y="2945821"/>
                <a:ext cx="36286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FF0000"/>
                    </a:solidFill>
                  </a:rPr>
                  <a:t>6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79" name="TextovéPole 78"/>
              <p:cNvSpPr txBox="1"/>
              <p:nvPr/>
            </p:nvSpPr>
            <p:spPr>
              <a:xfrm>
                <a:off x="3028312" y="2945821"/>
                <a:ext cx="36286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7</a:t>
                </a:r>
                <a:endParaRPr lang="cs-CZ" sz="2400" dirty="0"/>
              </a:p>
            </p:txBody>
          </p:sp>
          <p:sp>
            <p:nvSpPr>
              <p:cNvPr id="80" name="TextovéPole 79"/>
              <p:cNvSpPr txBox="1"/>
              <p:nvPr/>
            </p:nvSpPr>
            <p:spPr>
              <a:xfrm>
                <a:off x="3505232" y="2945821"/>
                <a:ext cx="36286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FF0000"/>
                    </a:solidFill>
                  </a:rPr>
                  <a:t>8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81" name="TextovéPole 80"/>
              <p:cNvSpPr txBox="1"/>
              <p:nvPr/>
            </p:nvSpPr>
            <p:spPr>
              <a:xfrm>
                <a:off x="3951293" y="2945821"/>
                <a:ext cx="36286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9</a:t>
                </a:r>
                <a:endParaRPr lang="cs-CZ" sz="2400" dirty="0"/>
              </a:p>
            </p:txBody>
          </p:sp>
          <p:sp>
            <p:nvSpPr>
              <p:cNvPr id="82" name="TextovéPole 81"/>
              <p:cNvSpPr txBox="1"/>
              <p:nvPr/>
            </p:nvSpPr>
            <p:spPr>
              <a:xfrm>
                <a:off x="4314154" y="2945821"/>
                <a:ext cx="59500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FF0000"/>
                    </a:solidFill>
                  </a:rPr>
                  <a:t>10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83" name="TextovéPole 82"/>
              <p:cNvSpPr txBox="1"/>
              <p:nvPr/>
            </p:nvSpPr>
            <p:spPr>
              <a:xfrm>
                <a:off x="4742291" y="2930728"/>
                <a:ext cx="61176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11</a:t>
                </a:r>
                <a:endParaRPr lang="cs-CZ" sz="2400" dirty="0"/>
              </a:p>
            </p:txBody>
          </p:sp>
          <p:sp>
            <p:nvSpPr>
              <p:cNvPr id="84" name="TextovéPole 83"/>
              <p:cNvSpPr txBox="1"/>
              <p:nvPr/>
            </p:nvSpPr>
            <p:spPr>
              <a:xfrm>
                <a:off x="5166754" y="2945821"/>
                <a:ext cx="68484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FF0000"/>
                    </a:solidFill>
                  </a:rPr>
                  <a:t>12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85" name="TextovéPole 84"/>
              <p:cNvSpPr txBox="1"/>
              <p:nvPr/>
            </p:nvSpPr>
            <p:spPr>
              <a:xfrm>
                <a:off x="5614438" y="2945821"/>
                <a:ext cx="613745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13</a:t>
                </a:r>
                <a:endParaRPr lang="cs-CZ" sz="2400" dirty="0"/>
              </a:p>
            </p:txBody>
          </p:sp>
          <p:sp>
            <p:nvSpPr>
              <p:cNvPr id="86" name="TextovéPole 85"/>
              <p:cNvSpPr txBox="1"/>
              <p:nvPr/>
            </p:nvSpPr>
            <p:spPr>
              <a:xfrm>
                <a:off x="6084168" y="2945821"/>
                <a:ext cx="64807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FF0000"/>
                    </a:solidFill>
                  </a:rPr>
                  <a:t>14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87" name="TextovéPole 86"/>
              <p:cNvSpPr txBox="1"/>
              <p:nvPr/>
            </p:nvSpPr>
            <p:spPr>
              <a:xfrm>
                <a:off x="6502500" y="2945821"/>
                <a:ext cx="64726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15</a:t>
                </a:r>
                <a:endParaRPr lang="cs-CZ" sz="2400" dirty="0"/>
              </a:p>
            </p:txBody>
          </p:sp>
          <p:sp>
            <p:nvSpPr>
              <p:cNvPr id="88" name="TextovéPole 87"/>
              <p:cNvSpPr txBox="1"/>
              <p:nvPr/>
            </p:nvSpPr>
            <p:spPr>
              <a:xfrm>
                <a:off x="6954610" y="2945821"/>
                <a:ext cx="589885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FF0000"/>
                    </a:solidFill>
                  </a:rPr>
                  <a:t>16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89" name="TextovéPole 88"/>
              <p:cNvSpPr txBox="1"/>
              <p:nvPr/>
            </p:nvSpPr>
            <p:spPr>
              <a:xfrm>
                <a:off x="7428090" y="2945821"/>
                <a:ext cx="64807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17</a:t>
                </a:r>
                <a:endParaRPr lang="cs-CZ" sz="2400" dirty="0"/>
              </a:p>
            </p:txBody>
          </p:sp>
          <p:sp>
            <p:nvSpPr>
              <p:cNvPr id="90" name="TextovéPole 89"/>
              <p:cNvSpPr txBox="1"/>
              <p:nvPr/>
            </p:nvSpPr>
            <p:spPr>
              <a:xfrm>
                <a:off x="7787905" y="2951903"/>
                <a:ext cx="65257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FF0000"/>
                    </a:solidFill>
                  </a:rPr>
                  <a:t>18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91" name="TextovéPole 90"/>
              <p:cNvSpPr txBox="1"/>
              <p:nvPr/>
            </p:nvSpPr>
            <p:spPr>
              <a:xfrm>
                <a:off x="8271571" y="2945821"/>
                <a:ext cx="65722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19</a:t>
                </a:r>
                <a:endParaRPr lang="cs-CZ" sz="2400" dirty="0"/>
              </a:p>
            </p:txBody>
          </p:sp>
          <p:sp>
            <p:nvSpPr>
              <p:cNvPr id="92" name="TextovéPole 91"/>
              <p:cNvSpPr txBox="1"/>
              <p:nvPr/>
            </p:nvSpPr>
            <p:spPr>
              <a:xfrm>
                <a:off x="8695170" y="2945821"/>
                <a:ext cx="65233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FF0000"/>
                    </a:solidFill>
                  </a:rPr>
                  <a:t>20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</p:grpSp>
      </p:grpSp>
      <p:grpSp>
        <p:nvGrpSpPr>
          <p:cNvPr id="3" name="Skupina 2"/>
          <p:cNvGrpSpPr/>
          <p:nvPr/>
        </p:nvGrpSpPr>
        <p:grpSpPr>
          <a:xfrm>
            <a:off x="184060" y="1863568"/>
            <a:ext cx="8772690" cy="464719"/>
            <a:chOff x="184060" y="1863568"/>
            <a:chExt cx="8772690" cy="464719"/>
          </a:xfrm>
        </p:grpSpPr>
        <p:sp>
          <p:nvSpPr>
            <p:cNvPr id="10" name="TextovéPole 9"/>
            <p:cNvSpPr txBox="1"/>
            <p:nvPr/>
          </p:nvSpPr>
          <p:spPr>
            <a:xfrm>
              <a:off x="903884" y="1863568"/>
              <a:ext cx="3628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2</a:t>
              </a:r>
              <a:endParaRPr lang="cs-CZ" sz="2400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759941" y="1863568"/>
              <a:ext cx="3628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4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2598552" y="1863568"/>
              <a:ext cx="3628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/>
                <a:t>6</a:t>
              </a:r>
              <a:endParaRPr lang="cs-CZ" sz="2400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3446195" y="1863568"/>
              <a:ext cx="44768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>
                  <a:solidFill>
                    <a:srgbClr val="FF0000"/>
                  </a:solidFill>
                </a:rPr>
                <a:t>8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7542985" y="1863568"/>
              <a:ext cx="49193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18</a:t>
              </a:r>
              <a:endParaRPr lang="cs-CZ" sz="2400" dirty="0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6663050" y="1866622"/>
              <a:ext cx="60174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16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4231432" y="1863568"/>
              <a:ext cx="52933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1</a:t>
              </a:r>
              <a:r>
                <a:rPr lang="en-US" sz="2400" dirty="0" smtClean="0"/>
                <a:t>0</a:t>
              </a:r>
              <a:endParaRPr lang="cs-CZ" sz="2400" dirty="0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5906041" y="1866622"/>
              <a:ext cx="4757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14</a:t>
              </a:r>
              <a:endParaRPr lang="cs-CZ" sz="2400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5102345" y="1863568"/>
              <a:ext cx="5211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12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31" name="TextovéPole 230"/>
            <p:cNvSpPr txBox="1"/>
            <p:nvPr/>
          </p:nvSpPr>
          <p:spPr>
            <a:xfrm>
              <a:off x="8322978" y="1866622"/>
              <a:ext cx="63377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2</a:t>
              </a:r>
              <a:r>
                <a:rPr lang="cs-CZ" sz="2400" dirty="0" smtClean="0">
                  <a:solidFill>
                    <a:srgbClr val="FF0000"/>
                  </a:solidFill>
                </a:rPr>
                <a:t>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113" name="TextovéPole 112"/>
            <p:cNvSpPr txBox="1"/>
            <p:nvPr/>
          </p:nvSpPr>
          <p:spPr>
            <a:xfrm>
              <a:off x="184060" y="1866621"/>
              <a:ext cx="3628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</p:grp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4" name="Rukopis 3"/>
              <p14:cNvContentPartPr/>
              <p14:nvPr/>
            </p14:nvContentPartPr>
            <p14:xfrm>
              <a:off x="223200" y="2366280"/>
              <a:ext cx="8421120" cy="196920"/>
            </p14:xfrm>
          </p:contentPart>
        </mc:Choice>
        <mc:Fallback xmlns="">
          <p:pic>
            <p:nvPicPr>
              <p:cNvPr id="4" name="Rukopis 3"/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213840" y="2356920"/>
                <a:ext cx="8439840" cy="2156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147389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5" dur="500"/>
                                        <p:tgtEl>
                                          <p:spTgt spid="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9" dur="500"/>
                                        <p:tgtEl>
                                          <p:spTgt spid="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00"/>
                                        <p:tgtEl>
                                          <p:spTgt spid="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6" dur="500"/>
                                        <p:tgtEl>
                                          <p:spTgt spid="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animBg="1"/>
      <p:bldP spid="201" grpId="0" animBg="1"/>
      <p:bldP spid="205" grpId="0" animBg="1"/>
      <p:bldP spid="206" grpId="0" animBg="1"/>
      <p:bldP spid="207" grpId="0" animBg="1"/>
      <p:bldP spid="208" grpId="0" animBg="1"/>
      <p:bldP spid="209" grpId="0" animBg="1"/>
      <p:bldP spid="210" grpId="0" animBg="1"/>
      <p:bldP spid="218" grpId="0" animBg="1"/>
      <p:bldP spid="219" grpId="0" animBg="1"/>
      <p:bldP spid="220" grpId="0" animBg="1"/>
      <p:bldP spid="221" grpId="0" animBg="1"/>
      <p:bldP spid="222" grpId="0" animBg="1"/>
      <p:bldP spid="223" grpId="0" animBg="1"/>
      <p:bldP spid="224" grpId="0" animBg="1"/>
      <p:bldP spid="225" grpId="0" animBg="1"/>
      <p:bldP spid="22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0515" y="332656"/>
            <a:ext cx="7738842" cy="1224136"/>
          </a:xfr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VYZNAČ NA ČÍSELNÉ OSE NÁSOBKY ČÍSLA 3.</a:t>
            </a: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grpSp>
        <p:nvGrpSpPr>
          <p:cNvPr id="227" name="Skupina 226"/>
          <p:cNvGrpSpPr/>
          <p:nvPr/>
        </p:nvGrpSpPr>
        <p:grpSpPr>
          <a:xfrm>
            <a:off x="372373" y="2352903"/>
            <a:ext cx="7579361" cy="488954"/>
            <a:chOff x="372373" y="2352903"/>
            <a:chExt cx="7579361" cy="488954"/>
          </a:xfrm>
        </p:grpSpPr>
        <p:sp>
          <p:nvSpPr>
            <p:cNvPr id="7" name="TextovéPole 6"/>
            <p:cNvSpPr txBox="1"/>
            <p:nvPr/>
          </p:nvSpPr>
          <p:spPr>
            <a:xfrm>
              <a:off x="372373" y="2380192"/>
              <a:ext cx="3628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2649164" y="2380192"/>
              <a:ext cx="6117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10</a:t>
              </a:r>
              <a:endParaRPr lang="cs-CZ" sz="2400" dirty="0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7294510" y="2380192"/>
              <a:ext cx="65722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30</a:t>
              </a:r>
              <a:endParaRPr lang="cs-CZ" sz="2400" dirty="0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4988221" y="2380192"/>
              <a:ext cx="65233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20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grpSp>
          <p:nvGrpSpPr>
            <p:cNvPr id="198" name="Skupina 197"/>
            <p:cNvGrpSpPr/>
            <p:nvPr/>
          </p:nvGrpSpPr>
          <p:grpSpPr>
            <a:xfrm>
              <a:off x="497880" y="2352903"/>
              <a:ext cx="7071199" cy="106370"/>
              <a:chOff x="497880" y="2352903"/>
              <a:chExt cx="7071199" cy="106370"/>
            </a:xfrm>
          </p:grpSpPr>
          <p:sp>
            <p:nvSpPr>
              <p:cNvPr id="28" name="Obdélník 27"/>
              <p:cNvSpPr/>
              <p:nvPr/>
            </p:nvSpPr>
            <p:spPr>
              <a:xfrm>
                <a:off x="497880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" name="Obdélník 28"/>
              <p:cNvSpPr/>
              <p:nvPr/>
            </p:nvSpPr>
            <p:spPr>
              <a:xfrm>
                <a:off x="735234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" name="Obdélník 29"/>
              <p:cNvSpPr/>
              <p:nvPr/>
            </p:nvSpPr>
            <p:spPr>
              <a:xfrm>
                <a:off x="961786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" name="Obdélník 30"/>
              <p:cNvSpPr/>
              <p:nvPr/>
            </p:nvSpPr>
            <p:spPr>
              <a:xfrm>
                <a:off x="1199135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" name="Obdélník 31"/>
              <p:cNvSpPr/>
              <p:nvPr/>
            </p:nvSpPr>
            <p:spPr>
              <a:xfrm>
                <a:off x="1436489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" name="Obdélník 32"/>
              <p:cNvSpPr/>
              <p:nvPr/>
            </p:nvSpPr>
            <p:spPr>
              <a:xfrm>
                <a:off x="1673842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" name="Obdélník 33"/>
              <p:cNvSpPr/>
              <p:nvPr/>
            </p:nvSpPr>
            <p:spPr>
              <a:xfrm>
                <a:off x="1925462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" name="Obdélník 34"/>
              <p:cNvSpPr/>
              <p:nvPr/>
            </p:nvSpPr>
            <p:spPr>
              <a:xfrm>
                <a:off x="2162815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" name="Obdélník 35"/>
              <p:cNvSpPr/>
              <p:nvPr/>
            </p:nvSpPr>
            <p:spPr>
              <a:xfrm>
                <a:off x="2399306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Obdélník 36"/>
              <p:cNvSpPr/>
              <p:nvPr/>
            </p:nvSpPr>
            <p:spPr>
              <a:xfrm>
                <a:off x="2636660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" name="Obdélník 37"/>
              <p:cNvSpPr/>
              <p:nvPr/>
            </p:nvSpPr>
            <p:spPr>
              <a:xfrm>
                <a:off x="2884659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Obdélník 38"/>
              <p:cNvSpPr/>
              <p:nvPr/>
            </p:nvSpPr>
            <p:spPr>
              <a:xfrm>
                <a:off x="3122013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0" name="Obdélník 39"/>
              <p:cNvSpPr/>
              <p:nvPr/>
            </p:nvSpPr>
            <p:spPr>
              <a:xfrm>
                <a:off x="3366426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1" name="Obdélník 40"/>
              <p:cNvSpPr/>
              <p:nvPr/>
            </p:nvSpPr>
            <p:spPr>
              <a:xfrm>
                <a:off x="3603780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2" name="Obdélník 41"/>
              <p:cNvSpPr/>
              <p:nvPr/>
            </p:nvSpPr>
            <p:spPr>
              <a:xfrm>
                <a:off x="3827295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3" name="Obdélník 42"/>
              <p:cNvSpPr/>
              <p:nvPr/>
            </p:nvSpPr>
            <p:spPr>
              <a:xfrm>
                <a:off x="4064648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4" name="Obdélník 43"/>
              <p:cNvSpPr/>
              <p:nvPr/>
            </p:nvSpPr>
            <p:spPr>
              <a:xfrm>
                <a:off x="4289138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5" name="Obdélník 44"/>
              <p:cNvSpPr/>
              <p:nvPr/>
            </p:nvSpPr>
            <p:spPr>
              <a:xfrm>
                <a:off x="4526491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6" name="Obdélník 45"/>
              <p:cNvSpPr/>
              <p:nvPr/>
            </p:nvSpPr>
            <p:spPr>
              <a:xfrm>
                <a:off x="4753793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7" name="Obdélník 46"/>
              <p:cNvSpPr/>
              <p:nvPr/>
            </p:nvSpPr>
            <p:spPr>
              <a:xfrm>
                <a:off x="4991142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8" name="Obdélník 187"/>
              <p:cNvSpPr/>
              <p:nvPr/>
            </p:nvSpPr>
            <p:spPr>
              <a:xfrm>
                <a:off x="5225242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9" name="Obdélník 188"/>
              <p:cNvSpPr/>
              <p:nvPr/>
            </p:nvSpPr>
            <p:spPr>
              <a:xfrm>
                <a:off x="5462596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0" name="Obdélník 189"/>
              <p:cNvSpPr/>
              <p:nvPr/>
            </p:nvSpPr>
            <p:spPr>
              <a:xfrm>
                <a:off x="5707009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1" name="Obdélník 190"/>
              <p:cNvSpPr/>
              <p:nvPr/>
            </p:nvSpPr>
            <p:spPr>
              <a:xfrm>
                <a:off x="5944363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2" name="Obdélník 191"/>
              <p:cNvSpPr/>
              <p:nvPr/>
            </p:nvSpPr>
            <p:spPr>
              <a:xfrm>
                <a:off x="6167878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3" name="Obdélník 192"/>
              <p:cNvSpPr/>
              <p:nvPr/>
            </p:nvSpPr>
            <p:spPr>
              <a:xfrm>
                <a:off x="6405231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4" name="Obdélník 193"/>
              <p:cNvSpPr/>
              <p:nvPr/>
            </p:nvSpPr>
            <p:spPr>
              <a:xfrm>
                <a:off x="6629721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5" name="Obdélník 194"/>
              <p:cNvSpPr/>
              <p:nvPr/>
            </p:nvSpPr>
            <p:spPr>
              <a:xfrm>
                <a:off x="6867074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6" name="Obdélník 195"/>
              <p:cNvSpPr/>
              <p:nvPr/>
            </p:nvSpPr>
            <p:spPr>
              <a:xfrm>
                <a:off x="7094376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7" name="Obdélník 196"/>
              <p:cNvSpPr/>
              <p:nvPr/>
            </p:nvSpPr>
            <p:spPr>
              <a:xfrm>
                <a:off x="7331725" y="2352903"/>
                <a:ext cx="237354" cy="106370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199" name="Vývojový diagram: ukončení 198"/>
          <p:cNvSpPr/>
          <p:nvPr/>
        </p:nvSpPr>
        <p:spPr>
          <a:xfrm>
            <a:off x="435126" y="2960103"/>
            <a:ext cx="1609013" cy="432048"/>
          </a:xfrm>
          <a:prstGeom prst="flowChartTerminator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4 : 3 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0" name="Vývojový diagram: ukončení 199"/>
          <p:cNvSpPr/>
          <p:nvPr/>
        </p:nvSpPr>
        <p:spPr>
          <a:xfrm>
            <a:off x="435126" y="3662604"/>
            <a:ext cx="1609013" cy="432048"/>
          </a:xfrm>
          <a:prstGeom prst="flowChartTerminator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11 : 3 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1" name="Vývojový diagram: ukončení 200"/>
          <p:cNvSpPr/>
          <p:nvPr/>
        </p:nvSpPr>
        <p:spPr>
          <a:xfrm>
            <a:off x="435126" y="4365104"/>
            <a:ext cx="1609013" cy="432048"/>
          </a:xfrm>
          <a:prstGeom prst="flowChartTerminator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13 : 3 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5" name="Vývojový diagram: ukončení 204"/>
          <p:cNvSpPr/>
          <p:nvPr/>
        </p:nvSpPr>
        <p:spPr>
          <a:xfrm>
            <a:off x="2203853" y="2960103"/>
            <a:ext cx="614238" cy="432048"/>
          </a:xfrm>
          <a:prstGeom prst="flowChartTerminator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1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6" name="Vývojový diagram: ukončení 205"/>
          <p:cNvSpPr/>
          <p:nvPr/>
        </p:nvSpPr>
        <p:spPr>
          <a:xfrm>
            <a:off x="2203853" y="3662604"/>
            <a:ext cx="614238" cy="432048"/>
          </a:xfrm>
          <a:prstGeom prst="flowChartTerminator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3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7" name="Vývojový diagram: ukončení 206"/>
          <p:cNvSpPr/>
          <p:nvPr/>
        </p:nvSpPr>
        <p:spPr>
          <a:xfrm>
            <a:off x="2203853" y="4365104"/>
            <a:ext cx="614238" cy="432048"/>
          </a:xfrm>
          <a:prstGeom prst="flowChartTerminator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4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8" name="Vývojový diagram: ukončení 207"/>
          <p:cNvSpPr/>
          <p:nvPr/>
        </p:nvSpPr>
        <p:spPr>
          <a:xfrm>
            <a:off x="3003336" y="2957601"/>
            <a:ext cx="614238" cy="432048"/>
          </a:xfrm>
          <a:prstGeom prst="flowChartTerminator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1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9" name="Vývojový diagram: ukončení 208"/>
          <p:cNvSpPr/>
          <p:nvPr/>
        </p:nvSpPr>
        <p:spPr>
          <a:xfrm>
            <a:off x="2986931" y="3662604"/>
            <a:ext cx="614238" cy="432048"/>
          </a:xfrm>
          <a:prstGeom prst="flowChartTerminator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2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10" name="Vývojový diagram: ukončení 209"/>
          <p:cNvSpPr/>
          <p:nvPr/>
        </p:nvSpPr>
        <p:spPr>
          <a:xfrm>
            <a:off x="2986931" y="4365104"/>
            <a:ext cx="614238" cy="432048"/>
          </a:xfrm>
          <a:prstGeom prst="flowChartTerminator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1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18" name="Vývojový diagram: ukončení 217"/>
          <p:cNvSpPr/>
          <p:nvPr/>
        </p:nvSpPr>
        <p:spPr>
          <a:xfrm>
            <a:off x="4047010" y="2960103"/>
            <a:ext cx="1609013" cy="432048"/>
          </a:xfrm>
          <a:prstGeom prst="flowChartTerminator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20 : 3 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19" name="Vývojový diagram: ukončení 218"/>
          <p:cNvSpPr/>
          <p:nvPr/>
        </p:nvSpPr>
        <p:spPr>
          <a:xfrm>
            <a:off x="4047010" y="3662604"/>
            <a:ext cx="1609013" cy="432048"/>
          </a:xfrm>
          <a:prstGeom prst="flowChartTerminator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25</a:t>
            </a:r>
            <a:r>
              <a:rPr lang="cs-CZ" sz="2400" dirty="0" smtClean="0">
                <a:solidFill>
                  <a:srgbClr val="002060"/>
                </a:solidFill>
              </a:rPr>
              <a:t> : 3 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0" name="Vývojový diagram: ukončení 219"/>
          <p:cNvSpPr/>
          <p:nvPr/>
        </p:nvSpPr>
        <p:spPr>
          <a:xfrm>
            <a:off x="4047010" y="4365104"/>
            <a:ext cx="1609013" cy="432048"/>
          </a:xfrm>
          <a:prstGeom prst="flowChartTerminator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29</a:t>
            </a:r>
            <a:r>
              <a:rPr lang="cs-CZ" sz="2400" dirty="0" smtClean="0">
                <a:solidFill>
                  <a:srgbClr val="002060"/>
                </a:solidFill>
              </a:rPr>
              <a:t> : 3 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1" name="Vývojový diagram: ukončení 220"/>
          <p:cNvSpPr/>
          <p:nvPr/>
        </p:nvSpPr>
        <p:spPr>
          <a:xfrm>
            <a:off x="5815737" y="2960103"/>
            <a:ext cx="614238" cy="432048"/>
          </a:xfrm>
          <a:prstGeom prst="flowChartTerminator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6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2" name="Vývojový diagram: ukončení 221"/>
          <p:cNvSpPr/>
          <p:nvPr/>
        </p:nvSpPr>
        <p:spPr>
          <a:xfrm>
            <a:off x="5815737" y="3662604"/>
            <a:ext cx="614238" cy="432048"/>
          </a:xfrm>
          <a:prstGeom prst="flowChartTerminator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8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3" name="Vývojový diagram: ukončení 222"/>
          <p:cNvSpPr/>
          <p:nvPr/>
        </p:nvSpPr>
        <p:spPr>
          <a:xfrm>
            <a:off x="5815737" y="4365104"/>
            <a:ext cx="614238" cy="432048"/>
          </a:xfrm>
          <a:prstGeom prst="flowChartTerminator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9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4" name="Vývojový diagram: ukončení 223"/>
          <p:cNvSpPr/>
          <p:nvPr/>
        </p:nvSpPr>
        <p:spPr>
          <a:xfrm>
            <a:off x="6629721" y="2957601"/>
            <a:ext cx="614238" cy="432048"/>
          </a:xfrm>
          <a:prstGeom prst="flowChartTerminator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2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5" name="Vývojový diagram: ukončení 224"/>
          <p:cNvSpPr/>
          <p:nvPr/>
        </p:nvSpPr>
        <p:spPr>
          <a:xfrm>
            <a:off x="6598815" y="3662604"/>
            <a:ext cx="614238" cy="432048"/>
          </a:xfrm>
          <a:prstGeom prst="flowChartTerminator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1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6" name="Vývojový diagram: ukončení 225"/>
          <p:cNvSpPr/>
          <p:nvPr/>
        </p:nvSpPr>
        <p:spPr>
          <a:xfrm>
            <a:off x="6598815" y="4365104"/>
            <a:ext cx="614238" cy="432048"/>
          </a:xfrm>
          <a:prstGeom prst="flowChartTerminator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2</a:t>
            </a:r>
            <a:endParaRPr lang="cs-CZ" sz="2400" dirty="0">
              <a:solidFill>
                <a:srgbClr val="002060"/>
              </a:solidFill>
            </a:endParaRPr>
          </a:p>
        </p:txBody>
      </p:sp>
      <p:pic>
        <p:nvPicPr>
          <p:cNvPr id="2051" name="Picture 3" descr="C:\Users\ucitel\AppData\Local\Microsoft\Windows\Temporary Internet Files\Content.IE5\ZXBK0HSH\MC90043934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429" b="93905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3959" y="4558680"/>
            <a:ext cx="1634968" cy="1634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Skupina 2"/>
          <p:cNvGrpSpPr/>
          <p:nvPr/>
        </p:nvGrpSpPr>
        <p:grpSpPr>
          <a:xfrm>
            <a:off x="340969" y="1841152"/>
            <a:ext cx="7610765" cy="484081"/>
            <a:chOff x="340969" y="1841152"/>
            <a:chExt cx="7610765" cy="484081"/>
          </a:xfrm>
        </p:grpSpPr>
        <p:sp>
          <p:nvSpPr>
            <p:cNvPr id="10" name="TextovéPole 9"/>
            <p:cNvSpPr txBox="1"/>
            <p:nvPr/>
          </p:nvSpPr>
          <p:spPr>
            <a:xfrm>
              <a:off x="1044043" y="1863568"/>
              <a:ext cx="3628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3</a:t>
              </a:r>
              <a:endParaRPr lang="cs-CZ" sz="2400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759941" y="1863568"/>
              <a:ext cx="3628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6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2455229" y="1863568"/>
              <a:ext cx="3628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9</a:t>
              </a:r>
              <a:endParaRPr lang="cs-CZ" sz="2400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3156096" y="1863568"/>
              <a:ext cx="44768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12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6594455" y="1863568"/>
              <a:ext cx="49193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27</a:t>
              </a:r>
              <a:endParaRPr lang="cs-CZ" sz="2400" dirty="0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5880844" y="1863568"/>
              <a:ext cx="60174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24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3866116" y="1863568"/>
              <a:ext cx="52933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15</a:t>
              </a:r>
              <a:endParaRPr lang="cs-CZ" sz="2400" dirty="0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5231295" y="1863568"/>
              <a:ext cx="4757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21</a:t>
              </a:r>
              <a:endParaRPr lang="cs-CZ" sz="2400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4493212" y="1863568"/>
              <a:ext cx="5211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18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31" name="TextovéPole 230"/>
            <p:cNvSpPr txBox="1"/>
            <p:nvPr/>
          </p:nvSpPr>
          <p:spPr>
            <a:xfrm>
              <a:off x="7317962" y="1841152"/>
              <a:ext cx="63377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30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69" name="TextovéPole 68"/>
            <p:cNvSpPr txBox="1"/>
            <p:nvPr/>
          </p:nvSpPr>
          <p:spPr>
            <a:xfrm>
              <a:off x="340969" y="1850298"/>
              <a:ext cx="3628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</p:grp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4" name="Rukopis 3"/>
              <p14:cNvContentPartPr/>
              <p14:nvPr/>
            </p14:nvContentPartPr>
            <p14:xfrm>
              <a:off x="500040" y="2295000"/>
              <a:ext cx="7072560" cy="205560"/>
            </p14:xfrm>
          </p:contentPart>
        </mc:Choice>
        <mc:Fallback xmlns="">
          <p:pic>
            <p:nvPicPr>
              <p:cNvPr id="4" name="Rukopis 3"/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90680" y="2285640"/>
                <a:ext cx="7091280" cy="2242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082401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5" dur="500"/>
                                        <p:tgtEl>
                                          <p:spTgt spid="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9" dur="500"/>
                                        <p:tgtEl>
                                          <p:spTgt spid="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00"/>
                                        <p:tgtEl>
                                          <p:spTgt spid="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6" dur="500"/>
                                        <p:tgtEl>
                                          <p:spTgt spid="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animBg="1"/>
      <p:bldP spid="201" grpId="0" animBg="1"/>
      <p:bldP spid="205" grpId="0" animBg="1"/>
      <p:bldP spid="206" grpId="0" animBg="1"/>
      <p:bldP spid="207" grpId="0" animBg="1"/>
      <p:bldP spid="208" grpId="0" animBg="1"/>
      <p:bldP spid="209" grpId="0" animBg="1"/>
      <p:bldP spid="210" grpId="0" animBg="1"/>
      <p:bldP spid="218" grpId="0" animBg="1"/>
      <p:bldP spid="219" grpId="0" animBg="1"/>
      <p:bldP spid="220" grpId="0" animBg="1"/>
      <p:bldP spid="221" grpId="0" animBg="1"/>
      <p:bldP spid="222" grpId="0" animBg="1"/>
      <p:bldP spid="223" grpId="0" animBg="1"/>
      <p:bldP spid="224" grpId="0" animBg="1"/>
      <p:bldP spid="225" grpId="0" animBg="1"/>
      <p:bldP spid="22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0515" y="332656"/>
            <a:ext cx="7738842" cy="1224136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VYZNAČ NA ČÍSELNÉ OSE NÁSOBKY ČÍSLA 4.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99" name="Vývojový diagram: ukončení 198"/>
          <p:cNvSpPr/>
          <p:nvPr/>
        </p:nvSpPr>
        <p:spPr>
          <a:xfrm>
            <a:off x="435126" y="2960103"/>
            <a:ext cx="1609013" cy="432048"/>
          </a:xfrm>
          <a:prstGeom prst="flowChartTerminator">
            <a:avLst/>
          </a:prstGeom>
          <a:solidFill>
            <a:srgbClr val="FF00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15 : 4 =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200" name="Vývojový diagram: ukončení 199"/>
          <p:cNvSpPr/>
          <p:nvPr/>
        </p:nvSpPr>
        <p:spPr>
          <a:xfrm>
            <a:off x="435126" y="3662604"/>
            <a:ext cx="1609013" cy="432048"/>
          </a:xfrm>
          <a:prstGeom prst="flowChartTerminator">
            <a:avLst/>
          </a:prstGeom>
          <a:solidFill>
            <a:srgbClr val="FF00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11 : 4=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201" name="Vývojový diagram: ukončení 200"/>
          <p:cNvSpPr/>
          <p:nvPr/>
        </p:nvSpPr>
        <p:spPr>
          <a:xfrm>
            <a:off x="435126" y="4365104"/>
            <a:ext cx="1609013" cy="432048"/>
          </a:xfrm>
          <a:prstGeom prst="flowChartTerminator">
            <a:avLst/>
          </a:prstGeom>
          <a:solidFill>
            <a:srgbClr val="FF00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13 : 4 =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205" name="Vývojový diagram: ukončení 204"/>
          <p:cNvSpPr/>
          <p:nvPr/>
        </p:nvSpPr>
        <p:spPr>
          <a:xfrm>
            <a:off x="2203853" y="2960103"/>
            <a:ext cx="614238" cy="432048"/>
          </a:xfrm>
          <a:prstGeom prst="flowChartTerminator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3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6" name="Vývojový diagram: ukončení 205"/>
          <p:cNvSpPr/>
          <p:nvPr/>
        </p:nvSpPr>
        <p:spPr>
          <a:xfrm>
            <a:off x="2203853" y="3662604"/>
            <a:ext cx="614238" cy="432048"/>
          </a:xfrm>
          <a:prstGeom prst="flowChartTerminator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2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7" name="Vývojový diagram: ukončení 206"/>
          <p:cNvSpPr/>
          <p:nvPr/>
        </p:nvSpPr>
        <p:spPr>
          <a:xfrm>
            <a:off x="2203853" y="4365104"/>
            <a:ext cx="614238" cy="432048"/>
          </a:xfrm>
          <a:prstGeom prst="flowChartTerminator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3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8" name="Vývojový diagram: ukončení 207"/>
          <p:cNvSpPr/>
          <p:nvPr/>
        </p:nvSpPr>
        <p:spPr>
          <a:xfrm>
            <a:off x="3003336" y="2957601"/>
            <a:ext cx="614238" cy="432048"/>
          </a:xfrm>
          <a:prstGeom prst="flowChartTerminator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3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209" name="Vývojový diagram: ukončení 208"/>
          <p:cNvSpPr/>
          <p:nvPr/>
        </p:nvSpPr>
        <p:spPr>
          <a:xfrm>
            <a:off x="2986931" y="3662604"/>
            <a:ext cx="614238" cy="432048"/>
          </a:xfrm>
          <a:prstGeom prst="flowChartTerminator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3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210" name="Vývojový diagram: ukončení 209"/>
          <p:cNvSpPr/>
          <p:nvPr/>
        </p:nvSpPr>
        <p:spPr>
          <a:xfrm>
            <a:off x="2986931" y="4365104"/>
            <a:ext cx="614238" cy="432048"/>
          </a:xfrm>
          <a:prstGeom prst="flowChartTerminator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1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218" name="Vývojový diagram: ukončení 217"/>
          <p:cNvSpPr/>
          <p:nvPr/>
        </p:nvSpPr>
        <p:spPr>
          <a:xfrm>
            <a:off x="4047010" y="2960103"/>
            <a:ext cx="1609013" cy="432048"/>
          </a:xfrm>
          <a:prstGeom prst="flowChartTerminator">
            <a:avLst/>
          </a:prstGeom>
          <a:solidFill>
            <a:srgbClr val="FF00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FFFF00"/>
                </a:solidFill>
              </a:rPr>
              <a:t>2</a:t>
            </a:r>
            <a:r>
              <a:rPr lang="cs-CZ" sz="2400" dirty="0" smtClean="0">
                <a:solidFill>
                  <a:srgbClr val="FFFF00"/>
                </a:solidFill>
              </a:rPr>
              <a:t>9 : 4 =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219" name="Vývojový diagram: ukončení 218"/>
          <p:cNvSpPr/>
          <p:nvPr/>
        </p:nvSpPr>
        <p:spPr>
          <a:xfrm>
            <a:off x="4047010" y="3662604"/>
            <a:ext cx="1609013" cy="432048"/>
          </a:xfrm>
          <a:prstGeom prst="flowChartTerminator">
            <a:avLst/>
          </a:prstGeom>
          <a:solidFill>
            <a:srgbClr val="FF00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FFFF00"/>
                </a:solidFill>
              </a:rPr>
              <a:t>35</a:t>
            </a:r>
            <a:r>
              <a:rPr lang="cs-CZ" sz="2400" dirty="0" smtClean="0">
                <a:solidFill>
                  <a:srgbClr val="FFFF00"/>
                </a:solidFill>
              </a:rPr>
              <a:t> : 4 =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220" name="Vývojový diagram: ukončení 219"/>
          <p:cNvSpPr/>
          <p:nvPr/>
        </p:nvSpPr>
        <p:spPr>
          <a:xfrm>
            <a:off x="4047010" y="4365104"/>
            <a:ext cx="1609013" cy="432048"/>
          </a:xfrm>
          <a:prstGeom prst="flowChartTerminator">
            <a:avLst/>
          </a:prstGeom>
          <a:solidFill>
            <a:srgbClr val="FF00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FFFF00"/>
                </a:solidFill>
              </a:rPr>
              <a:t>38</a:t>
            </a:r>
            <a:r>
              <a:rPr lang="cs-CZ" sz="2400" dirty="0" smtClean="0">
                <a:solidFill>
                  <a:srgbClr val="FFFF00"/>
                </a:solidFill>
              </a:rPr>
              <a:t> : 4 =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221" name="Vývojový diagram: ukončení 220"/>
          <p:cNvSpPr/>
          <p:nvPr/>
        </p:nvSpPr>
        <p:spPr>
          <a:xfrm>
            <a:off x="5815737" y="2960103"/>
            <a:ext cx="614238" cy="432048"/>
          </a:xfrm>
          <a:prstGeom prst="flowChartTerminator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7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2" name="Vývojový diagram: ukončení 221"/>
          <p:cNvSpPr/>
          <p:nvPr/>
        </p:nvSpPr>
        <p:spPr>
          <a:xfrm>
            <a:off x="5815737" y="3662604"/>
            <a:ext cx="614238" cy="432048"/>
          </a:xfrm>
          <a:prstGeom prst="flowChartTerminator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8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3" name="Vývojový diagram: ukončení 222"/>
          <p:cNvSpPr/>
          <p:nvPr/>
        </p:nvSpPr>
        <p:spPr>
          <a:xfrm>
            <a:off x="5815737" y="4365104"/>
            <a:ext cx="614238" cy="432048"/>
          </a:xfrm>
          <a:prstGeom prst="flowChartTerminator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9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4" name="Vývojový diagram: ukončení 223"/>
          <p:cNvSpPr/>
          <p:nvPr/>
        </p:nvSpPr>
        <p:spPr>
          <a:xfrm>
            <a:off x="6629721" y="2957601"/>
            <a:ext cx="614238" cy="432048"/>
          </a:xfrm>
          <a:prstGeom prst="flowChartTerminator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7030A0"/>
                </a:solidFill>
              </a:rPr>
              <a:t>1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225" name="Vývojový diagram: ukončení 224"/>
          <p:cNvSpPr/>
          <p:nvPr/>
        </p:nvSpPr>
        <p:spPr>
          <a:xfrm>
            <a:off x="6598815" y="3662604"/>
            <a:ext cx="614238" cy="432048"/>
          </a:xfrm>
          <a:prstGeom prst="flowChartTerminator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7030A0"/>
                </a:solidFill>
              </a:rPr>
              <a:t>3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226" name="Vývojový diagram: ukončení 225"/>
          <p:cNvSpPr/>
          <p:nvPr/>
        </p:nvSpPr>
        <p:spPr>
          <a:xfrm>
            <a:off x="6598815" y="4365104"/>
            <a:ext cx="614238" cy="432048"/>
          </a:xfrm>
          <a:prstGeom prst="flowChartTerminator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7030A0"/>
                </a:solidFill>
              </a:rPr>
              <a:t>2</a:t>
            </a:r>
            <a:endParaRPr lang="cs-CZ" sz="2400" dirty="0">
              <a:solidFill>
                <a:srgbClr val="7030A0"/>
              </a:solidFill>
            </a:endParaRPr>
          </a:p>
        </p:txBody>
      </p:sp>
      <p:pic>
        <p:nvPicPr>
          <p:cNvPr id="2051" name="Picture 3" descr="C:\Users\ucitel\AppData\Local\Microsoft\Windows\Temporary Internet Files\Content.IE5\ZXBK0HSH\MC90043934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429" b="93905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3959" y="4558680"/>
            <a:ext cx="1634968" cy="1634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372374" y="2352903"/>
            <a:ext cx="7689069" cy="555602"/>
            <a:chOff x="372374" y="2352903"/>
            <a:chExt cx="7689069" cy="555602"/>
          </a:xfrm>
        </p:grpSpPr>
        <p:sp>
          <p:nvSpPr>
            <p:cNvPr id="7" name="TextovéPole 6"/>
            <p:cNvSpPr txBox="1"/>
            <p:nvPr/>
          </p:nvSpPr>
          <p:spPr>
            <a:xfrm>
              <a:off x="372374" y="2380192"/>
              <a:ext cx="2781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2063514" y="2380192"/>
              <a:ext cx="46889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10</a:t>
              </a:r>
              <a:endParaRPr lang="cs-CZ" sz="2400" dirty="0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5677976" y="2380192"/>
              <a:ext cx="50374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30</a:t>
              </a:r>
              <a:endParaRPr lang="cs-CZ" sz="2400" dirty="0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3844443" y="2406088"/>
              <a:ext cx="49999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20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468571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650495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824141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bdélník 30"/>
            <p:cNvSpPr/>
            <p:nvPr/>
          </p:nvSpPr>
          <p:spPr>
            <a:xfrm>
              <a:off x="1006061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1187986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1369909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1562768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Obdélník 34"/>
            <p:cNvSpPr/>
            <p:nvPr/>
          </p:nvSpPr>
          <p:spPr>
            <a:xfrm>
              <a:off x="1744692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Obdélník 35"/>
            <p:cNvSpPr/>
            <p:nvPr/>
          </p:nvSpPr>
          <p:spPr>
            <a:xfrm>
              <a:off x="1925955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Obdélník 36"/>
            <p:cNvSpPr/>
            <p:nvPr/>
          </p:nvSpPr>
          <p:spPr>
            <a:xfrm>
              <a:off x="2107879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Obdélník 37"/>
            <p:cNvSpPr/>
            <p:nvPr/>
          </p:nvSpPr>
          <p:spPr>
            <a:xfrm>
              <a:off x="2297963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Obdélník 38"/>
            <p:cNvSpPr/>
            <p:nvPr/>
          </p:nvSpPr>
          <p:spPr>
            <a:xfrm>
              <a:off x="2479887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Obdélník 39"/>
            <p:cNvSpPr/>
            <p:nvPr/>
          </p:nvSpPr>
          <p:spPr>
            <a:xfrm>
              <a:off x="2667222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Obdélník 40"/>
            <p:cNvSpPr/>
            <p:nvPr/>
          </p:nvSpPr>
          <p:spPr>
            <a:xfrm>
              <a:off x="2849147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Obdélník 41"/>
            <p:cNvSpPr/>
            <p:nvPr/>
          </p:nvSpPr>
          <p:spPr>
            <a:xfrm>
              <a:off x="3020464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Obdélník 42"/>
            <p:cNvSpPr/>
            <p:nvPr/>
          </p:nvSpPr>
          <p:spPr>
            <a:xfrm>
              <a:off x="3202388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Obdélník 43"/>
            <p:cNvSpPr/>
            <p:nvPr/>
          </p:nvSpPr>
          <p:spPr>
            <a:xfrm>
              <a:off x="3374452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Obdélník 44"/>
            <p:cNvSpPr/>
            <p:nvPr/>
          </p:nvSpPr>
          <p:spPr>
            <a:xfrm>
              <a:off x="3556376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Obdélník 45"/>
            <p:cNvSpPr/>
            <p:nvPr/>
          </p:nvSpPr>
          <p:spPr>
            <a:xfrm>
              <a:off x="3730596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Obdélník 46"/>
            <p:cNvSpPr/>
            <p:nvPr/>
          </p:nvSpPr>
          <p:spPr>
            <a:xfrm>
              <a:off x="3912517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8" name="Obdélník 187"/>
            <p:cNvSpPr/>
            <p:nvPr/>
          </p:nvSpPr>
          <p:spPr>
            <a:xfrm>
              <a:off x="4091947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9" name="Obdélník 188"/>
            <p:cNvSpPr/>
            <p:nvPr/>
          </p:nvSpPr>
          <p:spPr>
            <a:xfrm>
              <a:off x="4273871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0" name="Obdélník 189"/>
            <p:cNvSpPr/>
            <p:nvPr/>
          </p:nvSpPr>
          <p:spPr>
            <a:xfrm>
              <a:off x="4461206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1" name="Obdélník 190"/>
            <p:cNvSpPr/>
            <p:nvPr/>
          </p:nvSpPr>
          <p:spPr>
            <a:xfrm>
              <a:off x="4643131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2" name="Obdélník 191"/>
            <p:cNvSpPr/>
            <p:nvPr/>
          </p:nvSpPr>
          <p:spPr>
            <a:xfrm>
              <a:off x="4814448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3" name="Obdélník 192"/>
            <p:cNvSpPr/>
            <p:nvPr/>
          </p:nvSpPr>
          <p:spPr>
            <a:xfrm>
              <a:off x="4996372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4" name="Obdélník 193"/>
            <p:cNvSpPr/>
            <p:nvPr/>
          </p:nvSpPr>
          <p:spPr>
            <a:xfrm>
              <a:off x="5168436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5" name="Obdélník 194"/>
            <p:cNvSpPr/>
            <p:nvPr/>
          </p:nvSpPr>
          <p:spPr>
            <a:xfrm>
              <a:off x="5350360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6" name="Obdélník 195"/>
            <p:cNvSpPr/>
            <p:nvPr/>
          </p:nvSpPr>
          <p:spPr>
            <a:xfrm>
              <a:off x="5524580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7" name="Obdélník 196"/>
            <p:cNvSpPr/>
            <p:nvPr/>
          </p:nvSpPr>
          <p:spPr>
            <a:xfrm>
              <a:off x="5706501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Obdélník 69"/>
            <p:cNvSpPr/>
            <p:nvPr/>
          </p:nvSpPr>
          <p:spPr>
            <a:xfrm>
              <a:off x="5886938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" name="Obdélník 70"/>
            <p:cNvSpPr/>
            <p:nvPr/>
          </p:nvSpPr>
          <p:spPr>
            <a:xfrm>
              <a:off x="6068862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" name="Obdélník 71"/>
            <p:cNvSpPr/>
            <p:nvPr/>
          </p:nvSpPr>
          <p:spPr>
            <a:xfrm>
              <a:off x="6256197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Obdélník 72"/>
            <p:cNvSpPr/>
            <p:nvPr/>
          </p:nvSpPr>
          <p:spPr>
            <a:xfrm>
              <a:off x="6438122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" name="Obdélník 73"/>
            <p:cNvSpPr/>
            <p:nvPr/>
          </p:nvSpPr>
          <p:spPr>
            <a:xfrm>
              <a:off x="6609439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5" name="Obdélník 74"/>
            <p:cNvSpPr/>
            <p:nvPr/>
          </p:nvSpPr>
          <p:spPr>
            <a:xfrm>
              <a:off x="6791363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6" name="Obdélník 75"/>
            <p:cNvSpPr/>
            <p:nvPr/>
          </p:nvSpPr>
          <p:spPr>
            <a:xfrm>
              <a:off x="6963427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7" name="Obdélník 76"/>
            <p:cNvSpPr/>
            <p:nvPr/>
          </p:nvSpPr>
          <p:spPr>
            <a:xfrm>
              <a:off x="7145351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8" name="Obdélník 77"/>
            <p:cNvSpPr/>
            <p:nvPr/>
          </p:nvSpPr>
          <p:spPr>
            <a:xfrm>
              <a:off x="7319571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Obdélník 78"/>
            <p:cNvSpPr/>
            <p:nvPr/>
          </p:nvSpPr>
          <p:spPr>
            <a:xfrm>
              <a:off x="7501492" y="2352903"/>
              <a:ext cx="181924" cy="106370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0" name="TextovéPole 79"/>
            <p:cNvSpPr txBox="1"/>
            <p:nvPr/>
          </p:nvSpPr>
          <p:spPr>
            <a:xfrm>
              <a:off x="7410533" y="2446840"/>
              <a:ext cx="65091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40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378596" y="1802542"/>
            <a:ext cx="7682847" cy="461665"/>
            <a:chOff x="378596" y="1802542"/>
            <a:chExt cx="7682847" cy="461665"/>
          </a:xfrm>
        </p:grpSpPr>
        <p:sp>
          <p:nvSpPr>
            <p:cNvPr id="10" name="TextovéPole 9"/>
            <p:cNvSpPr txBox="1"/>
            <p:nvPr/>
          </p:nvSpPr>
          <p:spPr>
            <a:xfrm>
              <a:off x="1007049" y="1802542"/>
              <a:ext cx="3628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4</a:t>
              </a:r>
              <a:endParaRPr lang="cs-CZ" sz="2400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759941" y="1802542"/>
              <a:ext cx="3628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8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2455229" y="1802542"/>
              <a:ext cx="48488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12</a:t>
              </a:r>
              <a:endParaRPr lang="cs-CZ" sz="2400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3156096" y="1802542"/>
              <a:ext cx="49124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16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6700847" y="1802542"/>
              <a:ext cx="55089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36</a:t>
              </a:r>
              <a:endParaRPr lang="cs-CZ" sz="2400" dirty="0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6068862" y="1802542"/>
              <a:ext cx="60174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32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3866116" y="1802542"/>
              <a:ext cx="52933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20</a:t>
              </a:r>
              <a:endParaRPr lang="cs-CZ" sz="2400" dirty="0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5231295" y="1802542"/>
              <a:ext cx="56616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28</a:t>
              </a:r>
              <a:endParaRPr lang="cs-CZ" sz="2400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4493212" y="1802542"/>
              <a:ext cx="5211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24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31" name="TextovéPole 230"/>
            <p:cNvSpPr txBox="1"/>
            <p:nvPr/>
          </p:nvSpPr>
          <p:spPr>
            <a:xfrm>
              <a:off x="7427671" y="1802542"/>
              <a:ext cx="63377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40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81" name="TextovéPole 80"/>
            <p:cNvSpPr txBox="1"/>
            <p:nvPr/>
          </p:nvSpPr>
          <p:spPr>
            <a:xfrm>
              <a:off x="378596" y="1802542"/>
              <a:ext cx="3628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</p:grp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4" name="Rukopis 3"/>
              <p14:cNvContentPartPr/>
              <p14:nvPr/>
            </p14:nvContentPartPr>
            <p14:xfrm>
              <a:off x="446400" y="2295000"/>
              <a:ext cx="7242480" cy="205560"/>
            </p14:xfrm>
          </p:contentPart>
        </mc:Choice>
        <mc:Fallback xmlns="">
          <p:pic>
            <p:nvPicPr>
              <p:cNvPr id="4" name="Rukopis 3"/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37040" y="2285640"/>
                <a:ext cx="7261200" cy="2242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678060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5" dur="500"/>
                                        <p:tgtEl>
                                          <p:spTgt spid="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9" dur="500"/>
                                        <p:tgtEl>
                                          <p:spTgt spid="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00"/>
                                        <p:tgtEl>
                                          <p:spTgt spid="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6" dur="500"/>
                                        <p:tgtEl>
                                          <p:spTgt spid="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animBg="1"/>
      <p:bldP spid="201" grpId="0" animBg="1"/>
      <p:bldP spid="205" grpId="0" animBg="1"/>
      <p:bldP spid="206" grpId="0" animBg="1"/>
      <p:bldP spid="207" grpId="0" animBg="1"/>
      <p:bldP spid="208" grpId="0" animBg="1"/>
      <p:bldP spid="209" grpId="0" animBg="1"/>
      <p:bldP spid="210" grpId="0" animBg="1"/>
      <p:bldP spid="218" grpId="0" animBg="1"/>
      <p:bldP spid="219" grpId="0" animBg="1"/>
      <p:bldP spid="220" grpId="0" animBg="1"/>
      <p:bldP spid="221" grpId="0" animBg="1"/>
      <p:bldP spid="222" grpId="0" animBg="1"/>
      <p:bldP spid="223" grpId="0" animBg="1"/>
      <p:bldP spid="224" grpId="0" animBg="1"/>
      <p:bldP spid="225" grpId="0" animBg="1"/>
      <p:bldP spid="22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0515" y="332656"/>
            <a:ext cx="7738842" cy="1224136"/>
          </a:xfrm>
          <a:solidFill>
            <a:schemeClr val="accent6">
              <a:lumMod val="50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VYZNAČ NA ČÍSELNÉ OSE NÁSOBKY ČÍSLA 5.</a:t>
            </a: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99" name="Vývojový diagram: ukončení 198"/>
          <p:cNvSpPr/>
          <p:nvPr/>
        </p:nvSpPr>
        <p:spPr>
          <a:xfrm>
            <a:off x="435126" y="2960103"/>
            <a:ext cx="1609013" cy="432048"/>
          </a:xfrm>
          <a:prstGeom prst="flowChartTerminator">
            <a:avLst/>
          </a:prstGeom>
          <a:solidFill>
            <a:srgbClr val="FFC00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8</a:t>
            </a:r>
            <a:r>
              <a:rPr lang="cs-CZ" sz="2400" dirty="0" smtClean="0">
                <a:solidFill>
                  <a:srgbClr val="002060"/>
                </a:solidFill>
              </a:rPr>
              <a:t> : </a:t>
            </a:r>
            <a:r>
              <a:rPr lang="en-US" sz="2400" dirty="0" smtClean="0">
                <a:solidFill>
                  <a:srgbClr val="002060"/>
                </a:solidFill>
              </a:rPr>
              <a:t>5</a:t>
            </a:r>
            <a:r>
              <a:rPr lang="cs-CZ" sz="2400" dirty="0" smtClean="0">
                <a:solidFill>
                  <a:srgbClr val="002060"/>
                </a:solidFill>
              </a:rPr>
              <a:t> 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0" name="Vývojový diagram: ukončení 199"/>
          <p:cNvSpPr/>
          <p:nvPr/>
        </p:nvSpPr>
        <p:spPr>
          <a:xfrm>
            <a:off x="435126" y="3662604"/>
            <a:ext cx="1609013" cy="432048"/>
          </a:xfrm>
          <a:prstGeom prst="flowChartTerminator">
            <a:avLst/>
          </a:prstGeom>
          <a:solidFill>
            <a:srgbClr val="FFC00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11 : </a:t>
            </a:r>
            <a:r>
              <a:rPr lang="en-US" sz="2400" dirty="0" smtClean="0">
                <a:solidFill>
                  <a:srgbClr val="002060"/>
                </a:solidFill>
              </a:rPr>
              <a:t>5</a:t>
            </a:r>
            <a:r>
              <a:rPr lang="cs-CZ" sz="2400" dirty="0" smtClean="0">
                <a:solidFill>
                  <a:srgbClr val="002060"/>
                </a:solidFill>
              </a:rPr>
              <a:t> 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1" name="Vývojový diagram: ukončení 200"/>
          <p:cNvSpPr/>
          <p:nvPr/>
        </p:nvSpPr>
        <p:spPr>
          <a:xfrm>
            <a:off x="435126" y="4365104"/>
            <a:ext cx="1609013" cy="432048"/>
          </a:xfrm>
          <a:prstGeom prst="flowChartTerminator">
            <a:avLst/>
          </a:prstGeom>
          <a:solidFill>
            <a:srgbClr val="FFC00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17</a:t>
            </a:r>
            <a:r>
              <a:rPr lang="cs-CZ" sz="2400" dirty="0" smtClean="0">
                <a:solidFill>
                  <a:srgbClr val="002060"/>
                </a:solidFill>
              </a:rPr>
              <a:t> : </a:t>
            </a:r>
            <a:r>
              <a:rPr lang="en-US" sz="2400" dirty="0" smtClean="0">
                <a:solidFill>
                  <a:srgbClr val="002060"/>
                </a:solidFill>
              </a:rPr>
              <a:t>5</a:t>
            </a:r>
            <a:r>
              <a:rPr lang="cs-CZ" sz="2400" dirty="0" smtClean="0">
                <a:solidFill>
                  <a:srgbClr val="002060"/>
                </a:solidFill>
              </a:rPr>
              <a:t> 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5" name="Vývojový diagram: ukončení 204"/>
          <p:cNvSpPr/>
          <p:nvPr/>
        </p:nvSpPr>
        <p:spPr>
          <a:xfrm>
            <a:off x="2203853" y="2960103"/>
            <a:ext cx="614238" cy="432048"/>
          </a:xfrm>
          <a:prstGeom prst="flowChartTerminator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1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6" name="Vývojový diagram: ukončení 205"/>
          <p:cNvSpPr/>
          <p:nvPr/>
        </p:nvSpPr>
        <p:spPr>
          <a:xfrm>
            <a:off x="2203853" y="3662604"/>
            <a:ext cx="614238" cy="432048"/>
          </a:xfrm>
          <a:prstGeom prst="flowChartTerminator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2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7" name="Vývojový diagram: ukončení 206"/>
          <p:cNvSpPr/>
          <p:nvPr/>
        </p:nvSpPr>
        <p:spPr>
          <a:xfrm>
            <a:off x="2203853" y="4365104"/>
            <a:ext cx="614238" cy="432048"/>
          </a:xfrm>
          <a:prstGeom prst="flowChartTerminator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3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8" name="Vývojový diagram: ukončení 207"/>
          <p:cNvSpPr/>
          <p:nvPr/>
        </p:nvSpPr>
        <p:spPr>
          <a:xfrm>
            <a:off x="3003336" y="2957601"/>
            <a:ext cx="614238" cy="432048"/>
          </a:xfrm>
          <a:prstGeom prst="flowChartTerminator">
            <a:avLst/>
          </a:prstGeom>
          <a:solidFill>
            <a:srgbClr val="FF00FF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3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9" name="Vývojový diagram: ukončení 208"/>
          <p:cNvSpPr/>
          <p:nvPr/>
        </p:nvSpPr>
        <p:spPr>
          <a:xfrm>
            <a:off x="2986931" y="3662604"/>
            <a:ext cx="614238" cy="432048"/>
          </a:xfrm>
          <a:prstGeom prst="flowChartTerminator">
            <a:avLst/>
          </a:prstGeom>
          <a:solidFill>
            <a:srgbClr val="FF00FF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1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10" name="Vývojový diagram: ukončení 209"/>
          <p:cNvSpPr/>
          <p:nvPr/>
        </p:nvSpPr>
        <p:spPr>
          <a:xfrm>
            <a:off x="2986931" y="4365104"/>
            <a:ext cx="614238" cy="432048"/>
          </a:xfrm>
          <a:prstGeom prst="flowChartTerminator">
            <a:avLst/>
          </a:prstGeom>
          <a:solidFill>
            <a:srgbClr val="FF00FF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2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18" name="Vývojový diagram: ukončení 217"/>
          <p:cNvSpPr/>
          <p:nvPr/>
        </p:nvSpPr>
        <p:spPr>
          <a:xfrm>
            <a:off x="4047010" y="2960103"/>
            <a:ext cx="1609013" cy="432048"/>
          </a:xfrm>
          <a:prstGeom prst="flowChartTerminator">
            <a:avLst/>
          </a:prstGeom>
          <a:solidFill>
            <a:srgbClr val="FFC00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2</a:t>
            </a:r>
            <a:r>
              <a:rPr lang="en-US" sz="2400" dirty="0" smtClean="0">
                <a:solidFill>
                  <a:srgbClr val="002060"/>
                </a:solidFill>
              </a:rPr>
              <a:t>4</a:t>
            </a:r>
            <a:r>
              <a:rPr lang="cs-CZ" sz="2400" dirty="0" smtClean="0">
                <a:solidFill>
                  <a:srgbClr val="002060"/>
                </a:solidFill>
              </a:rPr>
              <a:t> : </a:t>
            </a:r>
            <a:r>
              <a:rPr lang="en-US" sz="2400" dirty="0" smtClean="0">
                <a:solidFill>
                  <a:srgbClr val="002060"/>
                </a:solidFill>
              </a:rPr>
              <a:t>5</a:t>
            </a:r>
            <a:r>
              <a:rPr lang="cs-CZ" sz="2400" dirty="0" smtClean="0">
                <a:solidFill>
                  <a:srgbClr val="002060"/>
                </a:solidFill>
              </a:rPr>
              <a:t> 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19" name="Vývojový diagram: ukončení 218"/>
          <p:cNvSpPr/>
          <p:nvPr/>
        </p:nvSpPr>
        <p:spPr>
          <a:xfrm>
            <a:off x="4047010" y="3662604"/>
            <a:ext cx="1609013" cy="432048"/>
          </a:xfrm>
          <a:prstGeom prst="flowChartTerminator">
            <a:avLst/>
          </a:prstGeom>
          <a:solidFill>
            <a:srgbClr val="FFC00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38</a:t>
            </a:r>
            <a:r>
              <a:rPr lang="cs-CZ" sz="2400" dirty="0" smtClean="0">
                <a:solidFill>
                  <a:srgbClr val="002060"/>
                </a:solidFill>
              </a:rPr>
              <a:t> : </a:t>
            </a:r>
            <a:r>
              <a:rPr lang="en-US" sz="2400" dirty="0" smtClean="0">
                <a:solidFill>
                  <a:srgbClr val="002060"/>
                </a:solidFill>
              </a:rPr>
              <a:t>5</a:t>
            </a:r>
            <a:r>
              <a:rPr lang="cs-CZ" sz="2400" dirty="0" smtClean="0">
                <a:solidFill>
                  <a:srgbClr val="002060"/>
                </a:solidFill>
              </a:rPr>
              <a:t> 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0" name="Vývojový diagram: ukončení 219"/>
          <p:cNvSpPr/>
          <p:nvPr/>
        </p:nvSpPr>
        <p:spPr>
          <a:xfrm>
            <a:off x="4047010" y="4365104"/>
            <a:ext cx="1609013" cy="432048"/>
          </a:xfrm>
          <a:prstGeom prst="flowChartTerminator">
            <a:avLst/>
          </a:prstGeom>
          <a:solidFill>
            <a:srgbClr val="FFC00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49</a:t>
            </a:r>
            <a:r>
              <a:rPr lang="cs-CZ" sz="2400" dirty="0" smtClean="0">
                <a:solidFill>
                  <a:srgbClr val="002060"/>
                </a:solidFill>
              </a:rPr>
              <a:t> : </a:t>
            </a:r>
            <a:r>
              <a:rPr lang="en-US" sz="2400" dirty="0" smtClean="0">
                <a:solidFill>
                  <a:srgbClr val="002060"/>
                </a:solidFill>
              </a:rPr>
              <a:t>5</a:t>
            </a:r>
            <a:r>
              <a:rPr lang="cs-CZ" sz="2400" dirty="0" smtClean="0">
                <a:solidFill>
                  <a:srgbClr val="002060"/>
                </a:solidFill>
              </a:rPr>
              <a:t> 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1" name="Vývojový diagram: ukončení 220"/>
          <p:cNvSpPr/>
          <p:nvPr/>
        </p:nvSpPr>
        <p:spPr>
          <a:xfrm>
            <a:off x="5815737" y="2960103"/>
            <a:ext cx="614238" cy="432048"/>
          </a:xfrm>
          <a:prstGeom prst="flowChartTerminator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4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2" name="Vývojový diagram: ukončení 221"/>
          <p:cNvSpPr/>
          <p:nvPr/>
        </p:nvSpPr>
        <p:spPr>
          <a:xfrm>
            <a:off x="5815737" y="3662604"/>
            <a:ext cx="614238" cy="432048"/>
          </a:xfrm>
          <a:prstGeom prst="flowChartTerminator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7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3" name="Vývojový diagram: ukončení 222"/>
          <p:cNvSpPr/>
          <p:nvPr/>
        </p:nvSpPr>
        <p:spPr>
          <a:xfrm>
            <a:off x="5815737" y="4365104"/>
            <a:ext cx="614238" cy="432048"/>
          </a:xfrm>
          <a:prstGeom prst="flowChartTerminator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9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4" name="Vývojový diagram: ukončení 223"/>
          <p:cNvSpPr/>
          <p:nvPr/>
        </p:nvSpPr>
        <p:spPr>
          <a:xfrm>
            <a:off x="6629721" y="2957601"/>
            <a:ext cx="614238" cy="432048"/>
          </a:xfrm>
          <a:prstGeom prst="flowChartTerminator">
            <a:avLst/>
          </a:prstGeom>
          <a:solidFill>
            <a:srgbClr val="FF00FF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4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5" name="Vývojový diagram: ukončení 224"/>
          <p:cNvSpPr/>
          <p:nvPr/>
        </p:nvSpPr>
        <p:spPr>
          <a:xfrm>
            <a:off x="6598815" y="3662604"/>
            <a:ext cx="614238" cy="432048"/>
          </a:xfrm>
          <a:prstGeom prst="flowChartTerminator">
            <a:avLst/>
          </a:prstGeom>
          <a:solidFill>
            <a:srgbClr val="FF00FF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3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6" name="Vývojový diagram: ukončení 225"/>
          <p:cNvSpPr/>
          <p:nvPr/>
        </p:nvSpPr>
        <p:spPr>
          <a:xfrm>
            <a:off x="6598815" y="4365104"/>
            <a:ext cx="614238" cy="432048"/>
          </a:xfrm>
          <a:prstGeom prst="flowChartTerminator">
            <a:avLst/>
          </a:prstGeom>
          <a:solidFill>
            <a:srgbClr val="FF00FF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4</a:t>
            </a:r>
            <a:endParaRPr lang="cs-CZ" sz="2400" dirty="0">
              <a:solidFill>
                <a:srgbClr val="002060"/>
              </a:solidFill>
            </a:endParaRPr>
          </a:p>
        </p:txBody>
      </p:sp>
      <p:pic>
        <p:nvPicPr>
          <p:cNvPr id="2051" name="Picture 3" descr="C:\Users\ucitel\AppData\Local\Microsoft\Windows\Temporary Internet Files\Content.IE5\ZXBK0HSH\MC90043934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429" b="93905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3959" y="4558680"/>
            <a:ext cx="1634968" cy="1634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>
            <a:off x="706343" y="2124224"/>
            <a:ext cx="7337771" cy="805994"/>
            <a:chOff x="706343" y="2124224"/>
            <a:chExt cx="7337771" cy="805994"/>
          </a:xfrm>
        </p:grpSpPr>
        <p:sp>
          <p:nvSpPr>
            <p:cNvPr id="281" name="TextovéPole 280"/>
            <p:cNvSpPr txBox="1"/>
            <p:nvPr/>
          </p:nvSpPr>
          <p:spPr>
            <a:xfrm>
              <a:off x="706343" y="2468553"/>
              <a:ext cx="34158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0</a:t>
              </a:r>
              <a:endParaRPr lang="cs-CZ" sz="2400" dirty="0"/>
            </a:p>
          </p:txBody>
        </p:sp>
        <p:sp>
          <p:nvSpPr>
            <p:cNvPr id="282" name="TextovéPole 281"/>
            <p:cNvSpPr txBox="1"/>
            <p:nvPr/>
          </p:nvSpPr>
          <p:spPr>
            <a:xfrm>
              <a:off x="2078275" y="2468553"/>
              <a:ext cx="54092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10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83" name="TextovéPole 282"/>
            <p:cNvSpPr txBox="1"/>
            <p:nvPr/>
          </p:nvSpPr>
          <p:spPr>
            <a:xfrm>
              <a:off x="3360770" y="2468553"/>
              <a:ext cx="61978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20</a:t>
              </a:r>
              <a:endParaRPr lang="cs-CZ" sz="2400" dirty="0"/>
            </a:p>
          </p:txBody>
        </p:sp>
        <p:sp>
          <p:nvSpPr>
            <p:cNvPr id="284" name="TextovéPole 283"/>
            <p:cNvSpPr txBox="1"/>
            <p:nvPr/>
          </p:nvSpPr>
          <p:spPr>
            <a:xfrm>
              <a:off x="4713695" y="2468553"/>
              <a:ext cx="51519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30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85" name="TextovéPole 284"/>
            <p:cNvSpPr txBox="1"/>
            <p:nvPr/>
          </p:nvSpPr>
          <p:spPr>
            <a:xfrm>
              <a:off x="6170355" y="2468553"/>
              <a:ext cx="58053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40</a:t>
              </a:r>
              <a:endParaRPr lang="cs-CZ" sz="2400" dirty="0"/>
            </a:p>
          </p:txBody>
        </p:sp>
        <p:sp>
          <p:nvSpPr>
            <p:cNvPr id="286" name="TextovéPole 285"/>
            <p:cNvSpPr txBox="1"/>
            <p:nvPr/>
          </p:nvSpPr>
          <p:spPr>
            <a:xfrm>
              <a:off x="7484004" y="2468553"/>
              <a:ext cx="56011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5</a:t>
              </a:r>
              <a:r>
                <a:rPr lang="cs-CZ" sz="2400" dirty="0" smtClean="0">
                  <a:solidFill>
                    <a:srgbClr val="FF0000"/>
                  </a:solidFill>
                </a:rPr>
                <a:t>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grpSp>
          <p:nvGrpSpPr>
            <p:cNvPr id="23" name="Skupina 22"/>
            <p:cNvGrpSpPr/>
            <p:nvPr/>
          </p:nvGrpSpPr>
          <p:grpSpPr>
            <a:xfrm>
              <a:off x="822701" y="2124224"/>
              <a:ext cx="6961767" cy="381532"/>
              <a:chOff x="1021831" y="2325233"/>
              <a:chExt cx="4824873" cy="343780"/>
            </a:xfrm>
          </p:grpSpPr>
          <p:grpSp>
            <p:nvGrpSpPr>
              <p:cNvPr id="289" name="Skupina 288"/>
              <p:cNvGrpSpPr/>
              <p:nvPr/>
            </p:nvGrpSpPr>
            <p:grpSpPr>
              <a:xfrm>
                <a:off x="1021831" y="2434201"/>
                <a:ext cx="963483" cy="103490"/>
                <a:chOff x="232339" y="2419751"/>
                <a:chExt cx="2903755" cy="206981"/>
              </a:xfrm>
            </p:grpSpPr>
            <p:sp>
              <p:nvSpPr>
                <p:cNvPr id="364" name="Obdélník 363"/>
                <p:cNvSpPr/>
                <p:nvPr/>
              </p:nvSpPr>
              <p:spPr>
                <a:xfrm>
                  <a:off x="232339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65" name="Obdélník 364"/>
                <p:cNvSpPr/>
                <p:nvPr/>
              </p:nvSpPr>
              <p:spPr>
                <a:xfrm>
                  <a:off x="522396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66" name="Obdélník 365"/>
                <p:cNvSpPr/>
                <p:nvPr/>
              </p:nvSpPr>
              <p:spPr>
                <a:xfrm>
                  <a:off x="799255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67" name="Obdélník 366"/>
                <p:cNvSpPr/>
                <p:nvPr/>
              </p:nvSpPr>
              <p:spPr>
                <a:xfrm>
                  <a:off x="1089311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68" name="Obdélník 367"/>
                <p:cNvSpPr/>
                <p:nvPr/>
              </p:nvSpPr>
              <p:spPr>
                <a:xfrm>
                  <a:off x="1379369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69" name="Obdélník 368"/>
                <p:cNvSpPr/>
                <p:nvPr/>
              </p:nvSpPr>
              <p:spPr>
                <a:xfrm>
                  <a:off x="1669425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70" name="Obdélník 369"/>
                <p:cNvSpPr/>
                <p:nvPr/>
              </p:nvSpPr>
              <p:spPr>
                <a:xfrm>
                  <a:off x="1976918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71" name="Obdélník 370"/>
                <p:cNvSpPr/>
                <p:nvPr/>
              </p:nvSpPr>
              <p:spPr>
                <a:xfrm>
                  <a:off x="2266974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72" name="Obdélník 371"/>
                <p:cNvSpPr/>
                <p:nvPr/>
              </p:nvSpPr>
              <p:spPr>
                <a:xfrm>
                  <a:off x="2555980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73" name="Obdélník 372"/>
                <p:cNvSpPr/>
                <p:nvPr/>
              </p:nvSpPr>
              <p:spPr>
                <a:xfrm>
                  <a:off x="2846037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290" name="Skupina 289"/>
              <p:cNvGrpSpPr/>
              <p:nvPr/>
            </p:nvGrpSpPr>
            <p:grpSpPr>
              <a:xfrm>
                <a:off x="1982551" y="2434201"/>
                <a:ext cx="963483" cy="103490"/>
                <a:chOff x="232339" y="2419751"/>
                <a:chExt cx="2903755" cy="206981"/>
              </a:xfrm>
            </p:grpSpPr>
            <p:sp>
              <p:nvSpPr>
                <p:cNvPr id="354" name="Obdélník 353"/>
                <p:cNvSpPr/>
                <p:nvPr/>
              </p:nvSpPr>
              <p:spPr>
                <a:xfrm>
                  <a:off x="232339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55" name="Obdélník 354"/>
                <p:cNvSpPr/>
                <p:nvPr/>
              </p:nvSpPr>
              <p:spPr>
                <a:xfrm>
                  <a:off x="522396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56" name="Obdélník 355"/>
                <p:cNvSpPr/>
                <p:nvPr/>
              </p:nvSpPr>
              <p:spPr>
                <a:xfrm>
                  <a:off x="799255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57" name="Obdélník 356"/>
                <p:cNvSpPr/>
                <p:nvPr/>
              </p:nvSpPr>
              <p:spPr>
                <a:xfrm>
                  <a:off x="1089311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58" name="Obdélník 357"/>
                <p:cNvSpPr/>
                <p:nvPr/>
              </p:nvSpPr>
              <p:spPr>
                <a:xfrm>
                  <a:off x="1379369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59" name="Obdélník 358"/>
                <p:cNvSpPr/>
                <p:nvPr/>
              </p:nvSpPr>
              <p:spPr>
                <a:xfrm>
                  <a:off x="1669425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60" name="Obdélník 359"/>
                <p:cNvSpPr/>
                <p:nvPr/>
              </p:nvSpPr>
              <p:spPr>
                <a:xfrm>
                  <a:off x="1976918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61" name="Obdélník 360"/>
                <p:cNvSpPr/>
                <p:nvPr/>
              </p:nvSpPr>
              <p:spPr>
                <a:xfrm>
                  <a:off x="2266974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62" name="Obdélník 361"/>
                <p:cNvSpPr/>
                <p:nvPr/>
              </p:nvSpPr>
              <p:spPr>
                <a:xfrm>
                  <a:off x="2555980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63" name="Obdélník 362"/>
                <p:cNvSpPr/>
                <p:nvPr/>
              </p:nvSpPr>
              <p:spPr>
                <a:xfrm>
                  <a:off x="2846037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291" name="Skupina 290"/>
              <p:cNvGrpSpPr/>
              <p:nvPr/>
            </p:nvGrpSpPr>
            <p:grpSpPr>
              <a:xfrm>
                <a:off x="2947498" y="2438269"/>
                <a:ext cx="963483" cy="103490"/>
                <a:chOff x="232339" y="2419751"/>
                <a:chExt cx="2903755" cy="206981"/>
              </a:xfrm>
            </p:grpSpPr>
            <p:sp>
              <p:nvSpPr>
                <p:cNvPr id="344" name="Obdélník 343"/>
                <p:cNvSpPr/>
                <p:nvPr/>
              </p:nvSpPr>
              <p:spPr>
                <a:xfrm>
                  <a:off x="232339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45" name="Obdélník 344"/>
                <p:cNvSpPr/>
                <p:nvPr/>
              </p:nvSpPr>
              <p:spPr>
                <a:xfrm>
                  <a:off x="522396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46" name="Obdélník 345"/>
                <p:cNvSpPr/>
                <p:nvPr/>
              </p:nvSpPr>
              <p:spPr>
                <a:xfrm>
                  <a:off x="799255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47" name="Obdélník 346"/>
                <p:cNvSpPr/>
                <p:nvPr/>
              </p:nvSpPr>
              <p:spPr>
                <a:xfrm>
                  <a:off x="1089311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48" name="Obdélník 347"/>
                <p:cNvSpPr/>
                <p:nvPr/>
              </p:nvSpPr>
              <p:spPr>
                <a:xfrm>
                  <a:off x="1379369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49" name="Obdélník 348"/>
                <p:cNvSpPr/>
                <p:nvPr/>
              </p:nvSpPr>
              <p:spPr>
                <a:xfrm>
                  <a:off x="1669425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50" name="Obdélník 349"/>
                <p:cNvSpPr/>
                <p:nvPr/>
              </p:nvSpPr>
              <p:spPr>
                <a:xfrm>
                  <a:off x="1976918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51" name="Obdélník 350"/>
                <p:cNvSpPr/>
                <p:nvPr/>
              </p:nvSpPr>
              <p:spPr>
                <a:xfrm>
                  <a:off x="2266974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52" name="Obdélník 351"/>
                <p:cNvSpPr/>
                <p:nvPr/>
              </p:nvSpPr>
              <p:spPr>
                <a:xfrm>
                  <a:off x="2555980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53" name="Obdélník 352"/>
                <p:cNvSpPr/>
                <p:nvPr/>
              </p:nvSpPr>
              <p:spPr>
                <a:xfrm>
                  <a:off x="2846037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292" name="Skupina 291"/>
              <p:cNvGrpSpPr/>
              <p:nvPr/>
            </p:nvGrpSpPr>
            <p:grpSpPr>
              <a:xfrm>
                <a:off x="3908919" y="2438269"/>
                <a:ext cx="963483" cy="103490"/>
                <a:chOff x="232339" y="2419751"/>
                <a:chExt cx="2903755" cy="206981"/>
              </a:xfrm>
            </p:grpSpPr>
            <p:sp>
              <p:nvSpPr>
                <p:cNvPr id="334" name="Obdélník 333"/>
                <p:cNvSpPr/>
                <p:nvPr/>
              </p:nvSpPr>
              <p:spPr>
                <a:xfrm>
                  <a:off x="232339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35" name="Obdélník 334"/>
                <p:cNvSpPr/>
                <p:nvPr/>
              </p:nvSpPr>
              <p:spPr>
                <a:xfrm>
                  <a:off x="522396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36" name="Obdélník 335"/>
                <p:cNvSpPr/>
                <p:nvPr/>
              </p:nvSpPr>
              <p:spPr>
                <a:xfrm>
                  <a:off x="799255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37" name="Obdélník 336"/>
                <p:cNvSpPr/>
                <p:nvPr/>
              </p:nvSpPr>
              <p:spPr>
                <a:xfrm>
                  <a:off x="1089311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38" name="Obdélník 337"/>
                <p:cNvSpPr/>
                <p:nvPr/>
              </p:nvSpPr>
              <p:spPr>
                <a:xfrm>
                  <a:off x="1379369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39" name="Obdélník 338"/>
                <p:cNvSpPr/>
                <p:nvPr/>
              </p:nvSpPr>
              <p:spPr>
                <a:xfrm>
                  <a:off x="1669425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40" name="Obdélník 339"/>
                <p:cNvSpPr/>
                <p:nvPr/>
              </p:nvSpPr>
              <p:spPr>
                <a:xfrm>
                  <a:off x="1976918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41" name="Obdélník 340"/>
                <p:cNvSpPr/>
                <p:nvPr/>
              </p:nvSpPr>
              <p:spPr>
                <a:xfrm>
                  <a:off x="2266974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42" name="Obdélník 341"/>
                <p:cNvSpPr/>
                <p:nvPr/>
              </p:nvSpPr>
              <p:spPr>
                <a:xfrm>
                  <a:off x="2555980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43" name="Obdélník 342"/>
                <p:cNvSpPr/>
                <p:nvPr/>
              </p:nvSpPr>
              <p:spPr>
                <a:xfrm>
                  <a:off x="2846037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293" name="Skupina 292"/>
              <p:cNvGrpSpPr/>
              <p:nvPr/>
            </p:nvGrpSpPr>
            <p:grpSpPr>
              <a:xfrm>
                <a:off x="4872402" y="2438269"/>
                <a:ext cx="963483" cy="103490"/>
                <a:chOff x="232339" y="2419751"/>
                <a:chExt cx="2903755" cy="206981"/>
              </a:xfrm>
            </p:grpSpPr>
            <p:sp>
              <p:nvSpPr>
                <p:cNvPr id="324" name="Obdélník 323"/>
                <p:cNvSpPr/>
                <p:nvPr/>
              </p:nvSpPr>
              <p:spPr>
                <a:xfrm>
                  <a:off x="232339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25" name="Obdélník 324"/>
                <p:cNvSpPr/>
                <p:nvPr/>
              </p:nvSpPr>
              <p:spPr>
                <a:xfrm>
                  <a:off x="522396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26" name="Obdélník 325"/>
                <p:cNvSpPr/>
                <p:nvPr/>
              </p:nvSpPr>
              <p:spPr>
                <a:xfrm>
                  <a:off x="799255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27" name="Obdélník 326"/>
                <p:cNvSpPr/>
                <p:nvPr/>
              </p:nvSpPr>
              <p:spPr>
                <a:xfrm>
                  <a:off x="1089311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28" name="Obdélník 327"/>
                <p:cNvSpPr/>
                <p:nvPr/>
              </p:nvSpPr>
              <p:spPr>
                <a:xfrm>
                  <a:off x="1379369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29" name="Obdélník 328"/>
                <p:cNvSpPr/>
                <p:nvPr/>
              </p:nvSpPr>
              <p:spPr>
                <a:xfrm>
                  <a:off x="1669425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30" name="Obdélník 329"/>
                <p:cNvSpPr/>
                <p:nvPr/>
              </p:nvSpPr>
              <p:spPr>
                <a:xfrm>
                  <a:off x="1976918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31" name="Obdélník 330"/>
                <p:cNvSpPr/>
                <p:nvPr/>
              </p:nvSpPr>
              <p:spPr>
                <a:xfrm>
                  <a:off x="2266974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32" name="Obdélník 331"/>
                <p:cNvSpPr/>
                <p:nvPr/>
              </p:nvSpPr>
              <p:spPr>
                <a:xfrm>
                  <a:off x="2555980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33" name="Obdélník 332"/>
                <p:cNvSpPr/>
                <p:nvPr/>
              </p:nvSpPr>
              <p:spPr>
                <a:xfrm>
                  <a:off x="2846037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cxnSp>
            <p:nvCxnSpPr>
              <p:cNvPr id="296" name="Přímá spojnice 295"/>
              <p:cNvCxnSpPr/>
              <p:nvPr/>
            </p:nvCxnSpPr>
            <p:spPr>
              <a:xfrm>
                <a:off x="1021831" y="2345998"/>
                <a:ext cx="0" cy="288032"/>
              </a:xfrm>
              <a:prstGeom prst="line">
                <a:avLst/>
              </a:prstGeom>
              <a:ln w="57150">
                <a:solidFill>
                  <a:srgbClr val="FFFF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7" name="Přímá spojnice 296"/>
              <p:cNvCxnSpPr/>
              <p:nvPr/>
            </p:nvCxnSpPr>
            <p:spPr>
              <a:xfrm>
                <a:off x="2029542" y="2325233"/>
                <a:ext cx="0" cy="288032"/>
              </a:xfrm>
              <a:prstGeom prst="line">
                <a:avLst/>
              </a:prstGeom>
              <a:ln w="57150">
                <a:solidFill>
                  <a:srgbClr val="FFFF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8" name="Přímá spojnice 297"/>
              <p:cNvCxnSpPr/>
              <p:nvPr/>
            </p:nvCxnSpPr>
            <p:spPr>
              <a:xfrm>
                <a:off x="2995619" y="2380981"/>
                <a:ext cx="0" cy="288032"/>
              </a:xfrm>
              <a:prstGeom prst="line">
                <a:avLst/>
              </a:prstGeom>
              <a:ln w="57150">
                <a:solidFill>
                  <a:srgbClr val="FFFF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9" name="Přímá spojnice 298"/>
              <p:cNvCxnSpPr/>
              <p:nvPr/>
            </p:nvCxnSpPr>
            <p:spPr>
              <a:xfrm>
                <a:off x="3910981" y="2380981"/>
                <a:ext cx="0" cy="288032"/>
              </a:xfrm>
              <a:prstGeom prst="line">
                <a:avLst/>
              </a:prstGeom>
              <a:ln w="57150">
                <a:solidFill>
                  <a:srgbClr val="FFFF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0" name="Přímá spojnice 299"/>
              <p:cNvCxnSpPr/>
              <p:nvPr/>
            </p:nvCxnSpPr>
            <p:spPr>
              <a:xfrm>
                <a:off x="4920523" y="2380981"/>
                <a:ext cx="0" cy="288032"/>
              </a:xfrm>
              <a:prstGeom prst="line">
                <a:avLst/>
              </a:prstGeom>
              <a:ln w="57150">
                <a:solidFill>
                  <a:srgbClr val="FFFF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1" name="Přímá spojnice 300"/>
              <p:cNvCxnSpPr/>
              <p:nvPr/>
            </p:nvCxnSpPr>
            <p:spPr>
              <a:xfrm>
                <a:off x="5846704" y="2337307"/>
                <a:ext cx="0" cy="288032"/>
              </a:xfrm>
              <a:prstGeom prst="line">
                <a:avLst/>
              </a:prstGeom>
              <a:ln w="57150">
                <a:solidFill>
                  <a:srgbClr val="FFFF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3" name="Skupina 2"/>
          <p:cNvGrpSpPr/>
          <p:nvPr/>
        </p:nvGrpSpPr>
        <p:grpSpPr>
          <a:xfrm>
            <a:off x="721343" y="1646561"/>
            <a:ext cx="7353392" cy="461665"/>
            <a:chOff x="721343" y="1646561"/>
            <a:chExt cx="7353392" cy="461665"/>
          </a:xfrm>
        </p:grpSpPr>
        <p:sp>
          <p:nvSpPr>
            <p:cNvPr id="374" name="TextovéPole 373"/>
            <p:cNvSpPr txBox="1"/>
            <p:nvPr/>
          </p:nvSpPr>
          <p:spPr>
            <a:xfrm>
              <a:off x="721343" y="1646561"/>
              <a:ext cx="34158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0</a:t>
              </a:r>
              <a:endParaRPr lang="cs-CZ" sz="2400" dirty="0"/>
            </a:p>
          </p:txBody>
        </p:sp>
        <p:sp>
          <p:nvSpPr>
            <p:cNvPr id="375" name="TextovéPole 374"/>
            <p:cNvSpPr txBox="1"/>
            <p:nvPr/>
          </p:nvSpPr>
          <p:spPr>
            <a:xfrm>
              <a:off x="1394745" y="1646561"/>
              <a:ext cx="54092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5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376" name="TextovéPole 375"/>
            <p:cNvSpPr txBox="1"/>
            <p:nvPr/>
          </p:nvSpPr>
          <p:spPr>
            <a:xfrm>
              <a:off x="2078275" y="1646561"/>
              <a:ext cx="61978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10</a:t>
              </a:r>
              <a:endParaRPr lang="cs-CZ" sz="2400" dirty="0"/>
            </a:p>
          </p:txBody>
        </p:sp>
        <p:sp>
          <p:nvSpPr>
            <p:cNvPr id="377" name="TextovéPole 376"/>
            <p:cNvSpPr txBox="1"/>
            <p:nvPr/>
          </p:nvSpPr>
          <p:spPr>
            <a:xfrm>
              <a:off x="2878389" y="1646561"/>
              <a:ext cx="51519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15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378" name="TextovéPole 377"/>
            <p:cNvSpPr txBox="1"/>
            <p:nvPr/>
          </p:nvSpPr>
          <p:spPr>
            <a:xfrm>
              <a:off x="3430979" y="1646561"/>
              <a:ext cx="58053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20</a:t>
              </a:r>
              <a:endParaRPr lang="cs-CZ" sz="2400" dirty="0"/>
            </a:p>
          </p:txBody>
        </p:sp>
        <p:sp>
          <p:nvSpPr>
            <p:cNvPr id="379" name="TextovéPole 378"/>
            <p:cNvSpPr txBox="1"/>
            <p:nvPr/>
          </p:nvSpPr>
          <p:spPr>
            <a:xfrm>
              <a:off x="4126230" y="1646561"/>
              <a:ext cx="56011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25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380" name="TextovéPole 379"/>
            <p:cNvSpPr txBox="1"/>
            <p:nvPr/>
          </p:nvSpPr>
          <p:spPr>
            <a:xfrm>
              <a:off x="4705698" y="1646561"/>
              <a:ext cx="58053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/>
                <a:t>3</a:t>
              </a:r>
              <a:r>
                <a:rPr lang="en-US" sz="2400" dirty="0" smtClean="0"/>
                <a:t>0</a:t>
              </a:r>
              <a:endParaRPr lang="cs-CZ" sz="2400" dirty="0"/>
            </a:p>
          </p:txBody>
        </p:sp>
        <p:sp>
          <p:nvSpPr>
            <p:cNvPr id="381" name="TextovéPole 380"/>
            <p:cNvSpPr txBox="1"/>
            <p:nvPr/>
          </p:nvSpPr>
          <p:spPr>
            <a:xfrm>
              <a:off x="6227257" y="1646561"/>
              <a:ext cx="58053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40</a:t>
              </a:r>
              <a:endParaRPr lang="cs-CZ" sz="2400" dirty="0"/>
            </a:p>
          </p:txBody>
        </p:sp>
        <p:sp>
          <p:nvSpPr>
            <p:cNvPr id="382" name="TextovéPole 381"/>
            <p:cNvSpPr txBox="1"/>
            <p:nvPr/>
          </p:nvSpPr>
          <p:spPr>
            <a:xfrm>
              <a:off x="7494201" y="1646561"/>
              <a:ext cx="58053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/>
                <a:t>5</a:t>
              </a:r>
              <a:r>
                <a:rPr lang="en-US" sz="2400" dirty="0" smtClean="0"/>
                <a:t>0</a:t>
              </a:r>
              <a:endParaRPr lang="cs-CZ" sz="2400" dirty="0"/>
            </a:p>
          </p:txBody>
        </p:sp>
        <p:sp>
          <p:nvSpPr>
            <p:cNvPr id="383" name="TextovéPole 382"/>
            <p:cNvSpPr txBox="1"/>
            <p:nvPr/>
          </p:nvSpPr>
          <p:spPr>
            <a:xfrm>
              <a:off x="5442475" y="1646561"/>
              <a:ext cx="56011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>
                  <a:solidFill>
                    <a:srgbClr val="FF0000"/>
                  </a:solidFill>
                </a:rPr>
                <a:t>3</a:t>
              </a:r>
              <a:r>
                <a:rPr lang="en-US" sz="2400" dirty="0" smtClean="0">
                  <a:solidFill>
                    <a:srgbClr val="FF0000"/>
                  </a:solidFill>
                </a:rPr>
                <a:t>5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384" name="TextovéPole 383"/>
            <p:cNvSpPr txBox="1"/>
            <p:nvPr/>
          </p:nvSpPr>
          <p:spPr>
            <a:xfrm>
              <a:off x="6862081" y="1646561"/>
              <a:ext cx="56011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>
                  <a:solidFill>
                    <a:srgbClr val="FF0000"/>
                  </a:solidFill>
                </a:rPr>
                <a:t>4</a:t>
              </a:r>
              <a:r>
                <a:rPr lang="en-US" sz="2400" dirty="0" smtClean="0">
                  <a:solidFill>
                    <a:srgbClr val="FF0000"/>
                  </a:solidFill>
                </a:rPr>
                <a:t>5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</p:grp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5" name="Rukopis 4"/>
              <p14:cNvContentPartPr/>
              <p14:nvPr/>
            </p14:nvContentPartPr>
            <p14:xfrm>
              <a:off x="821520" y="2152080"/>
              <a:ext cx="6233040" cy="312840"/>
            </p14:xfrm>
          </p:contentPart>
        </mc:Choice>
        <mc:Fallback xmlns="">
          <p:pic>
            <p:nvPicPr>
              <p:cNvPr id="5" name="Rukopis 4"/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812160" y="2142720"/>
                <a:ext cx="6251760" cy="3315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341385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5" dur="500"/>
                                        <p:tgtEl>
                                          <p:spTgt spid="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9" dur="500"/>
                                        <p:tgtEl>
                                          <p:spTgt spid="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00"/>
                                        <p:tgtEl>
                                          <p:spTgt spid="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6" dur="500"/>
                                        <p:tgtEl>
                                          <p:spTgt spid="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animBg="1"/>
      <p:bldP spid="201" grpId="0" animBg="1"/>
      <p:bldP spid="205" grpId="0" animBg="1"/>
      <p:bldP spid="206" grpId="0" animBg="1"/>
      <p:bldP spid="207" grpId="0" animBg="1"/>
      <p:bldP spid="208" grpId="0" animBg="1"/>
      <p:bldP spid="209" grpId="0" animBg="1"/>
      <p:bldP spid="210" grpId="0" animBg="1"/>
      <p:bldP spid="218" grpId="0" animBg="1"/>
      <p:bldP spid="219" grpId="0" animBg="1"/>
      <p:bldP spid="220" grpId="0" animBg="1"/>
      <p:bldP spid="221" grpId="0" animBg="1"/>
      <p:bldP spid="222" grpId="0" animBg="1"/>
      <p:bldP spid="223" grpId="0" animBg="1"/>
      <p:bldP spid="224" grpId="0" animBg="1"/>
      <p:bldP spid="225" grpId="0" animBg="1"/>
      <p:bldP spid="22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0515" y="332656"/>
            <a:ext cx="7738842" cy="1224136"/>
          </a:xfrm>
          <a:blipFill>
            <a:blip r:embed="rId2"/>
            <a:tile tx="0" ty="0" sx="100000" sy="100000" flip="none" algn="tl"/>
          </a:blip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VYZNAČ NA ČÍSELNÉ OSE NÁSOBKY ČÍSLA 6.</a:t>
            </a:r>
            <a:endParaRPr lang="cs-CZ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199" name="Vývojový diagram: ukončení 198"/>
          <p:cNvSpPr/>
          <p:nvPr/>
        </p:nvSpPr>
        <p:spPr>
          <a:xfrm>
            <a:off x="435126" y="2960103"/>
            <a:ext cx="1609013" cy="432048"/>
          </a:xfrm>
          <a:prstGeom prst="flowChartTerminator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10 : 6 =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00" name="Vývojový diagram: ukončení 199"/>
          <p:cNvSpPr/>
          <p:nvPr/>
        </p:nvSpPr>
        <p:spPr>
          <a:xfrm>
            <a:off x="435126" y="3662604"/>
            <a:ext cx="1609013" cy="432048"/>
          </a:xfrm>
          <a:prstGeom prst="flowChartTerminator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15 : 6 =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01" name="Vývojový diagram: ukončení 200"/>
          <p:cNvSpPr/>
          <p:nvPr/>
        </p:nvSpPr>
        <p:spPr>
          <a:xfrm>
            <a:off x="435126" y="4365104"/>
            <a:ext cx="1609013" cy="432048"/>
          </a:xfrm>
          <a:prstGeom prst="flowChartTerminator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11 : 6 =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05" name="Vývojový diagram: ukončení 204"/>
          <p:cNvSpPr/>
          <p:nvPr/>
        </p:nvSpPr>
        <p:spPr>
          <a:xfrm>
            <a:off x="2203853" y="2960103"/>
            <a:ext cx="614238" cy="432048"/>
          </a:xfrm>
          <a:prstGeom prst="flowChartTerminator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1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6" name="Vývojový diagram: ukončení 205"/>
          <p:cNvSpPr/>
          <p:nvPr/>
        </p:nvSpPr>
        <p:spPr>
          <a:xfrm>
            <a:off x="2203853" y="3662604"/>
            <a:ext cx="614238" cy="432048"/>
          </a:xfrm>
          <a:prstGeom prst="flowChartTerminator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2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7" name="Vývojový diagram: ukončení 206"/>
          <p:cNvSpPr/>
          <p:nvPr/>
        </p:nvSpPr>
        <p:spPr>
          <a:xfrm>
            <a:off x="2203853" y="4365104"/>
            <a:ext cx="614238" cy="432048"/>
          </a:xfrm>
          <a:prstGeom prst="flowChartTerminator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1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8" name="Vývojový diagram: ukončení 207"/>
          <p:cNvSpPr/>
          <p:nvPr/>
        </p:nvSpPr>
        <p:spPr>
          <a:xfrm>
            <a:off x="3003336" y="2957601"/>
            <a:ext cx="614238" cy="432048"/>
          </a:xfrm>
          <a:prstGeom prst="flowChartTerminator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4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9" name="Vývojový diagram: ukončení 208"/>
          <p:cNvSpPr/>
          <p:nvPr/>
        </p:nvSpPr>
        <p:spPr>
          <a:xfrm>
            <a:off x="2986931" y="3662604"/>
            <a:ext cx="614238" cy="432048"/>
          </a:xfrm>
          <a:prstGeom prst="flowChartTerminator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3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10" name="Vývojový diagram: ukončení 209"/>
          <p:cNvSpPr/>
          <p:nvPr/>
        </p:nvSpPr>
        <p:spPr>
          <a:xfrm>
            <a:off x="2986931" y="4365104"/>
            <a:ext cx="614238" cy="432048"/>
          </a:xfrm>
          <a:prstGeom prst="flowChartTerminator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5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18" name="Vývojový diagram: ukončení 217"/>
          <p:cNvSpPr/>
          <p:nvPr/>
        </p:nvSpPr>
        <p:spPr>
          <a:xfrm>
            <a:off x="4047010" y="2960103"/>
            <a:ext cx="1609013" cy="432048"/>
          </a:xfrm>
          <a:prstGeom prst="flowChartTerminator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FF0000"/>
                </a:solidFill>
              </a:rPr>
              <a:t>4</a:t>
            </a:r>
            <a:r>
              <a:rPr lang="cs-CZ" sz="2400" dirty="0" smtClean="0">
                <a:solidFill>
                  <a:srgbClr val="FF0000"/>
                </a:solidFill>
              </a:rPr>
              <a:t>0 : 6 =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19" name="Vývojový diagram: ukončení 218"/>
          <p:cNvSpPr/>
          <p:nvPr/>
        </p:nvSpPr>
        <p:spPr>
          <a:xfrm>
            <a:off x="4047010" y="3662604"/>
            <a:ext cx="1609013" cy="432048"/>
          </a:xfrm>
          <a:prstGeom prst="flowChartTerminator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FF0000"/>
                </a:solidFill>
              </a:rPr>
              <a:t>52</a:t>
            </a:r>
            <a:r>
              <a:rPr lang="cs-CZ" sz="2400" dirty="0" smtClean="0">
                <a:solidFill>
                  <a:srgbClr val="FF0000"/>
                </a:solidFill>
              </a:rPr>
              <a:t> : 6 =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20" name="Vývojový diagram: ukončení 219"/>
          <p:cNvSpPr/>
          <p:nvPr/>
        </p:nvSpPr>
        <p:spPr>
          <a:xfrm>
            <a:off x="4047010" y="4365104"/>
            <a:ext cx="1609013" cy="432048"/>
          </a:xfrm>
          <a:prstGeom prst="flowChartTerminator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FF0000"/>
                </a:solidFill>
              </a:rPr>
              <a:t>57</a:t>
            </a:r>
            <a:r>
              <a:rPr lang="cs-CZ" sz="2400" dirty="0" smtClean="0">
                <a:solidFill>
                  <a:srgbClr val="FF0000"/>
                </a:solidFill>
              </a:rPr>
              <a:t> : 6 =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21" name="Vývojový diagram: ukončení 220"/>
          <p:cNvSpPr/>
          <p:nvPr/>
        </p:nvSpPr>
        <p:spPr>
          <a:xfrm>
            <a:off x="5815737" y="2960103"/>
            <a:ext cx="614238" cy="432048"/>
          </a:xfrm>
          <a:prstGeom prst="flowChartTerminator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6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2" name="Vývojový diagram: ukončení 221"/>
          <p:cNvSpPr/>
          <p:nvPr/>
        </p:nvSpPr>
        <p:spPr>
          <a:xfrm>
            <a:off x="5815737" y="3662604"/>
            <a:ext cx="614238" cy="432048"/>
          </a:xfrm>
          <a:prstGeom prst="flowChartTerminator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8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3" name="Vývojový diagram: ukončení 222"/>
          <p:cNvSpPr/>
          <p:nvPr/>
        </p:nvSpPr>
        <p:spPr>
          <a:xfrm>
            <a:off x="5815737" y="4365104"/>
            <a:ext cx="614238" cy="432048"/>
          </a:xfrm>
          <a:prstGeom prst="flowChartTerminator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9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4" name="Vývojový diagram: ukončení 223"/>
          <p:cNvSpPr/>
          <p:nvPr/>
        </p:nvSpPr>
        <p:spPr>
          <a:xfrm>
            <a:off x="6629721" y="2957601"/>
            <a:ext cx="614238" cy="432048"/>
          </a:xfrm>
          <a:prstGeom prst="flowChartTerminator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4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5" name="Vývojový diagram: ukončení 224"/>
          <p:cNvSpPr/>
          <p:nvPr/>
        </p:nvSpPr>
        <p:spPr>
          <a:xfrm>
            <a:off x="6598815" y="3662604"/>
            <a:ext cx="614238" cy="432048"/>
          </a:xfrm>
          <a:prstGeom prst="flowChartTerminator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4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6" name="Vývojový diagram: ukončení 225"/>
          <p:cNvSpPr/>
          <p:nvPr/>
        </p:nvSpPr>
        <p:spPr>
          <a:xfrm>
            <a:off x="6598815" y="4365104"/>
            <a:ext cx="614238" cy="432048"/>
          </a:xfrm>
          <a:prstGeom prst="flowChartTerminator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3</a:t>
            </a:r>
            <a:endParaRPr lang="cs-CZ" sz="2400" dirty="0">
              <a:solidFill>
                <a:srgbClr val="002060"/>
              </a:solidFill>
            </a:endParaRPr>
          </a:p>
        </p:txBody>
      </p:sp>
      <p:pic>
        <p:nvPicPr>
          <p:cNvPr id="2051" name="Picture 3" descr="C:\Users\ucitel\AppData\Local\Microsoft\Windows\Temporary Internet Files\Content.IE5\ZXBK0HSH\MC90043934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29" b="93905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3959" y="4558680"/>
            <a:ext cx="1634968" cy="1634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4" name="Skupina 13"/>
          <p:cNvGrpSpPr/>
          <p:nvPr/>
        </p:nvGrpSpPr>
        <p:grpSpPr>
          <a:xfrm>
            <a:off x="372373" y="2309923"/>
            <a:ext cx="7579361" cy="568099"/>
            <a:chOff x="372373" y="2309923"/>
            <a:chExt cx="7579361" cy="568099"/>
          </a:xfrm>
        </p:grpSpPr>
        <p:sp>
          <p:nvSpPr>
            <p:cNvPr id="7" name="TextovéPole 6"/>
            <p:cNvSpPr txBox="1"/>
            <p:nvPr/>
          </p:nvSpPr>
          <p:spPr>
            <a:xfrm>
              <a:off x="372373" y="2380192"/>
              <a:ext cx="3628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7294510" y="2380192"/>
              <a:ext cx="65722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60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grpSp>
          <p:nvGrpSpPr>
            <p:cNvPr id="11" name="Skupina 10"/>
            <p:cNvGrpSpPr/>
            <p:nvPr/>
          </p:nvGrpSpPr>
          <p:grpSpPr>
            <a:xfrm>
              <a:off x="497880" y="2309923"/>
              <a:ext cx="7115899" cy="568099"/>
              <a:chOff x="497880" y="2309923"/>
              <a:chExt cx="7115899" cy="568099"/>
            </a:xfrm>
          </p:grpSpPr>
          <p:sp>
            <p:nvSpPr>
              <p:cNvPr id="18" name="TextovéPole 17"/>
              <p:cNvSpPr txBox="1"/>
              <p:nvPr/>
            </p:nvSpPr>
            <p:spPr>
              <a:xfrm>
                <a:off x="1327876" y="2416357"/>
                <a:ext cx="61176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10</a:t>
                </a:r>
                <a:endParaRPr lang="cs-CZ" sz="2400" dirty="0"/>
              </a:p>
            </p:txBody>
          </p:sp>
          <p:sp>
            <p:nvSpPr>
              <p:cNvPr id="27" name="TextovéPole 26"/>
              <p:cNvSpPr txBox="1"/>
              <p:nvPr/>
            </p:nvSpPr>
            <p:spPr>
              <a:xfrm>
                <a:off x="2712515" y="2381097"/>
                <a:ext cx="65233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FF0000"/>
                    </a:solidFill>
                  </a:rPr>
                  <a:t>20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  <p:grpSp>
            <p:nvGrpSpPr>
              <p:cNvPr id="9" name="Skupina 8"/>
              <p:cNvGrpSpPr/>
              <p:nvPr/>
            </p:nvGrpSpPr>
            <p:grpSpPr>
              <a:xfrm>
                <a:off x="497880" y="2352903"/>
                <a:ext cx="3566769" cy="53654"/>
                <a:chOff x="497880" y="2352903"/>
                <a:chExt cx="3566769" cy="53654"/>
              </a:xfrm>
            </p:grpSpPr>
            <p:sp>
              <p:nvSpPr>
                <p:cNvPr id="28" name="Obdélník 27"/>
                <p:cNvSpPr/>
                <p:nvPr/>
              </p:nvSpPr>
              <p:spPr>
                <a:xfrm>
                  <a:off x="497880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9" name="Obdélník 28"/>
                <p:cNvSpPr/>
                <p:nvPr/>
              </p:nvSpPr>
              <p:spPr>
                <a:xfrm>
                  <a:off x="617603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0" name="Obdélník 29"/>
                <p:cNvSpPr/>
                <p:nvPr/>
              </p:nvSpPr>
              <p:spPr>
                <a:xfrm>
                  <a:off x="731878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1" name="Obdélník 30"/>
                <p:cNvSpPr/>
                <p:nvPr/>
              </p:nvSpPr>
              <p:spPr>
                <a:xfrm>
                  <a:off x="851599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2" name="Obdélník 31"/>
                <p:cNvSpPr/>
                <p:nvPr/>
              </p:nvSpPr>
              <p:spPr>
                <a:xfrm>
                  <a:off x="971322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3" name="Obdélník 32"/>
                <p:cNvSpPr/>
                <p:nvPr/>
              </p:nvSpPr>
              <p:spPr>
                <a:xfrm>
                  <a:off x="1091045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4" name="Obdélník 33"/>
                <p:cNvSpPr/>
                <p:nvPr/>
              </p:nvSpPr>
              <p:spPr>
                <a:xfrm>
                  <a:off x="1217964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5" name="Obdélník 34"/>
                <p:cNvSpPr/>
                <p:nvPr/>
              </p:nvSpPr>
              <p:spPr>
                <a:xfrm>
                  <a:off x="1337686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6" name="Obdélník 35"/>
                <p:cNvSpPr/>
                <p:nvPr/>
              </p:nvSpPr>
              <p:spPr>
                <a:xfrm>
                  <a:off x="1456974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7" name="Obdélník 36"/>
                <p:cNvSpPr/>
                <p:nvPr/>
              </p:nvSpPr>
              <p:spPr>
                <a:xfrm>
                  <a:off x="1576698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8" name="Obdélník 37"/>
                <p:cNvSpPr/>
                <p:nvPr/>
              </p:nvSpPr>
              <p:spPr>
                <a:xfrm>
                  <a:off x="1701790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9" name="Obdélník 38"/>
                <p:cNvSpPr/>
                <p:nvPr/>
              </p:nvSpPr>
              <p:spPr>
                <a:xfrm>
                  <a:off x="1821514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0" name="Obdélník 39"/>
                <p:cNvSpPr/>
                <p:nvPr/>
              </p:nvSpPr>
              <p:spPr>
                <a:xfrm>
                  <a:off x="1944797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1" name="Obdélník 40"/>
                <p:cNvSpPr/>
                <p:nvPr/>
              </p:nvSpPr>
              <p:spPr>
                <a:xfrm>
                  <a:off x="2064521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2" name="Obdélník 41"/>
                <p:cNvSpPr/>
                <p:nvPr/>
              </p:nvSpPr>
              <p:spPr>
                <a:xfrm>
                  <a:off x="2177263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3" name="Obdélník 42"/>
                <p:cNvSpPr/>
                <p:nvPr/>
              </p:nvSpPr>
              <p:spPr>
                <a:xfrm>
                  <a:off x="2296986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4" name="Obdélník 43"/>
                <p:cNvSpPr/>
                <p:nvPr/>
              </p:nvSpPr>
              <p:spPr>
                <a:xfrm>
                  <a:off x="2410221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5" name="Obdélník 44"/>
                <p:cNvSpPr/>
                <p:nvPr/>
              </p:nvSpPr>
              <p:spPr>
                <a:xfrm>
                  <a:off x="2529943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6" name="Obdélník 45"/>
                <p:cNvSpPr/>
                <p:nvPr/>
              </p:nvSpPr>
              <p:spPr>
                <a:xfrm>
                  <a:off x="2644596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7" name="Obdélník 46"/>
                <p:cNvSpPr/>
                <p:nvPr/>
              </p:nvSpPr>
              <p:spPr>
                <a:xfrm>
                  <a:off x="2764317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88" name="Obdélník 187"/>
                <p:cNvSpPr/>
                <p:nvPr/>
              </p:nvSpPr>
              <p:spPr>
                <a:xfrm>
                  <a:off x="2882399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89" name="Obdélník 188"/>
                <p:cNvSpPr/>
                <p:nvPr/>
              </p:nvSpPr>
              <p:spPr>
                <a:xfrm>
                  <a:off x="3002122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90" name="Obdélník 189"/>
                <p:cNvSpPr/>
                <p:nvPr/>
              </p:nvSpPr>
              <p:spPr>
                <a:xfrm>
                  <a:off x="3125406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91" name="Obdélník 190"/>
                <p:cNvSpPr/>
                <p:nvPr/>
              </p:nvSpPr>
              <p:spPr>
                <a:xfrm>
                  <a:off x="3245129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92" name="Obdélník 191"/>
                <p:cNvSpPr/>
                <p:nvPr/>
              </p:nvSpPr>
              <p:spPr>
                <a:xfrm>
                  <a:off x="3357872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93" name="Obdélník 192"/>
                <p:cNvSpPr/>
                <p:nvPr/>
              </p:nvSpPr>
              <p:spPr>
                <a:xfrm>
                  <a:off x="3477595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94" name="Obdélník 193"/>
                <p:cNvSpPr/>
                <p:nvPr/>
              </p:nvSpPr>
              <p:spPr>
                <a:xfrm>
                  <a:off x="3590829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95" name="Obdélník 194"/>
                <p:cNvSpPr/>
                <p:nvPr/>
              </p:nvSpPr>
              <p:spPr>
                <a:xfrm>
                  <a:off x="3710552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96" name="Obdélník 195"/>
                <p:cNvSpPr/>
                <p:nvPr/>
              </p:nvSpPr>
              <p:spPr>
                <a:xfrm>
                  <a:off x="3825205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97" name="Obdélník 196"/>
                <p:cNvSpPr/>
                <p:nvPr/>
              </p:nvSpPr>
              <p:spPr>
                <a:xfrm>
                  <a:off x="3944926" y="2352903"/>
                  <a:ext cx="119723" cy="53654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70" name="Obdélník 69"/>
              <p:cNvSpPr/>
              <p:nvPr/>
            </p:nvSpPr>
            <p:spPr>
              <a:xfrm>
                <a:off x="4047010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1" name="Obdélník 70"/>
              <p:cNvSpPr/>
              <p:nvPr/>
            </p:nvSpPr>
            <p:spPr>
              <a:xfrm>
                <a:off x="4166733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2" name="Obdélník 71"/>
              <p:cNvSpPr/>
              <p:nvPr/>
            </p:nvSpPr>
            <p:spPr>
              <a:xfrm>
                <a:off x="4281008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3" name="Obdélník 72"/>
              <p:cNvSpPr/>
              <p:nvPr/>
            </p:nvSpPr>
            <p:spPr>
              <a:xfrm>
                <a:off x="4400729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4" name="Obdélník 73"/>
              <p:cNvSpPr/>
              <p:nvPr/>
            </p:nvSpPr>
            <p:spPr>
              <a:xfrm>
                <a:off x="4520452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5" name="Obdélník 74"/>
              <p:cNvSpPr/>
              <p:nvPr/>
            </p:nvSpPr>
            <p:spPr>
              <a:xfrm>
                <a:off x="4640175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6" name="Obdélník 75"/>
              <p:cNvSpPr/>
              <p:nvPr/>
            </p:nvSpPr>
            <p:spPr>
              <a:xfrm>
                <a:off x="4767094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7" name="Obdélník 76"/>
              <p:cNvSpPr/>
              <p:nvPr/>
            </p:nvSpPr>
            <p:spPr>
              <a:xfrm>
                <a:off x="4886816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8" name="Obdélník 77"/>
              <p:cNvSpPr/>
              <p:nvPr/>
            </p:nvSpPr>
            <p:spPr>
              <a:xfrm>
                <a:off x="5006104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9" name="Obdélník 78"/>
              <p:cNvSpPr/>
              <p:nvPr/>
            </p:nvSpPr>
            <p:spPr>
              <a:xfrm>
                <a:off x="5125828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0" name="Obdélník 79"/>
              <p:cNvSpPr/>
              <p:nvPr/>
            </p:nvSpPr>
            <p:spPr>
              <a:xfrm>
                <a:off x="5250920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1" name="Obdélník 80"/>
              <p:cNvSpPr/>
              <p:nvPr/>
            </p:nvSpPr>
            <p:spPr>
              <a:xfrm>
                <a:off x="5370644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2" name="Obdélník 81"/>
              <p:cNvSpPr/>
              <p:nvPr/>
            </p:nvSpPr>
            <p:spPr>
              <a:xfrm>
                <a:off x="5493927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3" name="Obdélník 82"/>
              <p:cNvSpPr/>
              <p:nvPr/>
            </p:nvSpPr>
            <p:spPr>
              <a:xfrm>
                <a:off x="5613651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4" name="Obdélník 83"/>
              <p:cNvSpPr/>
              <p:nvPr/>
            </p:nvSpPr>
            <p:spPr>
              <a:xfrm>
                <a:off x="5726393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5" name="Obdélník 84"/>
              <p:cNvSpPr/>
              <p:nvPr/>
            </p:nvSpPr>
            <p:spPr>
              <a:xfrm>
                <a:off x="5846116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6" name="Obdélník 85"/>
              <p:cNvSpPr/>
              <p:nvPr/>
            </p:nvSpPr>
            <p:spPr>
              <a:xfrm>
                <a:off x="5959351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7" name="Obdélník 86"/>
              <p:cNvSpPr/>
              <p:nvPr/>
            </p:nvSpPr>
            <p:spPr>
              <a:xfrm>
                <a:off x="6079073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8" name="Obdélník 87"/>
              <p:cNvSpPr/>
              <p:nvPr/>
            </p:nvSpPr>
            <p:spPr>
              <a:xfrm>
                <a:off x="6193726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9" name="Obdélník 88"/>
              <p:cNvSpPr/>
              <p:nvPr/>
            </p:nvSpPr>
            <p:spPr>
              <a:xfrm>
                <a:off x="6313447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0" name="Obdélník 89"/>
              <p:cNvSpPr/>
              <p:nvPr/>
            </p:nvSpPr>
            <p:spPr>
              <a:xfrm>
                <a:off x="6431529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1" name="Obdélník 90"/>
              <p:cNvSpPr/>
              <p:nvPr/>
            </p:nvSpPr>
            <p:spPr>
              <a:xfrm>
                <a:off x="6551252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2" name="Obdélník 91"/>
              <p:cNvSpPr/>
              <p:nvPr/>
            </p:nvSpPr>
            <p:spPr>
              <a:xfrm>
                <a:off x="6674536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3" name="Obdélník 92"/>
              <p:cNvSpPr/>
              <p:nvPr/>
            </p:nvSpPr>
            <p:spPr>
              <a:xfrm>
                <a:off x="6794259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4" name="Obdélník 93"/>
              <p:cNvSpPr/>
              <p:nvPr/>
            </p:nvSpPr>
            <p:spPr>
              <a:xfrm>
                <a:off x="6907002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5" name="Obdélník 94"/>
              <p:cNvSpPr/>
              <p:nvPr/>
            </p:nvSpPr>
            <p:spPr>
              <a:xfrm>
                <a:off x="7026725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6" name="Obdélník 95"/>
              <p:cNvSpPr/>
              <p:nvPr/>
            </p:nvSpPr>
            <p:spPr>
              <a:xfrm>
                <a:off x="7139959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7" name="Obdélník 96"/>
              <p:cNvSpPr/>
              <p:nvPr/>
            </p:nvSpPr>
            <p:spPr>
              <a:xfrm>
                <a:off x="7259682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8" name="Obdélník 97"/>
              <p:cNvSpPr/>
              <p:nvPr/>
            </p:nvSpPr>
            <p:spPr>
              <a:xfrm>
                <a:off x="7374335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9" name="Obdélník 98"/>
              <p:cNvSpPr/>
              <p:nvPr/>
            </p:nvSpPr>
            <p:spPr>
              <a:xfrm>
                <a:off x="7494056" y="2353365"/>
                <a:ext cx="119723" cy="53654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04" name="Přímá spojnice 103"/>
              <p:cNvCxnSpPr/>
              <p:nvPr/>
            </p:nvCxnSpPr>
            <p:spPr>
              <a:xfrm>
                <a:off x="1701790" y="2335011"/>
                <a:ext cx="0" cy="144016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07" name="Přímá spojnice 106"/>
              <p:cNvCxnSpPr/>
              <p:nvPr/>
            </p:nvCxnSpPr>
            <p:spPr>
              <a:xfrm>
                <a:off x="5129471" y="2309923"/>
                <a:ext cx="0" cy="144016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08" name="Přímá spojnice 107"/>
              <p:cNvCxnSpPr/>
              <p:nvPr/>
            </p:nvCxnSpPr>
            <p:spPr>
              <a:xfrm>
                <a:off x="6433170" y="2309923"/>
                <a:ext cx="0" cy="144016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8" name="Přímá spojnice 147"/>
              <p:cNvCxnSpPr/>
              <p:nvPr/>
            </p:nvCxnSpPr>
            <p:spPr>
              <a:xfrm>
                <a:off x="2884040" y="2326014"/>
                <a:ext cx="0" cy="144016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84" name="Přímá spojnice 183"/>
              <p:cNvCxnSpPr/>
              <p:nvPr/>
            </p:nvCxnSpPr>
            <p:spPr>
              <a:xfrm>
                <a:off x="4047010" y="2316868"/>
                <a:ext cx="0" cy="144016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185" name="TextovéPole 184"/>
              <p:cNvSpPr txBox="1"/>
              <p:nvPr/>
            </p:nvSpPr>
            <p:spPr>
              <a:xfrm>
                <a:off x="3749600" y="2381097"/>
                <a:ext cx="65233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30</a:t>
                </a:r>
                <a:endParaRPr lang="cs-CZ" sz="2400" dirty="0"/>
              </a:p>
            </p:txBody>
          </p:sp>
          <p:sp>
            <p:nvSpPr>
              <p:cNvPr id="186" name="TextovéPole 185"/>
              <p:cNvSpPr txBox="1"/>
              <p:nvPr/>
            </p:nvSpPr>
            <p:spPr>
              <a:xfrm>
                <a:off x="4874181" y="2381097"/>
                <a:ext cx="65233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FF0000"/>
                    </a:solidFill>
                  </a:rPr>
                  <a:t>40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187" name="TextovéPole 186"/>
              <p:cNvSpPr txBox="1"/>
              <p:nvPr/>
            </p:nvSpPr>
            <p:spPr>
              <a:xfrm>
                <a:off x="6138935" y="2365749"/>
                <a:ext cx="65233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50</a:t>
                </a:r>
                <a:endParaRPr lang="cs-CZ" sz="2400" dirty="0"/>
              </a:p>
            </p:txBody>
          </p:sp>
        </p:grpSp>
      </p:grpSp>
      <p:grpSp>
        <p:nvGrpSpPr>
          <p:cNvPr id="3" name="Skupina 2"/>
          <p:cNvGrpSpPr/>
          <p:nvPr/>
        </p:nvGrpSpPr>
        <p:grpSpPr>
          <a:xfrm>
            <a:off x="374481" y="1845248"/>
            <a:ext cx="7577253" cy="461665"/>
            <a:chOff x="374481" y="1845248"/>
            <a:chExt cx="7577253" cy="461665"/>
          </a:xfrm>
        </p:grpSpPr>
        <p:sp>
          <p:nvSpPr>
            <p:cNvPr id="10" name="TextovéPole 9"/>
            <p:cNvSpPr txBox="1"/>
            <p:nvPr/>
          </p:nvSpPr>
          <p:spPr>
            <a:xfrm>
              <a:off x="1044043" y="1845248"/>
              <a:ext cx="3628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6</a:t>
              </a:r>
              <a:endParaRPr lang="cs-CZ" sz="2400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724730" y="1845248"/>
              <a:ext cx="48624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12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2455229" y="1845248"/>
              <a:ext cx="53170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18</a:t>
              </a:r>
              <a:endParaRPr lang="cs-CZ" sz="2400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3156096" y="1845248"/>
              <a:ext cx="55445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24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6670975" y="1845248"/>
              <a:ext cx="54550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54</a:t>
              </a:r>
              <a:endParaRPr lang="cs-CZ" sz="2400" dirty="0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5952714" y="1845248"/>
              <a:ext cx="60174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48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3799984" y="1845248"/>
              <a:ext cx="52933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30</a:t>
              </a:r>
              <a:endParaRPr lang="cs-CZ" sz="2400" dirty="0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5114005" y="1845248"/>
              <a:ext cx="55495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42</a:t>
              </a:r>
              <a:endParaRPr lang="cs-CZ" sz="2400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4506513" y="1845248"/>
              <a:ext cx="5211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36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31" name="TextovéPole 230"/>
            <p:cNvSpPr txBox="1"/>
            <p:nvPr/>
          </p:nvSpPr>
          <p:spPr>
            <a:xfrm>
              <a:off x="7317962" y="1845248"/>
              <a:ext cx="63377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60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109" name="TextovéPole 108"/>
            <p:cNvSpPr txBox="1"/>
            <p:nvPr/>
          </p:nvSpPr>
          <p:spPr>
            <a:xfrm>
              <a:off x="374481" y="1845248"/>
              <a:ext cx="48624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</p:grpSp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4" name="Rukopis 3"/>
              <p14:cNvContentPartPr/>
              <p14:nvPr/>
            </p14:nvContentPartPr>
            <p14:xfrm>
              <a:off x="500040" y="2250360"/>
              <a:ext cx="6429600" cy="268200"/>
            </p14:xfrm>
          </p:contentPart>
        </mc:Choice>
        <mc:Fallback xmlns="">
          <p:pic>
            <p:nvPicPr>
              <p:cNvPr id="4" name="Rukopis 3"/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490680" y="2241000"/>
                <a:ext cx="6448320" cy="2869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52475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5" dur="500"/>
                                        <p:tgtEl>
                                          <p:spTgt spid="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9" dur="500"/>
                                        <p:tgtEl>
                                          <p:spTgt spid="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00"/>
                                        <p:tgtEl>
                                          <p:spTgt spid="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6" dur="500"/>
                                        <p:tgtEl>
                                          <p:spTgt spid="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animBg="1"/>
      <p:bldP spid="201" grpId="0" animBg="1"/>
      <p:bldP spid="205" grpId="0" animBg="1"/>
      <p:bldP spid="206" grpId="0" animBg="1"/>
      <p:bldP spid="207" grpId="0" animBg="1"/>
      <p:bldP spid="208" grpId="0" animBg="1"/>
      <p:bldP spid="209" grpId="0" animBg="1"/>
      <p:bldP spid="210" grpId="0" animBg="1"/>
      <p:bldP spid="218" grpId="0" animBg="1"/>
      <p:bldP spid="219" grpId="0" animBg="1"/>
      <p:bldP spid="220" grpId="0" animBg="1"/>
      <p:bldP spid="221" grpId="0" animBg="1"/>
      <p:bldP spid="222" grpId="0" animBg="1"/>
      <p:bldP spid="223" grpId="0" animBg="1"/>
      <p:bldP spid="224" grpId="0" animBg="1"/>
      <p:bldP spid="225" grpId="0" animBg="1"/>
      <p:bldP spid="22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0515" y="332656"/>
            <a:ext cx="7738842" cy="1224136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VYZNAČ NA ČÍSELNÉ OSE NÁSOBKY ČÍSLA </a:t>
            </a:r>
            <a:r>
              <a:rPr lang="en-US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7</a:t>
            </a:r>
            <a:r>
              <a:rPr lang="cs-CZ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.</a:t>
            </a:r>
            <a:endParaRPr lang="cs-CZ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199" name="Vývojový diagram: ukončení 198"/>
          <p:cNvSpPr/>
          <p:nvPr/>
        </p:nvSpPr>
        <p:spPr>
          <a:xfrm>
            <a:off x="435126" y="2960103"/>
            <a:ext cx="1609013" cy="432048"/>
          </a:xfrm>
          <a:prstGeom prst="flowChartTerminator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10</a:t>
            </a:r>
            <a:r>
              <a:rPr lang="cs-CZ" sz="2400" dirty="0" smtClean="0">
                <a:solidFill>
                  <a:srgbClr val="002060"/>
                </a:solidFill>
              </a:rPr>
              <a:t> : </a:t>
            </a:r>
            <a:r>
              <a:rPr lang="en-US" sz="2400" dirty="0" smtClean="0">
                <a:solidFill>
                  <a:srgbClr val="002060"/>
                </a:solidFill>
              </a:rPr>
              <a:t>7</a:t>
            </a:r>
            <a:r>
              <a:rPr lang="cs-CZ" sz="2400" dirty="0" smtClean="0">
                <a:solidFill>
                  <a:srgbClr val="002060"/>
                </a:solidFill>
              </a:rPr>
              <a:t> 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0" name="Vývojový diagram: ukončení 199"/>
          <p:cNvSpPr/>
          <p:nvPr/>
        </p:nvSpPr>
        <p:spPr>
          <a:xfrm>
            <a:off x="435126" y="3662604"/>
            <a:ext cx="1609013" cy="432048"/>
          </a:xfrm>
          <a:prstGeom prst="flowChartTerminator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1</a:t>
            </a:r>
            <a:r>
              <a:rPr lang="en-US" sz="2400" dirty="0" smtClean="0">
                <a:solidFill>
                  <a:srgbClr val="002060"/>
                </a:solidFill>
              </a:rPr>
              <a:t>5</a:t>
            </a:r>
            <a:r>
              <a:rPr lang="cs-CZ" sz="2400" dirty="0" smtClean="0">
                <a:solidFill>
                  <a:srgbClr val="002060"/>
                </a:solidFill>
              </a:rPr>
              <a:t> : </a:t>
            </a:r>
            <a:r>
              <a:rPr lang="en-US" sz="2400" dirty="0" smtClean="0">
                <a:solidFill>
                  <a:srgbClr val="002060"/>
                </a:solidFill>
              </a:rPr>
              <a:t>7</a:t>
            </a:r>
            <a:r>
              <a:rPr lang="cs-CZ" sz="2400" dirty="0" smtClean="0">
                <a:solidFill>
                  <a:srgbClr val="002060"/>
                </a:solidFill>
              </a:rPr>
              <a:t> 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1" name="Vývojový diagram: ukončení 200"/>
          <p:cNvSpPr/>
          <p:nvPr/>
        </p:nvSpPr>
        <p:spPr>
          <a:xfrm>
            <a:off x="435126" y="4365104"/>
            <a:ext cx="1609013" cy="432048"/>
          </a:xfrm>
          <a:prstGeom prst="flowChartTerminator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20</a:t>
            </a:r>
            <a:r>
              <a:rPr lang="cs-CZ" sz="2400" dirty="0" smtClean="0">
                <a:solidFill>
                  <a:srgbClr val="002060"/>
                </a:solidFill>
              </a:rPr>
              <a:t>: </a:t>
            </a:r>
            <a:r>
              <a:rPr lang="en-US" sz="2400" dirty="0" smtClean="0">
                <a:solidFill>
                  <a:srgbClr val="002060"/>
                </a:solidFill>
              </a:rPr>
              <a:t>7</a:t>
            </a:r>
            <a:r>
              <a:rPr lang="cs-CZ" sz="2400" dirty="0" smtClean="0">
                <a:solidFill>
                  <a:srgbClr val="002060"/>
                </a:solidFill>
              </a:rPr>
              <a:t> 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5" name="Vývojový diagram: ukončení 204"/>
          <p:cNvSpPr/>
          <p:nvPr/>
        </p:nvSpPr>
        <p:spPr>
          <a:xfrm>
            <a:off x="2203853" y="2960103"/>
            <a:ext cx="614238" cy="432048"/>
          </a:xfrm>
          <a:prstGeom prst="flowChartTerminator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1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6" name="Vývojový diagram: ukončení 205"/>
          <p:cNvSpPr/>
          <p:nvPr/>
        </p:nvSpPr>
        <p:spPr>
          <a:xfrm>
            <a:off x="2203853" y="3662604"/>
            <a:ext cx="614238" cy="432048"/>
          </a:xfrm>
          <a:prstGeom prst="flowChartTerminator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2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7" name="Vývojový diagram: ukončení 206"/>
          <p:cNvSpPr/>
          <p:nvPr/>
        </p:nvSpPr>
        <p:spPr>
          <a:xfrm>
            <a:off x="2203853" y="4365104"/>
            <a:ext cx="614238" cy="432048"/>
          </a:xfrm>
          <a:prstGeom prst="flowChartTerminator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2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8" name="Vývojový diagram: ukončení 207"/>
          <p:cNvSpPr/>
          <p:nvPr/>
        </p:nvSpPr>
        <p:spPr>
          <a:xfrm>
            <a:off x="3003336" y="2957601"/>
            <a:ext cx="614238" cy="432048"/>
          </a:xfrm>
          <a:prstGeom prst="flowChartTerminator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3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9" name="Vývojový diagram: ukončení 208"/>
          <p:cNvSpPr/>
          <p:nvPr/>
        </p:nvSpPr>
        <p:spPr>
          <a:xfrm>
            <a:off x="2986931" y="3662604"/>
            <a:ext cx="614238" cy="432048"/>
          </a:xfrm>
          <a:prstGeom prst="flowChartTerminator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1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10" name="Vývojový diagram: ukončení 209"/>
          <p:cNvSpPr/>
          <p:nvPr/>
        </p:nvSpPr>
        <p:spPr>
          <a:xfrm>
            <a:off x="2986931" y="4365104"/>
            <a:ext cx="614238" cy="432048"/>
          </a:xfrm>
          <a:prstGeom prst="flowChartTerminator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6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18" name="Vývojový diagram: ukončení 217"/>
          <p:cNvSpPr/>
          <p:nvPr/>
        </p:nvSpPr>
        <p:spPr>
          <a:xfrm>
            <a:off x="4047010" y="2960103"/>
            <a:ext cx="1609013" cy="432048"/>
          </a:xfrm>
          <a:prstGeom prst="flowChartTerminator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37 </a:t>
            </a:r>
            <a:r>
              <a:rPr lang="cs-CZ" sz="2400" dirty="0" smtClean="0">
                <a:solidFill>
                  <a:srgbClr val="002060"/>
                </a:solidFill>
              </a:rPr>
              <a:t>: </a:t>
            </a:r>
            <a:r>
              <a:rPr lang="en-US" sz="2400" dirty="0" smtClean="0">
                <a:solidFill>
                  <a:srgbClr val="002060"/>
                </a:solidFill>
              </a:rPr>
              <a:t>7</a:t>
            </a:r>
            <a:r>
              <a:rPr lang="cs-CZ" sz="2400" dirty="0" smtClean="0">
                <a:solidFill>
                  <a:srgbClr val="002060"/>
                </a:solidFill>
              </a:rPr>
              <a:t> 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19" name="Vývojový diagram: ukončení 218"/>
          <p:cNvSpPr/>
          <p:nvPr/>
        </p:nvSpPr>
        <p:spPr>
          <a:xfrm>
            <a:off x="4047010" y="3662604"/>
            <a:ext cx="1609013" cy="432048"/>
          </a:xfrm>
          <a:prstGeom prst="flowChartTerminator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45</a:t>
            </a:r>
            <a:r>
              <a:rPr lang="cs-CZ" sz="2400" dirty="0" smtClean="0">
                <a:solidFill>
                  <a:srgbClr val="002060"/>
                </a:solidFill>
              </a:rPr>
              <a:t> : </a:t>
            </a:r>
            <a:r>
              <a:rPr lang="en-US" sz="2400" dirty="0" smtClean="0">
                <a:solidFill>
                  <a:srgbClr val="002060"/>
                </a:solidFill>
              </a:rPr>
              <a:t>7</a:t>
            </a:r>
            <a:r>
              <a:rPr lang="cs-CZ" sz="2400" dirty="0" smtClean="0">
                <a:solidFill>
                  <a:srgbClr val="002060"/>
                </a:solidFill>
              </a:rPr>
              <a:t> 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0" name="Vývojový diagram: ukončení 219"/>
          <p:cNvSpPr/>
          <p:nvPr/>
        </p:nvSpPr>
        <p:spPr>
          <a:xfrm>
            <a:off x="4047010" y="4365104"/>
            <a:ext cx="1609013" cy="432048"/>
          </a:xfrm>
          <a:prstGeom prst="flowChartTerminator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60</a:t>
            </a:r>
            <a:r>
              <a:rPr lang="cs-CZ" sz="2400" dirty="0" smtClean="0">
                <a:solidFill>
                  <a:srgbClr val="002060"/>
                </a:solidFill>
              </a:rPr>
              <a:t> : </a:t>
            </a:r>
            <a:r>
              <a:rPr lang="en-US" sz="2400" dirty="0" smtClean="0">
                <a:solidFill>
                  <a:srgbClr val="002060"/>
                </a:solidFill>
              </a:rPr>
              <a:t>7</a:t>
            </a:r>
            <a:r>
              <a:rPr lang="cs-CZ" sz="2400" dirty="0" smtClean="0">
                <a:solidFill>
                  <a:srgbClr val="002060"/>
                </a:solidFill>
              </a:rPr>
              <a:t>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1" name="Vývojový diagram: ukončení 220"/>
          <p:cNvSpPr/>
          <p:nvPr/>
        </p:nvSpPr>
        <p:spPr>
          <a:xfrm>
            <a:off x="5815737" y="2960103"/>
            <a:ext cx="614238" cy="432048"/>
          </a:xfrm>
          <a:prstGeom prst="flowChartTerminator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5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2" name="Vývojový diagram: ukončení 221"/>
          <p:cNvSpPr/>
          <p:nvPr/>
        </p:nvSpPr>
        <p:spPr>
          <a:xfrm>
            <a:off x="5815737" y="3662604"/>
            <a:ext cx="614238" cy="432048"/>
          </a:xfrm>
          <a:prstGeom prst="flowChartTerminator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6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3" name="Vývojový diagram: ukončení 222"/>
          <p:cNvSpPr/>
          <p:nvPr/>
        </p:nvSpPr>
        <p:spPr>
          <a:xfrm>
            <a:off x="5815737" y="4365104"/>
            <a:ext cx="614238" cy="432048"/>
          </a:xfrm>
          <a:prstGeom prst="flowChartTerminator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8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4" name="Vývojový diagram: ukončení 223"/>
          <p:cNvSpPr/>
          <p:nvPr/>
        </p:nvSpPr>
        <p:spPr>
          <a:xfrm>
            <a:off x="6629721" y="2957601"/>
            <a:ext cx="614238" cy="432048"/>
          </a:xfrm>
          <a:prstGeom prst="flowChartTerminator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2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5" name="Vývojový diagram: ukončení 224"/>
          <p:cNvSpPr/>
          <p:nvPr/>
        </p:nvSpPr>
        <p:spPr>
          <a:xfrm>
            <a:off x="6598815" y="3662604"/>
            <a:ext cx="614238" cy="432048"/>
          </a:xfrm>
          <a:prstGeom prst="flowChartTerminator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3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6" name="Vývojový diagram: ukončení 225"/>
          <p:cNvSpPr/>
          <p:nvPr/>
        </p:nvSpPr>
        <p:spPr>
          <a:xfrm>
            <a:off x="6598815" y="4365104"/>
            <a:ext cx="614238" cy="432048"/>
          </a:xfrm>
          <a:prstGeom prst="flowChartTerminator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4</a:t>
            </a:r>
            <a:endParaRPr lang="cs-CZ" sz="2400" dirty="0">
              <a:solidFill>
                <a:srgbClr val="002060"/>
              </a:solidFill>
            </a:endParaRPr>
          </a:p>
        </p:txBody>
      </p:sp>
      <p:pic>
        <p:nvPicPr>
          <p:cNvPr id="2051" name="Picture 3" descr="C:\Users\ucitel\AppData\Local\Microsoft\Windows\Temporary Internet Files\Content.IE5\ZXBK0HSH\MC90043934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429" b="93905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3959" y="4558680"/>
            <a:ext cx="1634968" cy="1634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" name="Skupina 5"/>
          <p:cNvGrpSpPr/>
          <p:nvPr/>
        </p:nvGrpSpPr>
        <p:grpSpPr>
          <a:xfrm>
            <a:off x="876771" y="1920085"/>
            <a:ext cx="7386759" cy="461665"/>
            <a:chOff x="876771" y="1920085"/>
            <a:chExt cx="7386759" cy="461665"/>
          </a:xfrm>
        </p:grpSpPr>
        <p:sp>
          <p:nvSpPr>
            <p:cNvPr id="114" name="TextovéPole 113"/>
            <p:cNvSpPr txBox="1"/>
            <p:nvPr/>
          </p:nvSpPr>
          <p:spPr>
            <a:xfrm>
              <a:off x="1478089" y="1920085"/>
              <a:ext cx="3628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7</a:t>
              </a:r>
              <a:endParaRPr lang="cs-CZ" sz="2400" dirty="0"/>
            </a:p>
          </p:txBody>
        </p:sp>
        <p:sp>
          <p:nvSpPr>
            <p:cNvPr id="115" name="TextovéPole 114"/>
            <p:cNvSpPr txBox="1"/>
            <p:nvPr/>
          </p:nvSpPr>
          <p:spPr>
            <a:xfrm>
              <a:off x="2175037" y="1920085"/>
              <a:ext cx="55995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14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116" name="TextovéPole 115"/>
            <p:cNvSpPr txBox="1"/>
            <p:nvPr/>
          </p:nvSpPr>
          <p:spPr>
            <a:xfrm>
              <a:off x="2961067" y="1920085"/>
              <a:ext cx="49380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21</a:t>
              </a:r>
              <a:endParaRPr lang="cs-CZ" sz="2400" dirty="0"/>
            </a:p>
          </p:txBody>
        </p:sp>
        <p:sp>
          <p:nvSpPr>
            <p:cNvPr id="117" name="TextovéPole 116"/>
            <p:cNvSpPr txBox="1"/>
            <p:nvPr/>
          </p:nvSpPr>
          <p:spPr>
            <a:xfrm>
              <a:off x="3585682" y="1920085"/>
              <a:ext cx="60758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28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118" name="TextovéPole 117"/>
            <p:cNvSpPr txBox="1"/>
            <p:nvPr/>
          </p:nvSpPr>
          <p:spPr>
            <a:xfrm>
              <a:off x="6776925" y="1920085"/>
              <a:ext cx="63394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63</a:t>
              </a:r>
              <a:endParaRPr lang="cs-CZ" sz="2400" dirty="0"/>
            </a:p>
          </p:txBody>
        </p:sp>
        <p:sp>
          <p:nvSpPr>
            <p:cNvPr id="119" name="TextovéPole 118"/>
            <p:cNvSpPr txBox="1"/>
            <p:nvPr/>
          </p:nvSpPr>
          <p:spPr>
            <a:xfrm>
              <a:off x="6069868" y="1920085"/>
              <a:ext cx="60174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56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120" name="TextovéPole 119"/>
            <p:cNvSpPr txBox="1"/>
            <p:nvPr/>
          </p:nvSpPr>
          <p:spPr>
            <a:xfrm>
              <a:off x="4217331" y="1920085"/>
              <a:ext cx="52933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35</a:t>
              </a:r>
              <a:endParaRPr lang="cs-CZ" sz="2400" dirty="0"/>
            </a:p>
          </p:txBody>
        </p:sp>
        <p:sp>
          <p:nvSpPr>
            <p:cNvPr id="121" name="TextovéPole 120"/>
            <p:cNvSpPr txBox="1"/>
            <p:nvPr/>
          </p:nvSpPr>
          <p:spPr>
            <a:xfrm>
              <a:off x="5510069" y="1920085"/>
              <a:ext cx="57796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49</a:t>
              </a:r>
              <a:endParaRPr lang="cs-CZ" sz="2400" dirty="0"/>
            </a:p>
          </p:txBody>
        </p:sp>
        <p:sp>
          <p:nvSpPr>
            <p:cNvPr id="122" name="TextovéPole 121"/>
            <p:cNvSpPr txBox="1"/>
            <p:nvPr/>
          </p:nvSpPr>
          <p:spPr>
            <a:xfrm>
              <a:off x="4924318" y="1920085"/>
              <a:ext cx="5211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42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123" name="TextovéPole 122"/>
            <p:cNvSpPr txBox="1"/>
            <p:nvPr/>
          </p:nvSpPr>
          <p:spPr>
            <a:xfrm>
              <a:off x="7629758" y="1920085"/>
              <a:ext cx="63377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7</a:t>
              </a:r>
              <a:r>
                <a:rPr lang="cs-CZ" sz="2400" dirty="0" smtClean="0">
                  <a:solidFill>
                    <a:srgbClr val="FF0000"/>
                  </a:solidFill>
                </a:rPr>
                <a:t>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124" name="TextovéPole 123"/>
            <p:cNvSpPr txBox="1"/>
            <p:nvPr/>
          </p:nvSpPr>
          <p:spPr>
            <a:xfrm>
              <a:off x="876771" y="1920085"/>
              <a:ext cx="3628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869277" y="2325233"/>
            <a:ext cx="7192166" cy="701722"/>
            <a:chOff x="482980" y="2325233"/>
            <a:chExt cx="7192166" cy="701722"/>
          </a:xfrm>
        </p:grpSpPr>
        <p:sp>
          <p:nvSpPr>
            <p:cNvPr id="279" name="TextovéPole 278"/>
            <p:cNvSpPr txBox="1"/>
            <p:nvPr/>
          </p:nvSpPr>
          <p:spPr>
            <a:xfrm>
              <a:off x="482980" y="2492356"/>
              <a:ext cx="34158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0</a:t>
              </a:r>
              <a:endParaRPr lang="cs-CZ" sz="2400" dirty="0"/>
            </a:p>
          </p:txBody>
        </p:sp>
        <p:sp>
          <p:nvSpPr>
            <p:cNvPr id="280" name="TextovéPole 279"/>
            <p:cNvSpPr txBox="1"/>
            <p:nvPr/>
          </p:nvSpPr>
          <p:spPr>
            <a:xfrm>
              <a:off x="1373912" y="2492356"/>
              <a:ext cx="54092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10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81" name="TextovéPole 280"/>
            <p:cNvSpPr txBox="1"/>
            <p:nvPr/>
          </p:nvSpPr>
          <p:spPr>
            <a:xfrm>
              <a:off x="2319479" y="2523112"/>
              <a:ext cx="61978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20</a:t>
              </a:r>
              <a:endParaRPr lang="cs-CZ" sz="2400" dirty="0"/>
            </a:p>
          </p:txBody>
        </p:sp>
        <p:sp>
          <p:nvSpPr>
            <p:cNvPr id="282" name="TextovéPole 281"/>
            <p:cNvSpPr txBox="1"/>
            <p:nvPr/>
          </p:nvSpPr>
          <p:spPr>
            <a:xfrm>
              <a:off x="3218967" y="2565290"/>
              <a:ext cx="51519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30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83" name="TextovéPole 282"/>
            <p:cNvSpPr txBox="1"/>
            <p:nvPr/>
          </p:nvSpPr>
          <p:spPr>
            <a:xfrm>
              <a:off x="4202945" y="2537691"/>
              <a:ext cx="58053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40</a:t>
              </a:r>
              <a:endParaRPr lang="cs-CZ" sz="2400" dirty="0"/>
            </a:p>
          </p:txBody>
        </p:sp>
        <p:sp>
          <p:nvSpPr>
            <p:cNvPr id="284" name="TextovéPole 283"/>
            <p:cNvSpPr txBox="1"/>
            <p:nvPr/>
          </p:nvSpPr>
          <p:spPr>
            <a:xfrm>
              <a:off x="5169533" y="2492561"/>
              <a:ext cx="56011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5</a:t>
              </a:r>
              <a:r>
                <a:rPr lang="cs-CZ" sz="2400" dirty="0" smtClean="0">
                  <a:solidFill>
                    <a:srgbClr val="FF0000"/>
                  </a:solidFill>
                </a:rPr>
                <a:t>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85" name="TextovéPole 284"/>
            <p:cNvSpPr txBox="1"/>
            <p:nvPr/>
          </p:nvSpPr>
          <p:spPr>
            <a:xfrm>
              <a:off x="6149215" y="2512303"/>
              <a:ext cx="57775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60</a:t>
              </a:r>
              <a:endParaRPr lang="cs-CZ" sz="2400" dirty="0"/>
            </a:p>
          </p:txBody>
        </p:sp>
        <p:sp>
          <p:nvSpPr>
            <p:cNvPr id="286" name="TextovéPole 285"/>
            <p:cNvSpPr txBox="1"/>
            <p:nvPr/>
          </p:nvSpPr>
          <p:spPr>
            <a:xfrm>
              <a:off x="7065076" y="2550776"/>
              <a:ext cx="61007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70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grpSp>
          <p:nvGrpSpPr>
            <p:cNvPr id="298" name="Skupina 297"/>
            <p:cNvGrpSpPr/>
            <p:nvPr/>
          </p:nvGrpSpPr>
          <p:grpSpPr>
            <a:xfrm>
              <a:off x="635534" y="2434201"/>
              <a:ext cx="963483" cy="103490"/>
              <a:chOff x="232339" y="2419751"/>
              <a:chExt cx="2903755" cy="206981"/>
            </a:xfrm>
          </p:grpSpPr>
          <p:sp>
            <p:nvSpPr>
              <p:cNvPr id="376" name="Obdélník 375"/>
              <p:cNvSpPr/>
              <p:nvPr/>
            </p:nvSpPr>
            <p:spPr>
              <a:xfrm>
                <a:off x="232339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7" name="Obdélník 376"/>
              <p:cNvSpPr/>
              <p:nvPr/>
            </p:nvSpPr>
            <p:spPr>
              <a:xfrm>
                <a:off x="522396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8" name="Obdélník 377"/>
              <p:cNvSpPr/>
              <p:nvPr/>
            </p:nvSpPr>
            <p:spPr>
              <a:xfrm>
                <a:off x="799255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9" name="Obdélník 378"/>
              <p:cNvSpPr/>
              <p:nvPr/>
            </p:nvSpPr>
            <p:spPr>
              <a:xfrm>
                <a:off x="1089311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0" name="Obdélník 379"/>
              <p:cNvSpPr/>
              <p:nvPr/>
            </p:nvSpPr>
            <p:spPr>
              <a:xfrm>
                <a:off x="1379369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1" name="Obdélník 380"/>
              <p:cNvSpPr/>
              <p:nvPr/>
            </p:nvSpPr>
            <p:spPr>
              <a:xfrm>
                <a:off x="1669425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2" name="Obdélník 381"/>
              <p:cNvSpPr/>
              <p:nvPr/>
            </p:nvSpPr>
            <p:spPr>
              <a:xfrm>
                <a:off x="1976918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3" name="Obdélník 382"/>
              <p:cNvSpPr/>
              <p:nvPr/>
            </p:nvSpPr>
            <p:spPr>
              <a:xfrm>
                <a:off x="2266974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4" name="Obdélník 383"/>
              <p:cNvSpPr/>
              <p:nvPr/>
            </p:nvSpPr>
            <p:spPr>
              <a:xfrm>
                <a:off x="2555980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5" name="Obdélník 384"/>
              <p:cNvSpPr/>
              <p:nvPr/>
            </p:nvSpPr>
            <p:spPr>
              <a:xfrm>
                <a:off x="2846037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99" name="Skupina 298"/>
            <p:cNvGrpSpPr/>
            <p:nvPr/>
          </p:nvGrpSpPr>
          <p:grpSpPr>
            <a:xfrm>
              <a:off x="1596254" y="2434201"/>
              <a:ext cx="963483" cy="103490"/>
              <a:chOff x="232339" y="2419751"/>
              <a:chExt cx="2903755" cy="206981"/>
            </a:xfrm>
          </p:grpSpPr>
          <p:sp>
            <p:nvSpPr>
              <p:cNvPr id="366" name="Obdélník 365"/>
              <p:cNvSpPr/>
              <p:nvPr/>
            </p:nvSpPr>
            <p:spPr>
              <a:xfrm>
                <a:off x="232339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7" name="Obdélník 366"/>
              <p:cNvSpPr/>
              <p:nvPr/>
            </p:nvSpPr>
            <p:spPr>
              <a:xfrm>
                <a:off x="522396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8" name="Obdélník 367"/>
              <p:cNvSpPr/>
              <p:nvPr/>
            </p:nvSpPr>
            <p:spPr>
              <a:xfrm>
                <a:off x="799255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9" name="Obdélník 368"/>
              <p:cNvSpPr/>
              <p:nvPr/>
            </p:nvSpPr>
            <p:spPr>
              <a:xfrm>
                <a:off x="1089311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0" name="Obdélník 369"/>
              <p:cNvSpPr/>
              <p:nvPr/>
            </p:nvSpPr>
            <p:spPr>
              <a:xfrm>
                <a:off x="1379369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1" name="Obdélník 370"/>
              <p:cNvSpPr/>
              <p:nvPr/>
            </p:nvSpPr>
            <p:spPr>
              <a:xfrm>
                <a:off x="1669425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2" name="Obdélník 371"/>
              <p:cNvSpPr/>
              <p:nvPr/>
            </p:nvSpPr>
            <p:spPr>
              <a:xfrm>
                <a:off x="1976918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3" name="Obdélník 372"/>
              <p:cNvSpPr/>
              <p:nvPr/>
            </p:nvSpPr>
            <p:spPr>
              <a:xfrm>
                <a:off x="2266974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4" name="Obdélník 373"/>
              <p:cNvSpPr/>
              <p:nvPr/>
            </p:nvSpPr>
            <p:spPr>
              <a:xfrm>
                <a:off x="2555980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5" name="Obdélník 374"/>
              <p:cNvSpPr/>
              <p:nvPr/>
            </p:nvSpPr>
            <p:spPr>
              <a:xfrm>
                <a:off x="2846037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00" name="Skupina 299"/>
            <p:cNvGrpSpPr/>
            <p:nvPr/>
          </p:nvGrpSpPr>
          <p:grpSpPr>
            <a:xfrm>
              <a:off x="2561201" y="2438269"/>
              <a:ext cx="963483" cy="103490"/>
              <a:chOff x="232339" y="2419751"/>
              <a:chExt cx="2903755" cy="206981"/>
            </a:xfrm>
          </p:grpSpPr>
          <p:sp>
            <p:nvSpPr>
              <p:cNvPr id="356" name="Obdélník 355"/>
              <p:cNvSpPr/>
              <p:nvPr/>
            </p:nvSpPr>
            <p:spPr>
              <a:xfrm>
                <a:off x="232339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7" name="Obdélník 356"/>
              <p:cNvSpPr/>
              <p:nvPr/>
            </p:nvSpPr>
            <p:spPr>
              <a:xfrm>
                <a:off x="522396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8" name="Obdélník 357"/>
              <p:cNvSpPr/>
              <p:nvPr/>
            </p:nvSpPr>
            <p:spPr>
              <a:xfrm>
                <a:off x="799255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9" name="Obdélník 358"/>
              <p:cNvSpPr/>
              <p:nvPr/>
            </p:nvSpPr>
            <p:spPr>
              <a:xfrm>
                <a:off x="1089311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0" name="Obdélník 359"/>
              <p:cNvSpPr/>
              <p:nvPr/>
            </p:nvSpPr>
            <p:spPr>
              <a:xfrm>
                <a:off x="1379369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1" name="Obdélník 360"/>
              <p:cNvSpPr/>
              <p:nvPr/>
            </p:nvSpPr>
            <p:spPr>
              <a:xfrm>
                <a:off x="1669425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2" name="Obdélník 361"/>
              <p:cNvSpPr/>
              <p:nvPr/>
            </p:nvSpPr>
            <p:spPr>
              <a:xfrm>
                <a:off x="1976918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3" name="Obdélník 362"/>
              <p:cNvSpPr/>
              <p:nvPr/>
            </p:nvSpPr>
            <p:spPr>
              <a:xfrm>
                <a:off x="2266974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4" name="Obdélník 363"/>
              <p:cNvSpPr/>
              <p:nvPr/>
            </p:nvSpPr>
            <p:spPr>
              <a:xfrm>
                <a:off x="2555980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5" name="Obdélník 364"/>
              <p:cNvSpPr/>
              <p:nvPr/>
            </p:nvSpPr>
            <p:spPr>
              <a:xfrm>
                <a:off x="2846037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01" name="Skupina 300"/>
            <p:cNvGrpSpPr/>
            <p:nvPr/>
          </p:nvGrpSpPr>
          <p:grpSpPr>
            <a:xfrm>
              <a:off x="3522622" y="2438269"/>
              <a:ext cx="963483" cy="103490"/>
              <a:chOff x="232339" y="2419751"/>
              <a:chExt cx="2903755" cy="206981"/>
            </a:xfrm>
          </p:grpSpPr>
          <p:sp>
            <p:nvSpPr>
              <p:cNvPr id="346" name="Obdélník 345"/>
              <p:cNvSpPr/>
              <p:nvPr/>
            </p:nvSpPr>
            <p:spPr>
              <a:xfrm>
                <a:off x="232339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7" name="Obdélník 346"/>
              <p:cNvSpPr/>
              <p:nvPr/>
            </p:nvSpPr>
            <p:spPr>
              <a:xfrm>
                <a:off x="522396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8" name="Obdélník 347"/>
              <p:cNvSpPr/>
              <p:nvPr/>
            </p:nvSpPr>
            <p:spPr>
              <a:xfrm>
                <a:off x="799255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9" name="Obdélník 348"/>
              <p:cNvSpPr/>
              <p:nvPr/>
            </p:nvSpPr>
            <p:spPr>
              <a:xfrm>
                <a:off x="1089311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0" name="Obdélník 349"/>
              <p:cNvSpPr/>
              <p:nvPr/>
            </p:nvSpPr>
            <p:spPr>
              <a:xfrm>
                <a:off x="1379369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1" name="Obdélník 350"/>
              <p:cNvSpPr/>
              <p:nvPr/>
            </p:nvSpPr>
            <p:spPr>
              <a:xfrm>
                <a:off x="1669425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2" name="Obdélník 351"/>
              <p:cNvSpPr/>
              <p:nvPr/>
            </p:nvSpPr>
            <p:spPr>
              <a:xfrm>
                <a:off x="1976918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3" name="Obdélník 352"/>
              <p:cNvSpPr/>
              <p:nvPr/>
            </p:nvSpPr>
            <p:spPr>
              <a:xfrm>
                <a:off x="2266974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4" name="Obdélník 353"/>
              <p:cNvSpPr/>
              <p:nvPr/>
            </p:nvSpPr>
            <p:spPr>
              <a:xfrm>
                <a:off x="2555980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5" name="Obdélník 354"/>
              <p:cNvSpPr/>
              <p:nvPr/>
            </p:nvSpPr>
            <p:spPr>
              <a:xfrm>
                <a:off x="2846037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02" name="Skupina 301"/>
            <p:cNvGrpSpPr/>
            <p:nvPr/>
          </p:nvGrpSpPr>
          <p:grpSpPr>
            <a:xfrm>
              <a:off x="4486105" y="2438269"/>
              <a:ext cx="963483" cy="103490"/>
              <a:chOff x="232339" y="2419751"/>
              <a:chExt cx="2903755" cy="206981"/>
            </a:xfrm>
          </p:grpSpPr>
          <p:sp>
            <p:nvSpPr>
              <p:cNvPr id="336" name="Obdélník 335"/>
              <p:cNvSpPr/>
              <p:nvPr/>
            </p:nvSpPr>
            <p:spPr>
              <a:xfrm>
                <a:off x="232339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7" name="Obdélník 336"/>
              <p:cNvSpPr/>
              <p:nvPr/>
            </p:nvSpPr>
            <p:spPr>
              <a:xfrm>
                <a:off x="522396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8" name="Obdélník 337"/>
              <p:cNvSpPr/>
              <p:nvPr/>
            </p:nvSpPr>
            <p:spPr>
              <a:xfrm>
                <a:off x="799255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9" name="Obdélník 338"/>
              <p:cNvSpPr/>
              <p:nvPr/>
            </p:nvSpPr>
            <p:spPr>
              <a:xfrm>
                <a:off x="1089311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0" name="Obdélník 339"/>
              <p:cNvSpPr/>
              <p:nvPr/>
            </p:nvSpPr>
            <p:spPr>
              <a:xfrm>
                <a:off x="1379369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1" name="Obdélník 340"/>
              <p:cNvSpPr/>
              <p:nvPr/>
            </p:nvSpPr>
            <p:spPr>
              <a:xfrm>
                <a:off x="1669425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2" name="Obdélník 341"/>
              <p:cNvSpPr/>
              <p:nvPr/>
            </p:nvSpPr>
            <p:spPr>
              <a:xfrm>
                <a:off x="1976918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3" name="Obdélník 342"/>
              <p:cNvSpPr/>
              <p:nvPr/>
            </p:nvSpPr>
            <p:spPr>
              <a:xfrm>
                <a:off x="2266974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4" name="Obdélník 343"/>
              <p:cNvSpPr/>
              <p:nvPr/>
            </p:nvSpPr>
            <p:spPr>
              <a:xfrm>
                <a:off x="2555980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5" name="Obdélník 344"/>
              <p:cNvSpPr/>
              <p:nvPr/>
            </p:nvSpPr>
            <p:spPr>
              <a:xfrm>
                <a:off x="2846037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03" name="Skupina 302"/>
            <p:cNvGrpSpPr/>
            <p:nvPr/>
          </p:nvGrpSpPr>
          <p:grpSpPr>
            <a:xfrm>
              <a:off x="5466197" y="2438269"/>
              <a:ext cx="963483" cy="103490"/>
              <a:chOff x="232339" y="2419751"/>
              <a:chExt cx="2903755" cy="206981"/>
            </a:xfrm>
          </p:grpSpPr>
          <p:sp>
            <p:nvSpPr>
              <p:cNvPr id="326" name="Obdélník 325"/>
              <p:cNvSpPr/>
              <p:nvPr/>
            </p:nvSpPr>
            <p:spPr>
              <a:xfrm>
                <a:off x="232339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7" name="Obdélník 326"/>
              <p:cNvSpPr/>
              <p:nvPr/>
            </p:nvSpPr>
            <p:spPr>
              <a:xfrm>
                <a:off x="522396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8" name="Obdélník 327"/>
              <p:cNvSpPr/>
              <p:nvPr/>
            </p:nvSpPr>
            <p:spPr>
              <a:xfrm>
                <a:off x="799255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9" name="Obdélník 328"/>
              <p:cNvSpPr/>
              <p:nvPr/>
            </p:nvSpPr>
            <p:spPr>
              <a:xfrm>
                <a:off x="1089311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0" name="Obdélník 329"/>
              <p:cNvSpPr/>
              <p:nvPr/>
            </p:nvSpPr>
            <p:spPr>
              <a:xfrm>
                <a:off x="1379369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1" name="Obdélník 330"/>
              <p:cNvSpPr/>
              <p:nvPr/>
            </p:nvSpPr>
            <p:spPr>
              <a:xfrm>
                <a:off x="1669425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2" name="Obdélník 331"/>
              <p:cNvSpPr/>
              <p:nvPr/>
            </p:nvSpPr>
            <p:spPr>
              <a:xfrm>
                <a:off x="1976918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3" name="Obdélník 332"/>
              <p:cNvSpPr/>
              <p:nvPr/>
            </p:nvSpPr>
            <p:spPr>
              <a:xfrm>
                <a:off x="2266974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4" name="Obdélník 333"/>
              <p:cNvSpPr/>
              <p:nvPr/>
            </p:nvSpPr>
            <p:spPr>
              <a:xfrm>
                <a:off x="2555980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5" name="Obdélník 334"/>
              <p:cNvSpPr/>
              <p:nvPr/>
            </p:nvSpPr>
            <p:spPr>
              <a:xfrm>
                <a:off x="2846037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04" name="Skupina 303"/>
            <p:cNvGrpSpPr/>
            <p:nvPr/>
          </p:nvGrpSpPr>
          <p:grpSpPr>
            <a:xfrm>
              <a:off x="6438093" y="2438269"/>
              <a:ext cx="963483" cy="103490"/>
              <a:chOff x="232339" y="2419751"/>
              <a:chExt cx="2903755" cy="206981"/>
            </a:xfrm>
          </p:grpSpPr>
          <p:sp>
            <p:nvSpPr>
              <p:cNvPr id="316" name="Obdélník 315"/>
              <p:cNvSpPr/>
              <p:nvPr/>
            </p:nvSpPr>
            <p:spPr>
              <a:xfrm>
                <a:off x="232339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7" name="Obdélník 316"/>
              <p:cNvSpPr/>
              <p:nvPr/>
            </p:nvSpPr>
            <p:spPr>
              <a:xfrm>
                <a:off x="522396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8" name="Obdélník 317"/>
              <p:cNvSpPr/>
              <p:nvPr/>
            </p:nvSpPr>
            <p:spPr>
              <a:xfrm>
                <a:off x="799255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9" name="Obdélník 318"/>
              <p:cNvSpPr/>
              <p:nvPr/>
            </p:nvSpPr>
            <p:spPr>
              <a:xfrm>
                <a:off x="1089311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0" name="Obdélník 319"/>
              <p:cNvSpPr/>
              <p:nvPr/>
            </p:nvSpPr>
            <p:spPr>
              <a:xfrm>
                <a:off x="1379369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1" name="Obdélník 320"/>
              <p:cNvSpPr/>
              <p:nvPr/>
            </p:nvSpPr>
            <p:spPr>
              <a:xfrm>
                <a:off x="1669425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2" name="Obdélník 321"/>
              <p:cNvSpPr/>
              <p:nvPr/>
            </p:nvSpPr>
            <p:spPr>
              <a:xfrm>
                <a:off x="1976918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3" name="Obdélník 322"/>
              <p:cNvSpPr/>
              <p:nvPr/>
            </p:nvSpPr>
            <p:spPr>
              <a:xfrm>
                <a:off x="2266974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4" name="Obdélník 323"/>
              <p:cNvSpPr/>
              <p:nvPr/>
            </p:nvSpPr>
            <p:spPr>
              <a:xfrm>
                <a:off x="2555980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5" name="Obdélník 324"/>
              <p:cNvSpPr/>
              <p:nvPr/>
            </p:nvSpPr>
            <p:spPr>
              <a:xfrm>
                <a:off x="2846037" y="2419751"/>
                <a:ext cx="290057" cy="206981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289" name="Přímá spojnice 288"/>
            <p:cNvCxnSpPr/>
            <p:nvPr/>
          </p:nvCxnSpPr>
          <p:spPr>
            <a:xfrm>
              <a:off x="635534" y="2345998"/>
              <a:ext cx="0" cy="288032"/>
            </a:xfrm>
            <a:prstGeom prst="line">
              <a:avLst/>
            </a:prstGeom>
            <a:ln w="5715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1" name="Přímá spojnice 290"/>
            <p:cNvCxnSpPr/>
            <p:nvPr/>
          </p:nvCxnSpPr>
          <p:spPr>
            <a:xfrm>
              <a:off x="1643245" y="2325233"/>
              <a:ext cx="0" cy="288032"/>
            </a:xfrm>
            <a:prstGeom prst="line">
              <a:avLst/>
            </a:prstGeom>
            <a:ln w="5715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Přímá spojnice 291"/>
            <p:cNvCxnSpPr/>
            <p:nvPr/>
          </p:nvCxnSpPr>
          <p:spPr>
            <a:xfrm>
              <a:off x="2609322" y="2380981"/>
              <a:ext cx="0" cy="288032"/>
            </a:xfrm>
            <a:prstGeom prst="line">
              <a:avLst/>
            </a:prstGeom>
            <a:ln w="5715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3" name="Přímá spojnice 292"/>
            <p:cNvCxnSpPr/>
            <p:nvPr/>
          </p:nvCxnSpPr>
          <p:spPr>
            <a:xfrm>
              <a:off x="3524684" y="2380981"/>
              <a:ext cx="0" cy="288032"/>
            </a:xfrm>
            <a:prstGeom prst="line">
              <a:avLst/>
            </a:prstGeom>
            <a:ln w="5715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Přímá spojnice 293"/>
            <p:cNvCxnSpPr/>
            <p:nvPr/>
          </p:nvCxnSpPr>
          <p:spPr>
            <a:xfrm>
              <a:off x="4534226" y="2380981"/>
              <a:ext cx="0" cy="288032"/>
            </a:xfrm>
            <a:prstGeom prst="line">
              <a:avLst/>
            </a:prstGeom>
            <a:ln w="5715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5" name="Přímá spojnice 294"/>
            <p:cNvCxnSpPr/>
            <p:nvPr/>
          </p:nvCxnSpPr>
          <p:spPr>
            <a:xfrm>
              <a:off x="5460407" y="2337307"/>
              <a:ext cx="0" cy="288032"/>
            </a:xfrm>
            <a:prstGeom prst="line">
              <a:avLst/>
            </a:prstGeom>
            <a:ln w="5715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6" name="Přímá spojnice 295"/>
            <p:cNvCxnSpPr/>
            <p:nvPr/>
          </p:nvCxnSpPr>
          <p:spPr>
            <a:xfrm>
              <a:off x="6438093" y="2380981"/>
              <a:ext cx="0" cy="288032"/>
            </a:xfrm>
            <a:prstGeom prst="line">
              <a:avLst/>
            </a:prstGeom>
            <a:ln w="5715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7" name="Přímá spojnice 296"/>
            <p:cNvCxnSpPr/>
            <p:nvPr/>
          </p:nvCxnSpPr>
          <p:spPr>
            <a:xfrm>
              <a:off x="7426067" y="2368287"/>
              <a:ext cx="0" cy="288032"/>
            </a:xfrm>
            <a:prstGeom prst="line">
              <a:avLst/>
            </a:prstGeom>
            <a:ln w="5715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3" name="Rukopis 2"/>
              <p14:cNvContentPartPr/>
              <p14:nvPr/>
            </p14:nvContentPartPr>
            <p14:xfrm>
              <a:off x="1009080" y="2357280"/>
              <a:ext cx="6108120" cy="286200"/>
            </p14:xfrm>
          </p:contentPart>
        </mc:Choice>
        <mc:Fallback xmlns="">
          <p:pic>
            <p:nvPicPr>
              <p:cNvPr id="3" name="Rukopis 2"/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999720" y="2347920"/>
                <a:ext cx="6126840" cy="3049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695688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5" dur="500"/>
                                        <p:tgtEl>
                                          <p:spTgt spid="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9" dur="500"/>
                                        <p:tgtEl>
                                          <p:spTgt spid="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00"/>
                                        <p:tgtEl>
                                          <p:spTgt spid="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6" dur="500"/>
                                        <p:tgtEl>
                                          <p:spTgt spid="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animBg="1"/>
      <p:bldP spid="201" grpId="0" animBg="1"/>
      <p:bldP spid="205" grpId="0" animBg="1"/>
      <p:bldP spid="206" grpId="0" animBg="1"/>
      <p:bldP spid="207" grpId="0" animBg="1"/>
      <p:bldP spid="208" grpId="0" animBg="1"/>
      <p:bldP spid="209" grpId="0" animBg="1"/>
      <p:bldP spid="210" grpId="0" animBg="1"/>
      <p:bldP spid="218" grpId="0" animBg="1"/>
      <p:bldP spid="219" grpId="0" animBg="1"/>
      <p:bldP spid="220" grpId="0" animBg="1"/>
      <p:bldP spid="221" grpId="0" animBg="1"/>
      <p:bldP spid="222" grpId="0" animBg="1"/>
      <p:bldP spid="223" grpId="0" animBg="1"/>
      <p:bldP spid="224" grpId="0" animBg="1"/>
      <p:bldP spid="225" grpId="0" animBg="1"/>
      <p:bldP spid="22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0515" y="332656"/>
            <a:ext cx="7738842" cy="1224136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VYZNAČ NA ČÍSELNÉ OSE NÁSOBKY ČÍSLA </a:t>
            </a:r>
            <a:r>
              <a:rPr lang="en-US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8</a:t>
            </a:r>
            <a:r>
              <a:rPr lang="cs-CZ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.</a:t>
            </a:r>
            <a:endParaRPr lang="cs-CZ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199" name="Vývojový diagram: ukončení 198"/>
          <p:cNvSpPr/>
          <p:nvPr/>
        </p:nvSpPr>
        <p:spPr>
          <a:xfrm>
            <a:off x="435126" y="2960103"/>
            <a:ext cx="1609013" cy="432048"/>
          </a:xfrm>
          <a:prstGeom prst="flowChartTerminator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9</a:t>
            </a:r>
            <a:r>
              <a:rPr lang="cs-CZ" sz="2400" dirty="0" smtClean="0">
                <a:solidFill>
                  <a:srgbClr val="002060"/>
                </a:solidFill>
              </a:rPr>
              <a:t> : </a:t>
            </a:r>
            <a:r>
              <a:rPr lang="en-US" sz="2400" dirty="0" smtClean="0">
                <a:solidFill>
                  <a:srgbClr val="002060"/>
                </a:solidFill>
              </a:rPr>
              <a:t>8</a:t>
            </a:r>
            <a:r>
              <a:rPr lang="cs-CZ" sz="2400" dirty="0" smtClean="0">
                <a:solidFill>
                  <a:srgbClr val="002060"/>
                </a:solidFill>
              </a:rPr>
              <a:t>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0" name="Vývojový diagram: ukončení 199"/>
          <p:cNvSpPr/>
          <p:nvPr/>
        </p:nvSpPr>
        <p:spPr>
          <a:xfrm>
            <a:off x="435126" y="3662604"/>
            <a:ext cx="1609013" cy="432048"/>
          </a:xfrm>
          <a:prstGeom prst="flowChartTerminator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11 : </a:t>
            </a:r>
            <a:r>
              <a:rPr lang="en-US" sz="2400" dirty="0" smtClean="0">
                <a:solidFill>
                  <a:srgbClr val="002060"/>
                </a:solidFill>
              </a:rPr>
              <a:t>8</a:t>
            </a:r>
            <a:r>
              <a:rPr lang="cs-CZ" sz="2400" dirty="0" smtClean="0">
                <a:solidFill>
                  <a:srgbClr val="002060"/>
                </a:solidFill>
              </a:rPr>
              <a:t> 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1" name="Vývojový diagram: ukončení 200"/>
          <p:cNvSpPr/>
          <p:nvPr/>
        </p:nvSpPr>
        <p:spPr>
          <a:xfrm>
            <a:off x="435126" y="4365104"/>
            <a:ext cx="1609013" cy="432048"/>
          </a:xfrm>
          <a:prstGeom prst="flowChartTerminator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1</a:t>
            </a:r>
            <a:r>
              <a:rPr lang="en-US" sz="2400" dirty="0" smtClean="0">
                <a:solidFill>
                  <a:srgbClr val="002060"/>
                </a:solidFill>
              </a:rPr>
              <a:t>8</a:t>
            </a:r>
            <a:r>
              <a:rPr lang="cs-CZ" sz="2400" dirty="0" smtClean="0">
                <a:solidFill>
                  <a:srgbClr val="002060"/>
                </a:solidFill>
              </a:rPr>
              <a:t> : </a:t>
            </a:r>
            <a:r>
              <a:rPr lang="en-US" sz="2400" dirty="0" smtClean="0">
                <a:solidFill>
                  <a:srgbClr val="002060"/>
                </a:solidFill>
              </a:rPr>
              <a:t>8</a:t>
            </a:r>
            <a:r>
              <a:rPr lang="cs-CZ" sz="2400" dirty="0" smtClean="0">
                <a:solidFill>
                  <a:srgbClr val="002060"/>
                </a:solidFill>
              </a:rPr>
              <a:t> 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5" name="Vývojový diagram: ukončení 204"/>
          <p:cNvSpPr/>
          <p:nvPr/>
        </p:nvSpPr>
        <p:spPr>
          <a:xfrm>
            <a:off x="2203853" y="2960103"/>
            <a:ext cx="614238" cy="432048"/>
          </a:xfrm>
          <a:prstGeom prst="flowChartTerminato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1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6" name="Vývojový diagram: ukončení 205"/>
          <p:cNvSpPr/>
          <p:nvPr/>
        </p:nvSpPr>
        <p:spPr>
          <a:xfrm>
            <a:off x="2203853" y="3662604"/>
            <a:ext cx="614238" cy="432048"/>
          </a:xfrm>
          <a:prstGeom prst="flowChartTerminato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1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7" name="Vývojový diagram: ukončení 206"/>
          <p:cNvSpPr/>
          <p:nvPr/>
        </p:nvSpPr>
        <p:spPr>
          <a:xfrm>
            <a:off x="2203853" y="4365104"/>
            <a:ext cx="614238" cy="432048"/>
          </a:xfrm>
          <a:prstGeom prst="flowChartTerminato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2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8" name="Vývojový diagram: ukončení 207"/>
          <p:cNvSpPr/>
          <p:nvPr/>
        </p:nvSpPr>
        <p:spPr>
          <a:xfrm>
            <a:off x="3003336" y="2957601"/>
            <a:ext cx="614238" cy="432048"/>
          </a:xfrm>
          <a:prstGeom prst="flowChartTerminator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1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9" name="Vývojový diagram: ukončení 208"/>
          <p:cNvSpPr/>
          <p:nvPr/>
        </p:nvSpPr>
        <p:spPr>
          <a:xfrm>
            <a:off x="2986931" y="3662604"/>
            <a:ext cx="614238" cy="432048"/>
          </a:xfrm>
          <a:prstGeom prst="flowChartTerminator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3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10" name="Vývojový diagram: ukončení 209"/>
          <p:cNvSpPr/>
          <p:nvPr/>
        </p:nvSpPr>
        <p:spPr>
          <a:xfrm>
            <a:off x="2986931" y="4365104"/>
            <a:ext cx="614238" cy="432048"/>
          </a:xfrm>
          <a:prstGeom prst="flowChartTerminator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2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18" name="Vývojový diagram: ukončení 217"/>
          <p:cNvSpPr/>
          <p:nvPr/>
        </p:nvSpPr>
        <p:spPr>
          <a:xfrm>
            <a:off x="4047010" y="2960103"/>
            <a:ext cx="1609013" cy="432048"/>
          </a:xfrm>
          <a:prstGeom prst="flowChartTerminator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38</a:t>
            </a:r>
            <a:r>
              <a:rPr lang="cs-CZ" sz="2400" dirty="0" smtClean="0">
                <a:solidFill>
                  <a:srgbClr val="002060"/>
                </a:solidFill>
              </a:rPr>
              <a:t> : </a:t>
            </a:r>
            <a:r>
              <a:rPr lang="en-US" sz="2400" dirty="0" smtClean="0">
                <a:solidFill>
                  <a:srgbClr val="002060"/>
                </a:solidFill>
              </a:rPr>
              <a:t>8</a:t>
            </a:r>
            <a:r>
              <a:rPr lang="cs-CZ" sz="2400" dirty="0" smtClean="0">
                <a:solidFill>
                  <a:srgbClr val="002060"/>
                </a:solidFill>
              </a:rPr>
              <a:t> 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19" name="Vývojový diagram: ukončení 218"/>
          <p:cNvSpPr/>
          <p:nvPr/>
        </p:nvSpPr>
        <p:spPr>
          <a:xfrm>
            <a:off x="4047010" y="3662604"/>
            <a:ext cx="1609013" cy="432048"/>
          </a:xfrm>
          <a:prstGeom prst="flowChartTerminator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50 </a:t>
            </a:r>
            <a:r>
              <a:rPr lang="cs-CZ" sz="2400" dirty="0" smtClean="0">
                <a:solidFill>
                  <a:srgbClr val="002060"/>
                </a:solidFill>
              </a:rPr>
              <a:t>: </a:t>
            </a:r>
            <a:r>
              <a:rPr lang="en-US" sz="2400" dirty="0" smtClean="0">
                <a:solidFill>
                  <a:srgbClr val="002060"/>
                </a:solidFill>
              </a:rPr>
              <a:t>8</a:t>
            </a:r>
            <a:r>
              <a:rPr lang="cs-CZ" sz="2400" dirty="0" smtClean="0">
                <a:solidFill>
                  <a:srgbClr val="002060"/>
                </a:solidFill>
              </a:rPr>
              <a:t> 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0" name="Vývojový diagram: ukončení 219"/>
          <p:cNvSpPr/>
          <p:nvPr/>
        </p:nvSpPr>
        <p:spPr>
          <a:xfrm>
            <a:off x="4047010" y="4365104"/>
            <a:ext cx="1609013" cy="432048"/>
          </a:xfrm>
          <a:prstGeom prst="flowChartTerminator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62</a:t>
            </a:r>
            <a:r>
              <a:rPr lang="cs-CZ" sz="2400" dirty="0" smtClean="0">
                <a:solidFill>
                  <a:srgbClr val="002060"/>
                </a:solidFill>
              </a:rPr>
              <a:t> : </a:t>
            </a:r>
            <a:r>
              <a:rPr lang="en-US" sz="2400" dirty="0" smtClean="0">
                <a:solidFill>
                  <a:srgbClr val="002060"/>
                </a:solidFill>
              </a:rPr>
              <a:t>8</a:t>
            </a:r>
            <a:r>
              <a:rPr lang="cs-CZ" sz="2400" dirty="0" smtClean="0">
                <a:solidFill>
                  <a:srgbClr val="002060"/>
                </a:solidFill>
              </a:rPr>
              <a:t> =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1" name="Vývojový diagram: ukončení 220"/>
          <p:cNvSpPr/>
          <p:nvPr/>
        </p:nvSpPr>
        <p:spPr>
          <a:xfrm>
            <a:off x="5815737" y="2960103"/>
            <a:ext cx="614238" cy="432048"/>
          </a:xfrm>
          <a:prstGeom prst="flowChartTerminato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4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2" name="Vývojový diagram: ukončení 221"/>
          <p:cNvSpPr/>
          <p:nvPr/>
        </p:nvSpPr>
        <p:spPr>
          <a:xfrm>
            <a:off x="5815737" y="3662604"/>
            <a:ext cx="614238" cy="432048"/>
          </a:xfrm>
          <a:prstGeom prst="flowChartTerminato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6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3" name="Vývojový diagram: ukončení 222"/>
          <p:cNvSpPr/>
          <p:nvPr/>
        </p:nvSpPr>
        <p:spPr>
          <a:xfrm>
            <a:off x="5815737" y="4365104"/>
            <a:ext cx="614238" cy="432048"/>
          </a:xfrm>
          <a:prstGeom prst="flowChartTerminato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7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4" name="Vývojový diagram: ukončení 223"/>
          <p:cNvSpPr/>
          <p:nvPr/>
        </p:nvSpPr>
        <p:spPr>
          <a:xfrm>
            <a:off x="6629721" y="2957601"/>
            <a:ext cx="614238" cy="432048"/>
          </a:xfrm>
          <a:prstGeom prst="flowChartTerminator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6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5" name="Vývojový diagram: ukončení 224"/>
          <p:cNvSpPr/>
          <p:nvPr/>
        </p:nvSpPr>
        <p:spPr>
          <a:xfrm>
            <a:off x="6598815" y="3662604"/>
            <a:ext cx="614238" cy="432048"/>
          </a:xfrm>
          <a:prstGeom prst="flowChartTerminator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2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6" name="Vývojový diagram: ukončení 225"/>
          <p:cNvSpPr/>
          <p:nvPr/>
        </p:nvSpPr>
        <p:spPr>
          <a:xfrm>
            <a:off x="6598815" y="4365104"/>
            <a:ext cx="614238" cy="432048"/>
          </a:xfrm>
          <a:prstGeom prst="flowChartTerminator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6</a:t>
            </a:r>
            <a:endParaRPr lang="cs-CZ" sz="2400" dirty="0">
              <a:solidFill>
                <a:srgbClr val="002060"/>
              </a:solidFill>
            </a:endParaRPr>
          </a:p>
        </p:txBody>
      </p:sp>
      <p:pic>
        <p:nvPicPr>
          <p:cNvPr id="2051" name="Picture 3" descr="C:\Users\ucitel\AppData\Local\Microsoft\Windows\Temporary Internet Files\Content.IE5\ZXBK0HSH\MC90043934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429" b="93905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3959" y="4558680"/>
            <a:ext cx="1634968" cy="1634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" name="Skupina 5"/>
          <p:cNvGrpSpPr/>
          <p:nvPr/>
        </p:nvGrpSpPr>
        <p:grpSpPr>
          <a:xfrm>
            <a:off x="482980" y="2325233"/>
            <a:ext cx="8061717" cy="701722"/>
            <a:chOff x="482980" y="2325233"/>
            <a:chExt cx="8061717" cy="701722"/>
          </a:xfrm>
        </p:grpSpPr>
        <p:sp>
          <p:nvSpPr>
            <p:cNvPr id="279" name="TextovéPole 278"/>
            <p:cNvSpPr txBox="1"/>
            <p:nvPr/>
          </p:nvSpPr>
          <p:spPr>
            <a:xfrm>
              <a:off x="482980" y="2492356"/>
              <a:ext cx="34158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0</a:t>
              </a:r>
              <a:endParaRPr lang="cs-CZ" sz="2400" dirty="0"/>
            </a:p>
          </p:txBody>
        </p:sp>
        <p:sp>
          <p:nvSpPr>
            <p:cNvPr id="280" name="TextovéPole 279"/>
            <p:cNvSpPr txBox="1"/>
            <p:nvPr/>
          </p:nvSpPr>
          <p:spPr>
            <a:xfrm>
              <a:off x="1373912" y="2492356"/>
              <a:ext cx="54092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10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83" name="TextovéPole 282"/>
            <p:cNvSpPr txBox="1"/>
            <p:nvPr/>
          </p:nvSpPr>
          <p:spPr>
            <a:xfrm>
              <a:off x="2319479" y="2523112"/>
              <a:ext cx="61978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20</a:t>
              </a:r>
              <a:endParaRPr lang="cs-CZ" sz="2400" dirty="0"/>
            </a:p>
          </p:txBody>
        </p:sp>
        <p:sp>
          <p:nvSpPr>
            <p:cNvPr id="284" name="TextovéPole 283"/>
            <p:cNvSpPr txBox="1"/>
            <p:nvPr/>
          </p:nvSpPr>
          <p:spPr>
            <a:xfrm>
              <a:off x="3218967" y="2565290"/>
              <a:ext cx="51519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30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85" name="TextovéPole 284"/>
            <p:cNvSpPr txBox="1"/>
            <p:nvPr/>
          </p:nvSpPr>
          <p:spPr>
            <a:xfrm>
              <a:off x="4202945" y="2537691"/>
              <a:ext cx="58053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40</a:t>
              </a:r>
              <a:endParaRPr lang="cs-CZ" sz="2400" dirty="0"/>
            </a:p>
          </p:txBody>
        </p:sp>
        <p:sp>
          <p:nvSpPr>
            <p:cNvPr id="288" name="TextovéPole 287"/>
            <p:cNvSpPr txBox="1"/>
            <p:nvPr/>
          </p:nvSpPr>
          <p:spPr>
            <a:xfrm>
              <a:off x="5169533" y="2492561"/>
              <a:ext cx="56011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5</a:t>
              </a:r>
              <a:r>
                <a:rPr lang="cs-CZ" sz="2400" dirty="0" smtClean="0">
                  <a:solidFill>
                    <a:srgbClr val="FF0000"/>
                  </a:solidFill>
                </a:rPr>
                <a:t>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90" name="TextovéPole 289"/>
            <p:cNvSpPr txBox="1"/>
            <p:nvPr/>
          </p:nvSpPr>
          <p:spPr>
            <a:xfrm>
              <a:off x="6149215" y="2512303"/>
              <a:ext cx="57775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60</a:t>
              </a:r>
              <a:endParaRPr lang="cs-CZ" sz="2400" dirty="0"/>
            </a:p>
          </p:txBody>
        </p:sp>
        <p:sp>
          <p:nvSpPr>
            <p:cNvPr id="291" name="TextovéPole 290"/>
            <p:cNvSpPr txBox="1"/>
            <p:nvPr/>
          </p:nvSpPr>
          <p:spPr>
            <a:xfrm>
              <a:off x="7065076" y="2550776"/>
              <a:ext cx="61007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70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95" name="TextovéPole 294"/>
            <p:cNvSpPr txBox="1"/>
            <p:nvPr/>
          </p:nvSpPr>
          <p:spPr>
            <a:xfrm>
              <a:off x="7926012" y="2492356"/>
              <a:ext cx="61868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80</a:t>
              </a:r>
              <a:endParaRPr lang="cs-CZ" sz="2400" dirty="0"/>
            </a:p>
          </p:txBody>
        </p:sp>
        <p:grpSp>
          <p:nvGrpSpPr>
            <p:cNvPr id="3" name="Skupina 2"/>
            <p:cNvGrpSpPr/>
            <p:nvPr/>
          </p:nvGrpSpPr>
          <p:grpSpPr>
            <a:xfrm>
              <a:off x="635534" y="2434201"/>
              <a:ext cx="7726659" cy="107558"/>
              <a:chOff x="232339" y="2419752"/>
              <a:chExt cx="7726659" cy="107558"/>
            </a:xfrm>
          </p:grpSpPr>
          <p:grpSp>
            <p:nvGrpSpPr>
              <p:cNvPr id="268" name="Skupina 267"/>
              <p:cNvGrpSpPr/>
              <p:nvPr/>
            </p:nvGrpSpPr>
            <p:grpSpPr>
              <a:xfrm>
                <a:off x="232339" y="2419752"/>
                <a:ext cx="963483" cy="103490"/>
                <a:chOff x="232339" y="2419751"/>
                <a:chExt cx="2903755" cy="206981"/>
              </a:xfrm>
            </p:grpSpPr>
            <p:sp>
              <p:nvSpPr>
                <p:cNvPr id="269" name="Obdélník 268"/>
                <p:cNvSpPr/>
                <p:nvPr/>
              </p:nvSpPr>
              <p:spPr>
                <a:xfrm>
                  <a:off x="232339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0" name="Obdélník 269"/>
                <p:cNvSpPr/>
                <p:nvPr/>
              </p:nvSpPr>
              <p:spPr>
                <a:xfrm>
                  <a:off x="522396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1" name="Obdélník 270"/>
                <p:cNvSpPr/>
                <p:nvPr/>
              </p:nvSpPr>
              <p:spPr>
                <a:xfrm>
                  <a:off x="799255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2" name="Obdélník 271"/>
                <p:cNvSpPr/>
                <p:nvPr/>
              </p:nvSpPr>
              <p:spPr>
                <a:xfrm>
                  <a:off x="1089311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3" name="Obdélník 272"/>
                <p:cNvSpPr/>
                <p:nvPr/>
              </p:nvSpPr>
              <p:spPr>
                <a:xfrm>
                  <a:off x="1379369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4" name="Obdélník 273"/>
                <p:cNvSpPr/>
                <p:nvPr/>
              </p:nvSpPr>
              <p:spPr>
                <a:xfrm>
                  <a:off x="1669425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5" name="Obdélník 274"/>
                <p:cNvSpPr/>
                <p:nvPr/>
              </p:nvSpPr>
              <p:spPr>
                <a:xfrm>
                  <a:off x="1976918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6" name="Obdélník 275"/>
                <p:cNvSpPr/>
                <p:nvPr/>
              </p:nvSpPr>
              <p:spPr>
                <a:xfrm>
                  <a:off x="2266974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7" name="Obdélník 276"/>
                <p:cNvSpPr/>
                <p:nvPr/>
              </p:nvSpPr>
              <p:spPr>
                <a:xfrm>
                  <a:off x="2555980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8" name="Obdélník 277"/>
                <p:cNvSpPr/>
                <p:nvPr/>
              </p:nvSpPr>
              <p:spPr>
                <a:xfrm>
                  <a:off x="2846037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298" name="Skupina 297"/>
              <p:cNvGrpSpPr/>
              <p:nvPr/>
            </p:nvGrpSpPr>
            <p:grpSpPr>
              <a:xfrm>
                <a:off x="1193059" y="2419752"/>
                <a:ext cx="963483" cy="103490"/>
                <a:chOff x="232339" y="2419751"/>
                <a:chExt cx="2903755" cy="206981"/>
              </a:xfrm>
            </p:grpSpPr>
            <p:sp>
              <p:nvSpPr>
                <p:cNvPr id="299" name="Obdélník 298"/>
                <p:cNvSpPr/>
                <p:nvPr/>
              </p:nvSpPr>
              <p:spPr>
                <a:xfrm>
                  <a:off x="232339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00" name="Obdélník 299"/>
                <p:cNvSpPr/>
                <p:nvPr/>
              </p:nvSpPr>
              <p:spPr>
                <a:xfrm>
                  <a:off x="522396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01" name="Obdélník 300"/>
                <p:cNvSpPr/>
                <p:nvPr/>
              </p:nvSpPr>
              <p:spPr>
                <a:xfrm>
                  <a:off x="799255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02" name="Obdélník 301"/>
                <p:cNvSpPr/>
                <p:nvPr/>
              </p:nvSpPr>
              <p:spPr>
                <a:xfrm>
                  <a:off x="1089311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03" name="Obdélník 302"/>
                <p:cNvSpPr/>
                <p:nvPr/>
              </p:nvSpPr>
              <p:spPr>
                <a:xfrm>
                  <a:off x="1379369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04" name="Obdélník 303"/>
                <p:cNvSpPr/>
                <p:nvPr/>
              </p:nvSpPr>
              <p:spPr>
                <a:xfrm>
                  <a:off x="1669425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05" name="Obdélník 304"/>
                <p:cNvSpPr/>
                <p:nvPr/>
              </p:nvSpPr>
              <p:spPr>
                <a:xfrm>
                  <a:off x="1976918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06" name="Obdélník 305"/>
                <p:cNvSpPr/>
                <p:nvPr/>
              </p:nvSpPr>
              <p:spPr>
                <a:xfrm>
                  <a:off x="2266974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07" name="Obdélník 306"/>
                <p:cNvSpPr/>
                <p:nvPr/>
              </p:nvSpPr>
              <p:spPr>
                <a:xfrm>
                  <a:off x="2555980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08" name="Obdélník 307"/>
                <p:cNvSpPr/>
                <p:nvPr/>
              </p:nvSpPr>
              <p:spPr>
                <a:xfrm>
                  <a:off x="2846037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309" name="Skupina 308"/>
              <p:cNvGrpSpPr/>
              <p:nvPr/>
            </p:nvGrpSpPr>
            <p:grpSpPr>
              <a:xfrm>
                <a:off x="2158006" y="2423820"/>
                <a:ext cx="963483" cy="103490"/>
                <a:chOff x="232339" y="2419751"/>
                <a:chExt cx="2903755" cy="206981"/>
              </a:xfrm>
            </p:grpSpPr>
            <p:sp>
              <p:nvSpPr>
                <p:cNvPr id="310" name="Obdélník 309"/>
                <p:cNvSpPr/>
                <p:nvPr/>
              </p:nvSpPr>
              <p:spPr>
                <a:xfrm>
                  <a:off x="232339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11" name="Obdélník 310"/>
                <p:cNvSpPr/>
                <p:nvPr/>
              </p:nvSpPr>
              <p:spPr>
                <a:xfrm>
                  <a:off x="522396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12" name="Obdélník 311"/>
                <p:cNvSpPr/>
                <p:nvPr/>
              </p:nvSpPr>
              <p:spPr>
                <a:xfrm>
                  <a:off x="799255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13" name="Obdélník 312"/>
                <p:cNvSpPr/>
                <p:nvPr/>
              </p:nvSpPr>
              <p:spPr>
                <a:xfrm>
                  <a:off x="1089311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14" name="Obdélník 313"/>
                <p:cNvSpPr/>
                <p:nvPr/>
              </p:nvSpPr>
              <p:spPr>
                <a:xfrm>
                  <a:off x="1379369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15" name="Obdélník 314"/>
                <p:cNvSpPr/>
                <p:nvPr/>
              </p:nvSpPr>
              <p:spPr>
                <a:xfrm>
                  <a:off x="1669425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16" name="Obdélník 315"/>
                <p:cNvSpPr/>
                <p:nvPr/>
              </p:nvSpPr>
              <p:spPr>
                <a:xfrm>
                  <a:off x="1976918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17" name="Obdélník 316"/>
                <p:cNvSpPr/>
                <p:nvPr/>
              </p:nvSpPr>
              <p:spPr>
                <a:xfrm>
                  <a:off x="2266974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18" name="Obdélník 317"/>
                <p:cNvSpPr/>
                <p:nvPr/>
              </p:nvSpPr>
              <p:spPr>
                <a:xfrm>
                  <a:off x="2555980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19" name="Obdélník 318"/>
                <p:cNvSpPr/>
                <p:nvPr/>
              </p:nvSpPr>
              <p:spPr>
                <a:xfrm>
                  <a:off x="2846037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320" name="Skupina 319"/>
              <p:cNvGrpSpPr/>
              <p:nvPr/>
            </p:nvGrpSpPr>
            <p:grpSpPr>
              <a:xfrm>
                <a:off x="3119427" y="2423820"/>
                <a:ext cx="963483" cy="103490"/>
                <a:chOff x="232339" y="2419751"/>
                <a:chExt cx="2903755" cy="206981"/>
              </a:xfrm>
            </p:grpSpPr>
            <p:sp>
              <p:nvSpPr>
                <p:cNvPr id="321" name="Obdélník 320"/>
                <p:cNvSpPr/>
                <p:nvPr/>
              </p:nvSpPr>
              <p:spPr>
                <a:xfrm>
                  <a:off x="232339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22" name="Obdélník 321"/>
                <p:cNvSpPr/>
                <p:nvPr/>
              </p:nvSpPr>
              <p:spPr>
                <a:xfrm>
                  <a:off x="522396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23" name="Obdélník 322"/>
                <p:cNvSpPr/>
                <p:nvPr/>
              </p:nvSpPr>
              <p:spPr>
                <a:xfrm>
                  <a:off x="799255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24" name="Obdélník 323"/>
                <p:cNvSpPr/>
                <p:nvPr/>
              </p:nvSpPr>
              <p:spPr>
                <a:xfrm>
                  <a:off x="1089311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25" name="Obdélník 324"/>
                <p:cNvSpPr/>
                <p:nvPr/>
              </p:nvSpPr>
              <p:spPr>
                <a:xfrm>
                  <a:off x="1379369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26" name="Obdélník 325"/>
                <p:cNvSpPr/>
                <p:nvPr/>
              </p:nvSpPr>
              <p:spPr>
                <a:xfrm>
                  <a:off x="1669425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27" name="Obdélník 326"/>
                <p:cNvSpPr/>
                <p:nvPr/>
              </p:nvSpPr>
              <p:spPr>
                <a:xfrm>
                  <a:off x="1976918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28" name="Obdélník 327"/>
                <p:cNvSpPr/>
                <p:nvPr/>
              </p:nvSpPr>
              <p:spPr>
                <a:xfrm>
                  <a:off x="2266974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29" name="Obdélník 328"/>
                <p:cNvSpPr/>
                <p:nvPr/>
              </p:nvSpPr>
              <p:spPr>
                <a:xfrm>
                  <a:off x="2555980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30" name="Obdélník 329"/>
                <p:cNvSpPr/>
                <p:nvPr/>
              </p:nvSpPr>
              <p:spPr>
                <a:xfrm>
                  <a:off x="2846037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331" name="Skupina 330"/>
              <p:cNvGrpSpPr/>
              <p:nvPr/>
            </p:nvGrpSpPr>
            <p:grpSpPr>
              <a:xfrm>
                <a:off x="4082910" y="2423820"/>
                <a:ext cx="963483" cy="103490"/>
                <a:chOff x="232339" y="2419751"/>
                <a:chExt cx="2903755" cy="206981"/>
              </a:xfrm>
            </p:grpSpPr>
            <p:sp>
              <p:nvSpPr>
                <p:cNvPr id="332" name="Obdélník 331"/>
                <p:cNvSpPr/>
                <p:nvPr/>
              </p:nvSpPr>
              <p:spPr>
                <a:xfrm>
                  <a:off x="232339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33" name="Obdélník 332"/>
                <p:cNvSpPr/>
                <p:nvPr/>
              </p:nvSpPr>
              <p:spPr>
                <a:xfrm>
                  <a:off x="522396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34" name="Obdélník 333"/>
                <p:cNvSpPr/>
                <p:nvPr/>
              </p:nvSpPr>
              <p:spPr>
                <a:xfrm>
                  <a:off x="799255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35" name="Obdélník 334"/>
                <p:cNvSpPr/>
                <p:nvPr/>
              </p:nvSpPr>
              <p:spPr>
                <a:xfrm>
                  <a:off x="1089311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36" name="Obdélník 335"/>
                <p:cNvSpPr/>
                <p:nvPr/>
              </p:nvSpPr>
              <p:spPr>
                <a:xfrm>
                  <a:off x="1379369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37" name="Obdélník 336"/>
                <p:cNvSpPr/>
                <p:nvPr/>
              </p:nvSpPr>
              <p:spPr>
                <a:xfrm>
                  <a:off x="1669425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38" name="Obdélník 337"/>
                <p:cNvSpPr/>
                <p:nvPr/>
              </p:nvSpPr>
              <p:spPr>
                <a:xfrm>
                  <a:off x="1976918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39" name="Obdélník 338"/>
                <p:cNvSpPr/>
                <p:nvPr/>
              </p:nvSpPr>
              <p:spPr>
                <a:xfrm>
                  <a:off x="2266974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40" name="Obdélník 339"/>
                <p:cNvSpPr/>
                <p:nvPr/>
              </p:nvSpPr>
              <p:spPr>
                <a:xfrm>
                  <a:off x="2555980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41" name="Obdélník 340"/>
                <p:cNvSpPr/>
                <p:nvPr/>
              </p:nvSpPr>
              <p:spPr>
                <a:xfrm>
                  <a:off x="2846037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342" name="Skupina 341"/>
              <p:cNvGrpSpPr/>
              <p:nvPr/>
            </p:nvGrpSpPr>
            <p:grpSpPr>
              <a:xfrm>
                <a:off x="5063002" y="2423820"/>
                <a:ext cx="963483" cy="103490"/>
                <a:chOff x="232339" y="2419751"/>
                <a:chExt cx="2903755" cy="206981"/>
              </a:xfrm>
            </p:grpSpPr>
            <p:sp>
              <p:nvSpPr>
                <p:cNvPr id="343" name="Obdélník 342"/>
                <p:cNvSpPr/>
                <p:nvPr/>
              </p:nvSpPr>
              <p:spPr>
                <a:xfrm>
                  <a:off x="232339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44" name="Obdélník 343"/>
                <p:cNvSpPr/>
                <p:nvPr/>
              </p:nvSpPr>
              <p:spPr>
                <a:xfrm>
                  <a:off x="522396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45" name="Obdélník 344"/>
                <p:cNvSpPr/>
                <p:nvPr/>
              </p:nvSpPr>
              <p:spPr>
                <a:xfrm>
                  <a:off x="799255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46" name="Obdélník 345"/>
                <p:cNvSpPr/>
                <p:nvPr/>
              </p:nvSpPr>
              <p:spPr>
                <a:xfrm>
                  <a:off x="1089311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47" name="Obdélník 346"/>
                <p:cNvSpPr/>
                <p:nvPr/>
              </p:nvSpPr>
              <p:spPr>
                <a:xfrm>
                  <a:off x="1379369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48" name="Obdélník 347"/>
                <p:cNvSpPr/>
                <p:nvPr/>
              </p:nvSpPr>
              <p:spPr>
                <a:xfrm>
                  <a:off x="1669425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49" name="Obdélník 348"/>
                <p:cNvSpPr/>
                <p:nvPr/>
              </p:nvSpPr>
              <p:spPr>
                <a:xfrm>
                  <a:off x="1976918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50" name="Obdélník 349"/>
                <p:cNvSpPr/>
                <p:nvPr/>
              </p:nvSpPr>
              <p:spPr>
                <a:xfrm>
                  <a:off x="2266974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51" name="Obdélník 350"/>
                <p:cNvSpPr/>
                <p:nvPr/>
              </p:nvSpPr>
              <p:spPr>
                <a:xfrm>
                  <a:off x="2555980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52" name="Obdélník 351"/>
                <p:cNvSpPr/>
                <p:nvPr/>
              </p:nvSpPr>
              <p:spPr>
                <a:xfrm>
                  <a:off x="2846037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353" name="Skupina 352"/>
              <p:cNvGrpSpPr/>
              <p:nvPr/>
            </p:nvGrpSpPr>
            <p:grpSpPr>
              <a:xfrm>
                <a:off x="6034898" y="2423820"/>
                <a:ext cx="963483" cy="103490"/>
                <a:chOff x="232339" y="2419751"/>
                <a:chExt cx="2903755" cy="206981"/>
              </a:xfrm>
            </p:grpSpPr>
            <p:sp>
              <p:nvSpPr>
                <p:cNvPr id="354" name="Obdélník 353"/>
                <p:cNvSpPr/>
                <p:nvPr/>
              </p:nvSpPr>
              <p:spPr>
                <a:xfrm>
                  <a:off x="232339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55" name="Obdélník 354"/>
                <p:cNvSpPr/>
                <p:nvPr/>
              </p:nvSpPr>
              <p:spPr>
                <a:xfrm>
                  <a:off x="522396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56" name="Obdélník 355"/>
                <p:cNvSpPr/>
                <p:nvPr/>
              </p:nvSpPr>
              <p:spPr>
                <a:xfrm>
                  <a:off x="799255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57" name="Obdélník 356"/>
                <p:cNvSpPr/>
                <p:nvPr/>
              </p:nvSpPr>
              <p:spPr>
                <a:xfrm>
                  <a:off x="1089311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58" name="Obdélník 357"/>
                <p:cNvSpPr/>
                <p:nvPr/>
              </p:nvSpPr>
              <p:spPr>
                <a:xfrm>
                  <a:off x="1379369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59" name="Obdélník 358"/>
                <p:cNvSpPr/>
                <p:nvPr/>
              </p:nvSpPr>
              <p:spPr>
                <a:xfrm>
                  <a:off x="1669425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60" name="Obdélník 359"/>
                <p:cNvSpPr/>
                <p:nvPr/>
              </p:nvSpPr>
              <p:spPr>
                <a:xfrm>
                  <a:off x="1976918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61" name="Obdélník 360"/>
                <p:cNvSpPr/>
                <p:nvPr/>
              </p:nvSpPr>
              <p:spPr>
                <a:xfrm>
                  <a:off x="2266974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62" name="Obdélník 361"/>
                <p:cNvSpPr/>
                <p:nvPr/>
              </p:nvSpPr>
              <p:spPr>
                <a:xfrm>
                  <a:off x="2555980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63" name="Obdélník 362"/>
                <p:cNvSpPr/>
                <p:nvPr/>
              </p:nvSpPr>
              <p:spPr>
                <a:xfrm>
                  <a:off x="2846037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364" name="Skupina 363"/>
              <p:cNvGrpSpPr/>
              <p:nvPr/>
            </p:nvGrpSpPr>
            <p:grpSpPr>
              <a:xfrm>
                <a:off x="6995515" y="2423820"/>
                <a:ext cx="963483" cy="103490"/>
                <a:chOff x="232339" y="2419751"/>
                <a:chExt cx="2903755" cy="206981"/>
              </a:xfrm>
            </p:grpSpPr>
            <p:sp>
              <p:nvSpPr>
                <p:cNvPr id="365" name="Obdélník 364"/>
                <p:cNvSpPr/>
                <p:nvPr/>
              </p:nvSpPr>
              <p:spPr>
                <a:xfrm>
                  <a:off x="232339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66" name="Obdélník 365"/>
                <p:cNvSpPr/>
                <p:nvPr/>
              </p:nvSpPr>
              <p:spPr>
                <a:xfrm>
                  <a:off x="522396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67" name="Obdélník 366"/>
                <p:cNvSpPr/>
                <p:nvPr/>
              </p:nvSpPr>
              <p:spPr>
                <a:xfrm>
                  <a:off x="799255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68" name="Obdélník 367"/>
                <p:cNvSpPr/>
                <p:nvPr/>
              </p:nvSpPr>
              <p:spPr>
                <a:xfrm>
                  <a:off x="1089311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69" name="Obdélník 368"/>
                <p:cNvSpPr/>
                <p:nvPr/>
              </p:nvSpPr>
              <p:spPr>
                <a:xfrm>
                  <a:off x="1379369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70" name="Obdélník 369"/>
                <p:cNvSpPr/>
                <p:nvPr/>
              </p:nvSpPr>
              <p:spPr>
                <a:xfrm>
                  <a:off x="1669425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71" name="Obdélník 370"/>
                <p:cNvSpPr/>
                <p:nvPr/>
              </p:nvSpPr>
              <p:spPr>
                <a:xfrm>
                  <a:off x="1976918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72" name="Obdélník 371"/>
                <p:cNvSpPr/>
                <p:nvPr/>
              </p:nvSpPr>
              <p:spPr>
                <a:xfrm>
                  <a:off x="2266974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73" name="Obdélník 372"/>
                <p:cNvSpPr/>
                <p:nvPr/>
              </p:nvSpPr>
              <p:spPr>
                <a:xfrm>
                  <a:off x="2555980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74" name="Obdélník 373"/>
                <p:cNvSpPr/>
                <p:nvPr/>
              </p:nvSpPr>
              <p:spPr>
                <a:xfrm>
                  <a:off x="2846037" y="2419751"/>
                  <a:ext cx="290057" cy="206981"/>
                </a:xfrm>
                <a:prstGeom prst="rect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cxnSp>
          <p:nvCxnSpPr>
            <p:cNvPr id="375" name="Přímá spojnice 374"/>
            <p:cNvCxnSpPr/>
            <p:nvPr/>
          </p:nvCxnSpPr>
          <p:spPr>
            <a:xfrm>
              <a:off x="635534" y="2345998"/>
              <a:ext cx="0" cy="288032"/>
            </a:xfrm>
            <a:prstGeom prst="line">
              <a:avLst/>
            </a:prstGeom>
            <a:ln w="5715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6" name="Přímá spojnice 375"/>
            <p:cNvCxnSpPr/>
            <p:nvPr/>
          </p:nvCxnSpPr>
          <p:spPr>
            <a:xfrm>
              <a:off x="8388127" y="2325233"/>
              <a:ext cx="0" cy="288032"/>
            </a:xfrm>
            <a:prstGeom prst="line">
              <a:avLst/>
            </a:prstGeom>
            <a:ln w="5715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7" name="Přímá spojnice 376"/>
            <p:cNvCxnSpPr/>
            <p:nvPr/>
          </p:nvCxnSpPr>
          <p:spPr>
            <a:xfrm>
              <a:off x="1643245" y="2325233"/>
              <a:ext cx="0" cy="288032"/>
            </a:xfrm>
            <a:prstGeom prst="line">
              <a:avLst/>
            </a:prstGeom>
            <a:ln w="5715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8" name="Přímá spojnice 377"/>
            <p:cNvCxnSpPr/>
            <p:nvPr/>
          </p:nvCxnSpPr>
          <p:spPr>
            <a:xfrm>
              <a:off x="2609322" y="2380981"/>
              <a:ext cx="0" cy="288032"/>
            </a:xfrm>
            <a:prstGeom prst="line">
              <a:avLst/>
            </a:prstGeom>
            <a:ln w="5715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9" name="Přímá spojnice 378"/>
            <p:cNvCxnSpPr/>
            <p:nvPr/>
          </p:nvCxnSpPr>
          <p:spPr>
            <a:xfrm>
              <a:off x="3524684" y="2380981"/>
              <a:ext cx="0" cy="288032"/>
            </a:xfrm>
            <a:prstGeom prst="line">
              <a:avLst/>
            </a:prstGeom>
            <a:ln w="5715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0" name="Přímá spojnice 379"/>
            <p:cNvCxnSpPr/>
            <p:nvPr/>
          </p:nvCxnSpPr>
          <p:spPr>
            <a:xfrm>
              <a:off x="4534226" y="2380981"/>
              <a:ext cx="0" cy="288032"/>
            </a:xfrm>
            <a:prstGeom prst="line">
              <a:avLst/>
            </a:prstGeom>
            <a:ln w="5715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1" name="Přímá spojnice 380"/>
            <p:cNvCxnSpPr/>
            <p:nvPr/>
          </p:nvCxnSpPr>
          <p:spPr>
            <a:xfrm>
              <a:off x="5460407" y="2337307"/>
              <a:ext cx="0" cy="288032"/>
            </a:xfrm>
            <a:prstGeom prst="line">
              <a:avLst/>
            </a:prstGeom>
            <a:ln w="5715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2" name="Přímá spojnice 381"/>
            <p:cNvCxnSpPr/>
            <p:nvPr/>
          </p:nvCxnSpPr>
          <p:spPr>
            <a:xfrm>
              <a:off x="6438093" y="2380981"/>
              <a:ext cx="0" cy="288032"/>
            </a:xfrm>
            <a:prstGeom prst="line">
              <a:avLst/>
            </a:prstGeom>
            <a:ln w="5715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3" name="Přímá spojnice 382"/>
            <p:cNvCxnSpPr/>
            <p:nvPr/>
          </p:nvCxnSpPr>
          <p:spPr>
            <a:xfrm>
              <a:off x="7426067" y="2368287"/>
              <a:ext cx="0" cy="288032"/>
            </a:xfrm>
            <a:prstGeom prst="line">
              <a:avLst/>
            </a:prstGeom>
            <a:ln w="5715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Skupina 7"/>
          <p:cNvGrpSpPr/>
          <p:nvPr/>
        </p:nvGrpSpPr>
        <p:grpSpPr>
          <a:xfrm>
            <a:off x="508900" y="1793030"/>
            <a:ext cx="8203626" cy="587951"/>
            <a:chOff x="508900" y="1793030"/>
            <a:chExt cx="8203626" cy="587951"/>
          </a:xfrm>
        </p:grpSpPr>
        <p:sp>
          <p:nvSpPr>
            <p:cNvPr id="10" name="TextovéPole 9"/>
            <p:cNvSpPr txBox="1"/>
            <p:nvPr/>
          </p:nvSpPr>
          <p:spPr>
            <a:xfrm>
              <a:off x="1285866" y="1863568"/>
              <a:ext cx="3628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8</a:t>
              </a:r>
              <a:endParaRPr lang="cs-CZ" sz="2400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2021415" y="1863568"/>
              <a:ext cx="51141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1</a:t>
              </a:r>
              <a:r>
                <a:rPr lang="cs-CZ" sz="2400" dirty="0" smtClean="0">
                  <a:solidFill>
                    <a:srgbClr val="FF0000"/>
                  </a:solidFill>
                </a:rPr>
                <a:t>6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2760054" y="1863568"/>
              <a:ext cx="48656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24</a:t>
              </a:r>
              <a:endParaRPr lang="cs-CZ" sz="2400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3445126" y="1875642"/>
              <a:ext cx="5780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32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4272470" y="1841936"/>
              <a:ext cx="52933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40</a:t>
              </a:r>
              <a:endParaRPr lang="cs-CZ" sz="2400" dirty="0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5755334" y="1906851"/>
              <a:ext cx="72725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56</a:t>
              </a:r>
              <a:endParaRPr lang="cs-CZ" sz="2400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5044643" y="1906622"/>
              <a:ext cx="5211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48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31" name="TextovéPole 230"/>
            <p:cNvSpPr txBox="1"/>
            <p:nvPr/>
          </p:nvSpPr>
          <p:spPr>
            <a:xfrm>
              <a:off x="6405555" y="1919316"/>
              <a:ext cx="63377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64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384" name="TextovéPole 383"/>
            <p:cNvSpPr txBox="1"/>
            <p:nvPr/>
          </p:nvSpPr>
          <p:spPr>
            <a:xfrm>
              <a:off x="508900" y="1830981"/>
              <a:ext cx="3628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385" name="TextovéPole 384"/>
            <p:cNvSpPr txBox="1"/>
            <p:nvPr/>
          </p:nvSpPr>
          <p:spPr>
            <a:xfrm>
              <a:off x="7335341" y="1879495"/>
              <a:ext cx="72725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72</a:t>
              </a:r>
              <a:endParaRPr lang="cs-CZ" sz="2400" dirty="0"/>
            </a:p>
          </p:txBody>
        </p:sp>
        <p:sp>
          <p:nvSpPr>
            <p:cNvPr id="386" name="TextovéPole 385"/>
            <p:cNvSpPr txBox="1"/>
            <p:nvPr/>
          </p:nvSpPr>
          <p:spPr>
            <a:xfrm>
              <a:off x="8078754" y="1793030"/>
              <a:ext cx="63377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80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</p:grp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4" name="Rukopis 3"/>
              <p14:cNvContentPartPr/>
              <p14:nvPr/>
            </p14:nvContentPartPr>
            <p14:xfrm>
              <a:off x="651600" y="2339640"/>
              <a:ext cx="6974640" cy="420120"/>
            </p14:xfrm>
          </p:contentPart>
        </mc:Choice>
        <mc:Fallback xmlns="">
          <p:pic>
            <p:nvPicPr>
              <p:cNvPr id="4" name="Rukopis 3"/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642240" y="2330280"/>
                <a:ext cx="6993360" cy="4388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168385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5" dur="500"/>
                                        <p:tgtEl>
                                          <p:spTgt spid="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9" dur="500"/>
                                        <p:tgtEl>
                                          <p:spTgt spid="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00"/>
                                        <p:tgtEl>
                                          <p:spTgt spid="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6" dur="500"/>
                                        <p:tgtEl>
                                          <p:spTgt spid="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animBg="1"/>
      <p:bldP spid="201" grpId="0" animBg="1"/>
      <p:bldP spid="205" grpId="0" animBg="1"/>
      <p:bldP spid="206" grpId="0" animBg="1"/>
      <p:bldP spid="207" grpId="0" animBg="1"/>
      <p:bldP spid="208" grpId="0" animBg="1"/>
      <p:bldP spid="209" grpId="0" animBg="1"/>
      <p:bldP spid="210" grpId="0" animBg="1"/>
      <p:bldP spid="218" grpId="0" animBg="1"/>
      <p:bldP spid="219" grpId="0" animBg="1"/>
      <p:bldP spid="220" grpId="0" animBg="1"/>
      <p:bldP spid="221" grpId="0" animBg="1"/>
      <p:bldP spid="222" grpId="0" animBg="1"/>
      <p:bldP spid="223" grpId="0" animBg="1"/>
      <p:bldP spid="224" grpId="0" animBg="1"/>
      <p:bldP spid="225" grpId="0" animBg="1"/>
      <p:bldP spid="22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0515" y="332656"/>
            <a:ext cx="7738842" cy="1224136"/>
          </a:xfr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VYZNAČ NA ČÍSELNÉ OSE NÁSOBKY ČÍSLA </a:t>
            </a:r>
            <a:r>
              <a:rPr lang="en-US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9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.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99" name="Vývojový diagram: ukončení 198"/>
          <p:cNvSpPr/>
          <p:nvPr/>
        </p:nvSpPr>
        <p:spPr>
          <a:xfrm>
            <a:off x="435126" y="2960103"/>
            <a:ext cx="1609013" cy="432048"/>
          </a:xfrm>
          <a:prstGeom prst="flowChartTermina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FFFF00"/>
                </a:solidFill>
              </a:rPr>
              <a:t>26</a:t>
            </a:r>
            <a:r>
              <a:rPr lang="cs-CZ" sz="2400" dirty="0" smtClean="0">
                <a:solidFill>
                  <a:srgbClr val="FFFF00"/>
                </a:solidFill>
              </a:rPr>
              <a:t> : </a:t>
            </a:r>
            <a:r>
              <a:rPr lang="en-US" sz="2400" dirty="0" smtClean="0">
                <a:solidFill>
                  <a:srgbClr val="FFFF00"/>
                </a:solidFill>
              </a:rPr>
              <a:t>9</a:t>
            </a:r>
            <a:r>
              <a:rPr lang="cs-CZ" sz="2400" dirty="0" smtClean="0">
                <a:solidFill>
                  <a:srgbClr val="FFFF00"/>
                </a:solidFill>
              </a:rPr>
              <a:t>=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200" name="Vývojový diagram: ukončení 199"/>
          <p:cNvSpPr/>
          <p:nvPr/>
        </p:nvSpPr>
        <p:spPr>
          <a:xfrm>
            <a:off x="435126" y="3662604"/>
            <a:ext cx="1609013" cy="432048"/>
          </a:xfrm>
          <a:prstGeom prst="flowChartTermina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11 : </a:t>
            </a:r>
            <a:r>
              <a:rPr lang="en-US" sz="2400" dirty="0" smtClean="0">
                <a:solidFill>
                  <a:srgbClr val="FFFF00"/>
                </a:solidFill>
              </a:rPr>
              <a:t>9</a:t>
            </a:r>
            <a:r>
              <a:rPr lang="cs-CZ" sz="2400" dirty="0" smtClean="0">
                <a:solidFill>
                  <a:srgbClr val="FFFF00"/>
                </a:solidFill>
              </a:rPr>
              <a:t>=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201" name="Vývojový diagram: ukončení 200"/>
          <p:cNvSpPr/>
          <p:nvPr/>
        </p:nvSpPr>
        <p:spPr>
          <a:xfrm>
            <a:off x="435126" y="4365104"/>
            <a:ext cx="1609013" cy="432048"/>
          </a:xfrm>
          <a:prstGeom prst="flowChartTermina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FFFF00"/>
                </a:solidFill>
              </a:rPr>
              <a:t>30</a:t>
            </a:r>
            <a:r>
              <a:rPr lang="cs-CZ" sz="2400" dirty="0" smtClean="0">
                <a:solidFill>
                  <a:srgbClr val="FFFF00"/>
                </a:solidFill>
              </a:rPr>
              <a:t> : </a:t>
            </a:r>
            <a:r>
              <a:rPr lang="en-US" sz="2400" dirty="0" smtClean="0">
                <a:solidFill>
                  <a:srgbClr val="FFFF00"/>
                </a:solidFill>
              </a:rPr>
              <a:t>9</a:t>
            </a:r>
            <a:r>
              <a:rPr lang="cs-CZ" sz="2400" dirty="0" smtClean="0">
                <a:solidFill>
                  <a:srgbClr val="FFFF00"/>
                </a:solidFill>
              </a:rPr>
              <a:t> =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205" name="Vývojový diagram: ukončení 204"/>
          <p:cNvSpPr/>
          <p:nvPr/>
        </p:nvSpPr>
        <p:spPr>
          <a:xfrm>
            <a:off x="2203853" y="2960103"/>
            <a:ext cx="614238" cy="432048"/>
          </a:xfrm>
          <a:prstGeom prst="flowChartTerminator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2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6" name="Vývojový diagram: ukončení 205"/>
          <p:cNvSpPr/>
          <p:nvPr/>
        </p:nvSpPr>
        <p:spPr>
          <a:xfrm>
            <a:off x="2203853" y="3662604"/>
            <a:ext cx="614238" cy="432048"/>
          </a:xfrm>
          <a:prstGeom prst="flowChartTerminator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1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7" name="Vývojový diagram: ukončení 206"/>
          <p:cNvSpPr/>
          <p:nvPr/>
        </p:nvSpPr>
        <p:spPr>
          <a:xfrm>
            <a:off x="2203853" y="4365104"/>
            <a:ext cx="614238" cy="432048"/>
          </a:xfrm>
          <a:prstGeom prst="flowChartTerminator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3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8" name="Vývojový diagram: ukončení 207"/>
          <p:cNvSpPr/>
          <p:nvPr/>
        </p:nvSpPr>
        <p:spPr>
          <a:xfrm>
            <a:off x="3003336" y="2957601"/>
            <a:ext cx="614238" cy="432048"/>
          </a:xfrm>
          <a:prstGeom prst="flowChartTerminator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8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9" name="Vývojový diagram: ukončení 208"/>
          <p:cNvSpPr/>
          <p:nvPr/>
        </p:nvSpPr>
        <p:spPr>
          <a:xfrm>
            <a:off x="2986931" y="3662604"/>
            <a:ext cx="614238" cy="432048"/>
          </a:xfrm>
          <a:prstGeom prst="flowChartTerminator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2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10" name="Vývojový diagram: ukončení 209"/>
          <p:cNvSpPr/>
          <p:nvPr/>
        </p:nvSpPr>
        <p:spPr>
          <a:xfrm>
            <a:off x="2986931" y="4365104"/>
            <a:ext cx="614238" cy="432048"/>
          </a:xfrm>
          <a:prstGeom prst="flowChartTerminator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3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18" name="Vývojový diagram: ukončení 217"/>
          <p:cNvSpPr/>
          <p:nvPr/>
        </p:nvSpPr>
        <p:spPr>
          <a:xfrm>
            <a:off x="4047010" y="2960103"/>
            <a:ext cx="1609013" cy="432048"/>
          </a:xfrm>
          <a:prstGeom prst="flowChartTermina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FFFF00"/>
                </a:solidFill>
              </a:rPr>
              <a:t>75</a:t>
            </a:r>
            <a:r>
              <a:rPr lang="cs-CZ" sz="2400" dirty="0" smtClean="0">
                <a:solidFill>
                  <a:srgbClr val="FFFF00"/>
                </a:solidFill>
              </a:rPr>
              <a:t> : </a:t>
            </a:r>
            <a:r>
              <a:rPr lang="en-US" sz="2400" dirty="0" smtClean="0">
                <a:solidFill>
                  <a:srgbClr val="FFFF00"/>
                </a:solidFill>
              </a:rPr>
              <a:t>9</a:t>
            </a:r>
            <a:r>
              <a:rPr lang="cs-CZ" sz="2400" dirty="0" smtClean="0">
                <a:solidFill>
                  <a:srgbClr val="FFFF00"/>
                </a:solidFill>
              </a:rPr>
              <a:t> =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219" name="Vývojový diagram: ukončení 218"/>
          <p:cNvSpPr/>
          <p:nvPr/>
        </p:nvSpPr>
        <p:spPr>
          <a:xfrm>
            <a:off x="4047010" y="3662604"/>
            <a:ext cx="1609013" cy="432048"/>
          </a:xfrm>
          <a:prstGeom prst="flowChartTermina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FFFF00"/>
                </a:solidFill>
              </a:rPr>
              <a:t>68</a:t>
            </a:r>
            <a:r>
              <a:rPr lang="cs-CZ" sz="2400" dirty="0" smtClean="0">
                <a:solidFill>
                  <a:srgbClr val="FFFF00"/>
                </a:solidFill>
              </a:rPr>
              <a:t> : </a:t>
            </a:r>
            <a:r>
              <a:rPr lang="en-US" sz="2400" dirty="0" smtClean="0">
                <a:solidFill>
                  <a:srgbClr val="FFFF00"/>
                </a:solidFill>
              </a:rPr>
              <a:t>9</a:t>
            </a:r>
            <a:r>
              <a:rPr lang="cs-CZ" sz="2400" dirty="0" smtClean="0">
                <a:solidFill>
                  <a:srgbClr val="FFFF00"/>
                </a:solidFill>
              </a:rPr>
              <a:t> =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220" name="Vývojový diagram: ukončení 219"/>
          <p:cNvSpPr/>
          <p:nvPr/>
        </p:nvSpPr>
        <p:spPr>
          <a:xfrm>
            <a:off x="4047010" y="4365104"/>
            <a:ext cx="1609013" cy="432048"/>
          </a:xfrm>
          <a:prstGeom prst="flowChartTermina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FFFF00"/>
                </a:solidFill>
              </a:rPr>
              <a:t>57</a:t>
            </a:r>
            <a:r>
              <a:rPr lang="cs-CZ" sz="2400" dirty="0" smtClean="0">
                <a:solidFill>
                  <a:srgbClr val="FFFF00"/>
                </a:solidFill>
              </a:rPr>
              <a:t> : </a:t>
            </a:r>
            <a:r>
              <a:rPr lang="en-US" sz="2400" dirty="0" smtClean="0">
                <a:solidFill>
                  <a:srgbClr val="FFFF00"/>
                </a:solidFill>
              </a:rPr>
              <a:t>9</a:t>
            </a:r>
            <a:r>
              <a:rPr lang="cs-CZ" sz="2400" dirty="0" smtClean="0">
                <a:solidFill>
                  <a:srgbClr val="FFFF00"/>
                </a:solidFill>
              </a:rPr>
              <a:t> =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221" name="Vývojový diagram: ukončení 220"/>
          <p:cNvSpPr/>
          <p:nvPr/>
        </p:nvSpPr>
        <p:spPr>
          <a:xfrm>
            <a:off x="5815737" y="2960103"/>
            <a:ext cx="614238" cy="432048"/>
          </a:xfrm>
          <a:prstGeom prst="flowChartTerminator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8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2" name="Vývojový diagram: ukončení 221"/>
          <p:cNvSpPr/>
          <p:nvPr/>
        </p:nvSpPr>
        <p:spPr>
          <a:xfrm>
            <a:off x="5815737" y="3662604"/>
            <a:ext cx="614238" cy="432048"/>
          </a:xfrm>
          <a:prstGeom prst="flowChartTerminator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7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3" name="Vývojový diagram: ukončení 222"/>
          <p:cNvSpPr/>
          <p:nvPr/>
        </p:nvSpPr>
        <p:spPr>
          <a:xfrm>
            <a:off x="5815737" y="4365104"/>
            <a:ext cx="614238" cy="432048"/>
          </a:xfrm>
          <a:prstGeom prst="flowChartTerminator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6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4" name="Vývojový diagram: ukončení 223"/>
          <p:cNvSpPr/>
          <p:nvPr/>
        </p:nvSpPr>
        <p:spPr>
          <a:xfrm>
            <a:off x="6629721" y="2957601"/>
            <a:ext cx="614238" cy="432048"/>
          </a:xfrm>
          <a:prstGeom prst="flowChartTerminator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3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5" name="Vývojový diagram: ukončení 224"/>
          <p:cNvSpPr/>
          <p:nvPr/>
        </p:nvSpPr>
        <p:spPr>
          <a:xfrm>
            <a:off x="6598815" y="3662604"/>
            <a:ext cx="614238" cy="432048"/>
          </a:xfrm>
          <a:prstGeom prst="flowChartTerminator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5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6" name="Vývojový diagram: ukončení 225"/>
          <p:cNvSpPr/>
          <p:nvPr/>
        </p:nvSpPr>
        <p:spPr>
          <a:xfrm>
            <a:off x="6598815" y="4365104"/>
            <a:ext cx="614238" cy="432048"/>
          </a:xfrm>
          <a:prstGeom prst="flowChartTerminator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3</a:t>
            </a:r>
            <a:endParaRPr lang="cs-CZ" sz="2400" dirty="0">
              <a:solidFill>
                <a:srgbClr val="002060"/>
              </a:solidFill>
            </a:endParaRPr>
          </a:p>
        </p:txBody>
      </p:sp>
      <p:pic>
        <p:nvPicPr>
          <p:cNvPr id="2051" name="Picture 3" descr="C:\Users\ucitel\AppData\Local\Microsoft\Windows\Temporary Internet Files\Content.IE5\ZXBK0HSH\MC90043934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429" b="93905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3959" y="4558680"/>
            <a:ext cx="1634968" cy="1634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2" name="Skupina 11"/>
          <p:cNvGrpSpPr/>
          <p:nvPr/>
        </p:nvGrpSpPr>
        <p:grpSpPr>
          <a:xfrm>
            <a:off x="372373" y="2270534"/>
            <a:ext cx="8159694" cy="724262"/>
            <a:chOff x="372373" y="2270534"/>
            <a:chExt cx="8159694" cy="724262"/>
          </a:xfrm>
        </p:grpSpPr>
        <p:sp>
          <p:nvSpPr>
            <p:cNvPr id="26" name="TextovéPole 25"/>
            <p:cNvSpPr txBox="1"/>
            <p:nvPr/>
          </p:nvSpPr>
          <p:spPr>
            <a:xfrm>
              <a:off x="2779909" y="2514100"/>
              <a:ext cx="64263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3</a:t>
              </a:r>
              <a:r>
                <a:rPr lang="en-US" sz="2400" dirty="0" smtClean="0"/>
                <a:t>0</a:t>
              </a:r>
              <a:endParaRPr lang="cs-CZ" sz="2400" dirty="0"/>
            </a:p>
          </p:txBody>
        </p:sp>
        <p:sp>
          <p:nvSpPr>
            <p:cNvPr id="73" name="TextovéPole 72"/>
            <p:cNvSpPr txBox="1"/>
            <p:nvPr/>
          </p:nvSpPr>
          <p:spPr>
            <a:xfrm>
              <a:off x="4559448" y="2533131"/>
              <a:ext cx="77354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5</a:t>
              </a:r>
              <a:r>
                <a:rPr lang="cs-CZ" sz="2400" dirty="0" smtClean="0"/>
                <a:t>0</a:t>
              </a:r>
              <a:endParaRPr lang="cs-CZ" sz="2400" dirty="0"/>
            </a:p>
          </p:txBody>
        </p:sp>
        <p:grpSp>
          <p:nvGrpSpPr>
            <p:cNvPr id="11" name="Skupina 10"/>
            <p:cNvGrpSpPr/>
            <p:nvPr/>
          </p:nvGrpSpPr>
          <p:grpSpPr>
            <a:xfrm>
              <a:off x="372373" y="2270534"/>
              <a:ext cx="8159694" cy="687067"/>
              <a:chOff x="372373" y="2270534"/>
              <a:chExt cx="8159694" cy="687067"/>
            </a:xfrm>
          </p:grpSpPr>
          <p:sp>
            <p:nvSpPr>
              <p:cNvPr id="7" name="TextovéPole 6"/>
              <p:cNvSpPr txBox="1"/>
              <p:nvPr/>
            </p:nvSpPr>
            <p:spPr>
              <a:xfrm>
                <a:off x="372373" y="2380192"/>
                <a:ext cx="13327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FF0000"/>
                    </a:solidFill>
                  </a:rPr>
                  <a:t>0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1059296" y="2437763"/>
                <a:ext cx="64591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10</a:t>
                </a:r>
                <a:endParaRPr lang="cs-CZ" sz="2400" dirty="0"/>
              </a:p>
            </p:txBody>
          </p:sp>
          <p:sp>
            <p:nvSpPr>
              <p:cNvPr id="27" name="TextovéPole 26"/>
              <p:cNvSpPr txBox="1"/>
              <p:nvPr/>
            </p:nvSpPr>
            <p:spPr>
              <a:xfrm>
                <a:off x="1895697" y="2452862"/>
                <a:ext cx="520435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FF0000"/>
                    </a:solidFill>
                  </a:rPr>
                  <a:t>20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71" name="TextovéPole 70"/>
              <p:cNvSpPr txBox="1"/>
              <p:nvPr/>
            </p:nvSpPr>
            <p:spPr>
              <a:xfrm>
                <a:off x="3644520" y="2459273"/>
                <a:ext cx="670069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400" dirty="0" smtClean="0">
                    <a:solidFill>
                      <a:srgbClr val="FF0000"/>
                    </a:solidFill>
                  </a:rPr>
                  <a:t>4</a:t>
                </a:r>
                <a:r>
                  <a:rPr lang="cs-CZ" sz="2400" dirty="0" smtClean="0">
                    <a:solidFill>
                      <a:srgbClr val="FF0000"/>
                    </a:solidFill>
                  </a:rPr>
                  <a:t>0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72" name="TextovéPole 71"/>
              <p:cNvSpPr txBox="1"/>
              <p:nvPr/>
            </p:nvSpPr>
            <p:spPr>
              <a:xfrm>
                <a:off x="5313607" y="2485109"/>
                <a:ext cx="652445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400" dirty="0" smtClean="0">
                    <a:solidFill>
                      <a:srgbClr val="FF0000"/>
                    </a:solidFill>
                  </a:rPr>
                  <a:t>60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107" name="TextovéPole 106"/>
              <p:cNvSpPr txBox="1"/>
              <p:nvPr/>
            </p:nvSpPr>
            <p:spPr>
              <a:xfrm>
                <a:off x="6287701" y="2452862"/>
                <a:ext cx="51410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400" dirty="0" smtClean="0"/>
                  <a:t>70</a:t>
                </a:r>
                <a:endParaRPr lang="cs-CZ" sz="2400" dirty="0"/>
              </a:p>
            </p:txBody>
          </p:sp>
          <p:sp>
            <p:nvSpPr>
              <p:cNvPr id="108" name="TextovéPole 107"/>
              <p:cNvSpPr txBox="1"/>
              <p:nvPr/>
            </p:nvSpPr>
            <p:spPr>
              <a:xfrm>
                <a:off x="7984477" y="2452861"/>
                <a:ext cx="54759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400" dirty="0" smtClean="0"/>
                  <a:t>90</a:t>
                </a:r>
                <a:endParaRPr lang="cs-CZ" sz="2400" dirty="0"/>
              </a:p>
            </p:txBody>
          </p:sp>
          <p:sp>
            <p:nvSpPr>
              <p:cNvPr id="109" name="TextovéPole 108"/>
              <p:cNvSpPr txBox="1"/>
              <p:nvPr/>
            </p:nvSpPr>
            <p:spPr>
              <a:xfrm>
                <a:off x="7117279" y="2495936"/>
                <a:ext cx="602885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400" dirty="0" smtClean="0">
                    <a:solidFill>
                      <a:srgbClr val="FF0000"/>
                    </a:solidFill>
                  </a:rPr>
                  <a:t>8</a:t>
                </a:r>
                <a:r>
                  <a:rPr lang="cs-CZ" sz="2400" dirty="0" smtClean="0">
                    <a:solidFill>
                      <a:srgbClr val="FF0000"/>
                    </a:solidFill>
                  </a:rPr>
                  <a:t>0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  <p:grpSp>
            <p:nvGrpSpPr>
              <p:cNvPr id="4" name="Skupina 3"/>
              <p:cNvGrpSpPr/>
              <p:nvPr/>
            </p:nvGrpSpPr>
            <p:grpSpPr>
              <a:xfrm>
                <a:off x="418469" y="2352903"/>
                <a:ext cx="7811240" cy="106370"/>
                <a:chOff x="418469" y="2352903"/>
                <a:chExt cx="7811240" cy="106370"/>
              </a:xfrm>
            </p:grpSpPr>
            <p:grpSp>
              <p:nvGrpSpPr>
                <p:cNvPr id="198" name="Skupina 197"/>
                <p:cNvGrpSpPr/>
                <p:nvPr/>
              </p:nvGrpSpPr>
              <p:grpSpPr>
                <a:xfrm>
                  <a:off x="418469" y="2352903"/>
                  <a:ext cx="2597087" cy="106370"/>
                  <a:chOff x="497880" y="2352903"/>
                  <a:chExt cx="7071199" cy="106370"/>
                </a:xfrm>
              </p:grpSpPr>
              <p:sp>
                <p:nvSpPr>
                  <p:cNvPr id="28" name="Obdélník 27"/>
                  <p:cNvSpPr/>
                  <p:nvPr/>
                </p:nvSpPr>
                <p:spPr>
                  <a:xfrm>
                    <a:off x="497880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29" name="Obdélník 28"/>
                  <p:cNvSpPr/>
                  <p:nvPr/>
                </p:nvSpPr>
                <p:spPr>
                  <a:xfrm>
                    <a:off x="735234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30" name="Obdélník 29"/>
                  <p:cNvSpPr/>
                  <p:nvPr/>
                </p:nvSpPr>
                <p:spPr>
                  <a:xfrm>
                    <a:off x="961786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31" name="Obdélník 30"/>
                  <p:cNvSpPr/>
                  <p:nvPr/>
                </p:nvSpPr>
                <p:spPr>
                  <a:xfrm>
                    <a:off x="1199135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32" name="Obdélník 31"/>
                  <p:cNvSpPr/>
                  <p:nvPr/>
                </p:nvSpPr>
                <p:spPr>
                  <a:xfrm>
                    <a:off x="1436489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33" name="Obdélník 32"/>
                  <p:cNvSpPr/>
                  <p:nvPr/>
                </p:nvSpPr>
                <p:spPr>
                  <a:xfrm>
                    <a:off x="1673842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34" name="Obdélník 33"/>
                  <p:cNvSpPr/>
                  <p:nvPr/>
                </p:nvSpPr>
                <p:spPr>
                  <a:xfrm>
                    <a:off x="1925462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35" name="Obdélník 34"/>
                  <p:cNvSpPr/>
                  <p:nvPr/>
                </p:nvSpPr>
                <p:spPr>
                  <a:xfrm>
                    <a:off x="2162815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36" name="Obdélník 35"/>
                  <p:cNvSpPr/>
                  <p:nvPr/>
                </p:nvSpPr>
                <p:spPr>
                  <a:xfrm>
                    <a:off x="2399306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37" name="Obdélník 36"/>
                  <p:cNvSpPr/>
                  <p:nvPr/>
                </p:nvSpPr>
                <p:spPr>
                  <a:xfrm>
                    <a:off x="2636660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38" name="Obdélník 37"/>
                  <p:cNvSpPr/>
                  <p:nvPr/>
                </p:nvSpPr>
                <p:spPr>
                  <a:xfrm>
                    <a:off x="2884659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39" name="Obdélník 38"/>
                  <p:cNvSpPr/>
                  <p:nvPr/>
                </p:nvSpPr>
                <p:spPr>
                  <a:xfrm>
                    <a:off x="3122013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40" name="Obdélník 39"/>
                  <p:cNvSpPr/>
                  <p:nvPr/>
                </p:nvSpPr>
                <p:spPr>
                  <a:xfrm>
                    <a:off x="3366426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41" name="Obdélník 40"/>
                  <p:cNvSpPr/>
                  <p:nvPr/>
                </p:nvSpPr>
                <p:spPr>
                  <a:xfrm>
                    <a:off x="3603780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42" name="Obdélník 41"/>
                  <p:cNvSpPr/>
                  <p:nvPr/>
                </p:nvSpPr>
                <p:spPr>
                  <a:xfrm>
                    <a:off x="3827295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43" name="Obdélník 42"/>
                  <p:cNvSpPr/>
                  <p:nvPr/>
                </p:nvSpPr>
                <p:spPr>
                  <a:xfrm>
                    <a:off x="4064648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44" name="Obdélník 43"/>
                  <p:cNvSpPr/>
                  <p:nvPr/>
                </p:nvSpPr>
                <p:spPr>
                  <a:xfrm>
                    <a:off x="4289138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45" name="Obdélník 44"/>
                  <p:cNvSpPr/>
                  <p:nvPr/>
                </p:nvSpPr>
                <p:spPr>
                  <a:xfrm>
                    <a:off x="4526491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46" name="Obdélník 45"/>
                  <p:cNvSpPr/>
                  <p:nvPr/>
                </p:nvSpPr>
                <p:spPr>
                  <a:xfrm>
                    <a:off x="4753793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47" name="Obdélník 46"/>
                  <p:cNvSpPr/>
                  <p:nvPr/>
                </p:nvSpPr>
                <p:spPr>
                  <a:xfrm>
                    <a:off x="4991142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88" name="Obdélník 187"/>
                  <p:cNvSpPr/>
                  <p:nvPr/>
                </p:nvSpPr>
                <p:spPr>
                  <a:xfrm>
                    <a:off x="5225242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89" name="Obdélník 188"/>
                  <p:cNvSpPr/>
                  <p:nvPr/>
                </p:nvSpPr>
                <p:spPr>
                  <a:xfrm>
                    <a:off x="5462596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90" name="Obdélník 189"/>
                  <p:cNvSpPr/>
                  <p:nvPr/>
                </p:nvSpPr>
                <p:spPr>
                  <a:xfrm>
                    <a:off x="5707009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91" name="Obdélník 190"/>
                  <p:cNvSpPr/>
                  <p:nvPr/>
                </p:nvSpPr>
                <p:spPr>
                  <a:xfrm>
                    <a:off x="5944363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92" name="Obdélník 191"/>
                  <p:cNvSpPr/>
                  <p:nvPr/>
                </p:nvSpPr>
                <p:spPr>
                  <a:xfrm>
                    <a:off x="6167878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93" name="Obdélník 192"/>
                  <p:cNvSpPr/>
                  <p:nvPr/>
                </p:nvSpPr>
                <p:spPr>
                  <a:xfrm>
                    <a:off x="6405231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94" name="Obdélník 193"/>
                  <p:cNvSpPr/>
                  <p:nvPr/>
                </p:nvSpPr>
                <p:spPr>
                  <a:xfrm>
                    <a:off x="6629721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95" name="Obdélník 194"/>
                  <p:cNvSpPr/>
                  <p:nvPr/>
                </p:nvSpPr>
                <p:spPr>
                  <a:xfrm>
                    <a:off x="6867074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96" name="Obdélník 195"/>
                  <p:cNvSpPr/>
                  <p:nvPr/>
                </p:nvSpPr>
                <p:spPr>
                  <a:xfrm>
                    <a:off x="7094376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97" name="Obdélník 196"/>
                  <p:cNvSpPr/>
                  <p:nvPr/>
                </p:nvSpPr>
                <p:spPr>
                  <a:xfrm>
                    <a:off x="7331725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  <p:grpSp>
              <p:nvGrpSpPr>
                <p:cNvPr id="74" name="Skupina 73"/>
                <p:cNvGrpSpPr/>
                <p:nvPr/>
              </p:nvGrpSpPr>
              <p:grpSpPr>
                <a:xfrm>
                  <a:off x="3033027" y="2352903"/>
                  <a:ext cx="2597087" cy="106370"/>
                  <a:chOff x="497880" y="2352903"/>
                  <a:chExt cx="7071199" cy="106370"/>
                </a:xfrm>
              </p:grpSpPr>
              <p:sp>
                <p:nvSpPr>
                  <p:cNvPr id="75" name="Obdélník 74"/>
                  <p:cNvSpPr/>
                  <p:nvPr/>
                </p:nvSpPr>
                <p:spPr>
                  <a:xfrm>
                    <a:off x="497880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76" name="Obdélník 75"/>
                  <p:cNvSpPr/>
                  <p:nvPr/>
                </p:nvSpPr>
                <p:spPr>
                  <a:xfrm>
                    <a:off x="735234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77" name="Obdélník 76"/>
                  <p:cNvSpPr/>
                  <p:nvPr/>
                </p:nvSpPr>
                <p:spPr>
                  <a:xfrm>
                    <a:off x="961786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78" name="Obdélník 77"/>
                  <p:cNvSpPr/>
                  <p:nvPr/>
                </p:nvSpPr>
                <p:spPr>
                  <a:xfrm>
                    <a:off x="1199135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79" name="Obdélník 78"/>
                  <p:cNvSpPr/>
                  <p:nvPr/>
                </p:nvSpPr>
                <p:spPr>
                  <a:xfrm>
                    <a:off x="1436489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80" name="Obdélník 79"/>
                  <p:cNvSpPr/>
                  <p:nvPr/>
                </p:nvSpPr>
                <p:spPr>
                  <a:xfrm>
                    <a:off x="1673842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81" name="Obdélník 80"/>
                  <p:cNvSpPr/>
                  <p:nvPr/>
                </p:nvSpPr>
                <p:spPr>
                  <a:xfrm>
                    <a:off x="1925462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82" name="Obdélník 81"/>
                  <p:cNvSpPr/>
                  <p:nvPr/>
                </p:nvSpPr>
                <p:spPr>
                  <a:xfrm>
                    <a:off x="2162815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83" name="Obdélník 82"/>
                  <p:cNvSpPr/>
                  <p:nvPr/>
                </p:nvSpPr>
                <p:spPr>
                  <a:xfrm>
                    <a:off x="2399306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84" name="Obdélník 83"/>
                  <p:cNvSpPr/>
                  <p:nvPr/>
                </p:nvSpPr>
                <p:spPr>
                  <a:xfrm>
                    <a:off x="2636660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85" name="Obdélník 84"/>
                  <p:cNvSpPr/>
                  <p:nvPr/>
                </p:nvSpPr>
                <p:spPr>
                  <a:xfrm>
                    <a:off x="2884659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86" name="Obdélník 85"/>
                  <p:cNvSpPr/>
                  <p:nvPr/>
                </p:nvSpPr>
                <p:spPr>
                  <a:xfrm>
                    <a:off x="3122013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87" name="Obdélník 86"/>
                  <p:cNvSpPr/>
                  <p:nvPr/>
                </p:nvSpPr>
                <p:spPr>
                  <a:xfrm>
                    <a:off x="3366426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88" name="Obdélník 87"/>
                  <p:cNvSpPr/>
                  <p:nvPr/>
                </p:nvSpPr>
                <p:spPr>
                  <a:xfrm>
                    <a:off x="3603780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89" name="Obdélník 88"/>
                  <p:cNvSpPr/>
                  <p:nvPr/>
                </p:nvSpPr>
                <p:spPr>
                  <a:xfrm>
                    <a:off x="3827295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90" name="Obdélník 89"/>
                  <p:cNvSpPr/>
                  <p:nvPr/>
                </p:nvSpPr>
                <p:spPr>
                  <a:xfrm>
                    <a:off x="4064648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91" name="Obdélník 90"/>
                  <p:cNvSpPr/>
                  <p:nvPr/>
                </p:nvSpPr>
                <p:spPr>
                  <a:xfrm>
                    <a:off x="4289138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92" name="Obdélník 91"/>
                  <p:cNvSpPr/>
                  <p:nvPr/>
                </p:nvSpPr>
                <p:spPr>
                  <a:xfrm>
                    <a:off x="4526491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93" name="Obdélník 92"/>
                  <p:cNvSpPr/>
                  <p:nvPr/>
                </p:nvSpPr>
                <p:spPr>
                  <a:xfrm>
                    <a:off x="4753793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94" name="Obdélník 93"/>
                  <p:cNvSpPr/>
                  <p:nvPr/>
                </p:nvSpPr>
                <p:spPr>
                  <a:xfrm>
                    <a:off x="4991142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95" name="Obdélník 94"/>
                  <p:cNvSpPr/>
                  <p:nvPr/>
                </p:nvSpPr>
                <p:spPr>
                  <a:xfrm>
                    <a:off x="5225242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96" name="Obdélník 95"/>
                  <p:cNvSpPr/>
                  <p:nvPr/>
                </p:nvSpPr>
                <p:spPr>
                  <a:xfrm>
                    <a:off x="5462596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97" name="Obdélník 96"/>
                  <p:cNvSpPr/>
                  <p:nvPr/>
                </p:nvSpPr>
                <p:spPr>
                  <a:xfrm>
                    <a:off x="5707009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98" name="Obdélník 97"/>
                  <p:cNvSpPr/>
                  <p:nvPr/>
                </p:nvSpPr>
                <p:spPr>
                  <a:xfrm>
                    <a:off x="5944363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99" name="Obdélník 98"/>
                  <p:cNvSpPr/>
                  <p:nvPr/>
                </p:nvSpPr>
                <p:spPr>
                  <a:xfrm>
                    <a:off x="6167878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00" name="Obdélník 99"/>
                  <p:cNvSpPr/>
                  <p:nvPr/>
                </p:nvSpPr>
                <p:spPr>
                  <a:xfrm>
                    <a:off x="6405231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01" name="Obdélník 100"/>
                  <p:cNvSpPr/>
                  <p:nvPr/>
                </p:nvSpPr>
                <p:spPr>
                  <a:xfrm>
                    <a:off x="6629721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02" name="Obdélník 101"/>
                  <p:cNvSpPr/>
                  <p:nvPr/>
                </p:nvSpPr>
                <p:spPr>
                  <a:xfrm>
                    <a:off x="6867074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03" name="Obdélník 102"/>
                  <p:cNvSpPr/>
                  <p:nvPr/>
                </p:nvSpPr>
                <p:spPr>
                  <a:xfrm>
                    <a:off x="7094376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04" name="Obdélník 103"/>
                  <p:cNvSpPr/>
                  <p:nvPr/>
                </p:nvSpPr>
                <p:spPr>
                  <a:xfrm>
                    <a:off x="7331725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  <p:grpSp>
              <p:nvGrpSpPr>
                <p:cNvPr id="110" name="Skupina 109"/>
                <p:cNvGrpSpPr/>
                <p:nvPr/>
              </p:nvGrpSpPr>
              <p:grpSpPr>
                <a:xfrm>
                  <a:off x="5632622" y="2352903"/>
                  <a:ext cx="2597087" cy="106370"/>
                  <a:chOff x="497880" y="2352903"/>
                  <a:chExt cx="7071199" cy="106370"/>
                </a:xfrm>
              </p:grpSpPr>
              <p:sp>
                <p:nvSpPr>
                  <p:cNvPr id="111" name="Obdélník 110"/>
                  <p:cNvSpPr/>
                  <p:nvPr/>
                </p:nvSpPr>
                <p:spPr>
                  <a:xfrm>
                    <a:off x="497880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12" name="Obdélník 111"/>
                  <p:cNvSpPr/>
                  <p:nvPr/>
                </p:nvSpPr>
                <p:spPr>
                  <a:xfrm>
                    <a:off x="735234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13" name="Obdélník 112"/>
                  <p:cNvSpPr/>
                  <p:nvPr/>
                </p:nvSpPr>
                <p:spPr>
                  <a:xfrm>
                    <a:off x="961786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14" name="Obdélník 113"/>
                  <p:cNvSpPr/>
                  <p:nvPr/>
                </p:nvSpPr>
                <p:spPr>
                  <a:xfrm>
                    <a:off x="1199135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15" name="Obdélník 114"/>
                  <p:cNvSpPr/>
                  <p:nvPr/>
                </p:nvSpPr>
                <p:spPr>
                  <a:xfrm>
                    <a:off x="1436489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16" name="Obdélník 115"/>
                  <p:cNvSpPr/>
                  <p:nvPr/>
                </p:nvSpPr>
                <p:spPr>
                  <a:xfrm>
                    <a:off x="1673842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17" name="Obdélník 116"/>
                  <p:cNvSpPr/>
                  <p:nvPr/>
                </p:nvSpPr>
                <p:spPr>
                  <a:xfrm>
                    <a:off x="1925462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18" name="Obdélník 117"/>
                  <p:cNvSpPr/>
                  <p:nvPr/>
                </p:nvSpPr>
                <p:spPr>
                  <a:xfrm>
                    <a:off x="2162815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19" name="Obdélník 118"/>
                  <p:cNvSpPr/>
                  <p:nvPr/>
                </p:nvSpPr>
                <p:spPr>
                  <a:xfrm>
                    <a:off x="2399306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20" name="Obdélník 119"/>
                  <p:cNvSpPr/>
                  <p:nvPr/>
                </p:nvSpPr>
                <p:spPr>
                  <a:xfrm>
                    <a:off x="2636660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21" name="Obdélník 120"/>
                  <p:cNvSpPr/>
                  <p:nvPr/>
                </p:nvSpPr>
                <p:spPr>
                  <a:xfrm>
                    <a:off x="2884659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22" name="Obdélník 121"/>
                  <p:cNvSpPr/>
                  <p:nvPr/>
                </p:nvSpPr>
                <p:spPr>
                  <a:xfrm>
                    <a:off x="3122013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23" name="Obdélník 122"/>
                  <p:cNvSpPr/>
                  <p:nvPr/>
                </p:nvSpPr>
                <p:spPr>
                  <a:xfrm>
                    <a:off x="3366426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24" name="Obdélník 123"/>
                  <p:cNvSpPr/>
                  <p:nvPr/>
                </p:nvSpPr>
                <p:spPr>
                  <a:xfrm>
                    <a:off x="3603780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25" name="Obdélník 124"/>
                  <p:cNvSpPr/>
                  <p:nvPr/>
                </p:nvSpPr>
                <p:spPr>
                  <a:xfrm>
                    <a:off x="3827295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26" name="Obdélník 125"/>
                  <p:cNvSpPr/>
                  <p:nvPr/>
                </p:nvSpPr>
                <p:spPr>
                  <a:xfrm>
                    <a:off x="4064648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27" name="Obdélník 126"/>
                  <p:cNvSpPr/>
                  <p:nvPr/>
                </p:nvSpPr>
                <p:spPr>
                  <a:xfrm>
                    <a:off x="4289138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28" name="Obdélník 127"/>
                  <p:cNvSpPr/>
                  <p:nvPr/>
                </p:nvSpPr>
                <p:spPr>
                  <a:xfrm>
                    <a:off x="4526491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29" name="Obdélník 128"/>
                  <p:cNvSpPr/>
                  <p:nvPr/>
                </p:nvSpPr>
                <p:spPr>
                  <a:xfrm>
                    <a:off x="4753793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30" name="Obdélník 129"/>
                  <p:cNvSpPr/>
                  <p:nvPr/>
                </p:nvSpPr>
                <p:spPr>
                  <a:xfrm>
                    <a:off x="4991142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31" name="Obdélník 130"/>
                  <p:cNvSpPr/>
                  <p:nvPr/>
                </p:nvSpPr>
                <p:spPr>
                  <a:xfrm>
                    <a:off x="5225242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32" name="Obdélník 131"/>
                  <p:cNvSpPr/>
                  <p:nvPr/>
                </p:nvSpPr>
                <p:spPr>
                  <a:xfrm>
                    <a:off x="5462596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33" name="Obdélník 132"/>
                  <p:cNvSpPr/>
                  <p:nvPr/>
                </p:nvSpPr>
                <p:spPr>
                  <a:xfrm>
                    <a:off x="5707009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34" name="Obdélník 133"/>
                  <p:cNvSpPr/>
                  <p:nvPr/>
                </p:nvSpPr>
                <p:spPr>
                  <a:xfrm>
                    <a:off x="5944363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35" name="Obdélník 134"/>
                  <p:cNvSpPr/>
                  <p:nvPr/>
                </p:nvSpPr>
                <p:spPr>
                  <a:xfrm>
                    <a:off x="6167878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36" name="Obdélník 135"/>
                  <p:cNvSpPr/>
                  <p:nvPr/>
                </p:nvSpPr>
                <p:spPr>
                  <a:xfrm>
                    <a:off x="6405231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37" name="Obdélník 136"/>
                  <p:cNvSpPr/>
                  <p:nvPr/>
                </p:nvSpPr>
                <p:spPr>
                  <a:xfrm>
                    <a:off x="6629721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38" name="Obdélník 137"/>
                  <p:cNvSpPr/>
                  <p:nvPr/>
                </p:nvSpPr>
                <p:spPr>
                  <a:xfrm>
                    <a:off x="6867074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39" name="Obdélník 138"/>
                  <p:cNvSpPr/>
                  <p:nvPr/>
                </p:nvSpPr>
                <p:spPr>
                  <a:xfrm>
                    <a:off x="7094376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40" name="Obdélník 139"/>
                  <p:cNvSpPr/>
                  <p:nvPr/>
                </p:nvSpPr>
                <p:spPr>
                  <a:xfrm>
                    <a:off x="7331725" y="2352903"/>
                    <a:ext cx="237354" cy="106370"/>
                  </a:xfrm>
                  <a:prstGeom prst="rect">
                    <a:avLst/>
                  </a:prstGeom>
                </p:spPr>
                <p:style>
                  <a:lnRef idx="2">
                    <a:schemeClr val="accent2">
                      <a:shade val="50000"/>
                    </a:schemeClr>
                  </a:lnRef>
                  <a:fillRef idx="1">
                    <a:schemeClr val="accent2"/>
                  </a:fillRef>
                  <a:effectRef idx="0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</p:grpSp>
          <p:cxnSp>
            <p:nvCxnSpPr>
              <p:cNvPr id="6" name="Přímá spojnice 5"/>
              <p:cNvCxnSpPr/>
              <p:nvPr/>
            </p:nvCxnSpPr>
            <p:spPr>
              <a:xfrm>
                <a:off x="1309082" y="2298076"/>
                <a:ext cx="0" cy="216024"/>
              </a:xfrm>
              <a:prstGeom prst="line">
                <a:avLst/>
              </a:prstGeom>
              <a:ln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7" name="Přímá spojnice 146"/>
              <p:cNvCxnSpPr/>
              <p:nvPr/>
            </p:nvCxnSpPr>
            <p:spPr>
              <a:xfrm>
                <a:off x="2162564" y="2298076"/>
                <a:ext cx="0" cy="216024"/>
              </a:xfrm>
              <a:prstGeom prst="line">
                <a:avLst/>
              </a:prstGeom>
              <a:ln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64" name="Přímá spojnice 463"/>
              <p:cNvCxnSpPr/>
              <p:nvPr/>
            </p:nvCxnSpPr>
            <p:spPr>
              <a:xfrm>
                <a:off x="3043470" y="2298076"/>
                <a:ext cx="0" cy="216024"/>
              </a:xfrm>
              <a:prstGeom prst="line">
                <a:avLst/>
              </a:prstGeom>
              <a:ln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66" name="Přímá spojnice 465"/>
              <p:cNvCxnSpPr/>
              <p:nvPr/>
            </p:nvCxnSpPr>
            <p:spPr>
              <a:xfrm>
                <a:off x="3908884" y="2298076"/>
                <a:ext cx="0" cy="216024"/>
              </a:xfrm>
              <a:prstGeom prst="line">
                <a:avLst/>
              </a:prstGeom>
              <a:ln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67" name="Přímá spojnice 466"/>
              <p:cNvCxnSpPr/>
              <p:nvPr/>
            </p:nvCxnSpPr>
            <p:spPr>
              <a:xfrm>
                <a:off x="5639830" y="2283276"/>
                <a:ext cx="0" cy="216024"/>
              </a:xfrm>
              <a:prstGeom prst="line">
                <a:avLst/>
              </a:prstGeom>
              <a:ln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68" name="Přímá spojnice 467"/>
              <p:cNvCxnSpPr/>
              <p:nvPr/>
            </p:nvCxnSpPr>
            <p:spPr>
              <a:xfrm>
                <a:off x="4770473" y="2318789"/>
                <a:ext cx="0" cy="216024"/>
              </a:xfrm>
              <a:prstGeom prst="line">
                <a:avLst/>
              </a:prstGeom>
              <a:ln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69" name="Přímá spojnice 468"/>
              <p:cNvCxnSpPr/>
              <p:nvPr/>
            </p:nvCxnSpPr>
            <p:spPr>
              <a:xfrm>
                <a:off x="7374764" y="2283276"/>
                <a:ext cx="0" cy="216024"/>
              </a:xfrm>
              <a:prstGeom prst="line">
                <a:avLst/>
              </a:prstGeom>
              <a:ln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70" name="Přímá spojnice 469"/>
              <p:cNvCxnSpPr/>
              <p:nvPr/>
            </p:nvCxnSpPr>
            <p:spPr>
              <a:xfrm>
                <a:off x="6512018" y="2270534"/>
                <a:ext cx="0" cy="216024"/>
              </a:xfrm>
              <a:prstGeom prst="line">
                <a:avLst/>
              </a:prstGeom>
              <a:ln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4" name="Skupina 13"/>
          <p:cNvGrpSpPr/>
          <p:nvPr/>
        </p:nvGrpSpPr>
        <p:grpSpPr>
          <a:xfrm>
            <a:off x="330049" y="1836504"/>
            <a:ext cx="8216546" cy="461665"/>
            <a:chOff x="330049" y="1836504"/>
            <a:chExt cx="8216546" cy="461665"/>
          </a:xfrm>
        </p:grpSpPr>
        <p:sp>
          <p:nvSpPr>
            <p:cNvPr id="10" name="TextovéPole 9"/>
            <p:cNvSpPr txBox="1"/>
            <p:nvPr/>
          </p:nvSpPr>
          <p:spPr>
            <a:xfrm>
              <a:off x="1044043" y="1836504"/>
              <a:ext cx="3628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9</a:t>
              </a:r>
              <a:endParaRPr lang="cs-CZ" sz="2400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759941" y="1836504"/>
              <a:ext cx="5255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18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2613673" y="1836504"/>
              <a:ext cx="56032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27</a:t>
              </a:r>
              <a:endParaRPr lang="cs-CZ" sz="2400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3258856" y="1836504"/>
              <a:ext cx="57559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36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7233063" y="1836504"/>
              <a:ext cx="49193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81</a:t>
              </a:r>
              <a:endParaRPr lang="cs-CZ" sz="2400" dirty="0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6403934" y="1836504"/>
              <a:ext cx="60174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72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4130164" y="1836504"/>
              <a:ext cx="52933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45</a:t>
              </a:r>
              <a:endParaRPr lang="cs-CZ" sz="2400" dirty="0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5676209" y="1836504"/>
              <a:ext cx="53208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/>
                <a:t>63</a:t>
              </a:r>
              <a:endParaRPr lang="cs-CZ" sz="2400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4900039" y="1836504"/>
              <a:ext cx="5211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54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31" name="TextovéPole 230"/>
            <p:cNvSpPr txBox="1"/>
            <p:nvPr/>
          </p:nvSpPr>
          <p:spPr>
            <a:xfrm>
              <a:off x="7912823" y="1836504"/>
              <a:ext cx="63377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smtClean="0">
                  <a:solidFill>
                    <a:srgbClr val="FF0000"/>
                  </a:solidFill>
                </a:rPr>
                <a:t>90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645" name="TextovéPole 644"/>
            <p:cNvSpPr txBox="1"/>
            <p:nvPr/>
          </p:nvSpPr>
          <p:spPr>
            <a:xfrm>
              <a:off x="330049" y="1836504"/>
              <a:ext cx="5255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>
                  <a:solidFill>
                    <a:srgbClr val="FF0000"/>
                  </a:solidFill>
                </a:rPr>
                <a:t>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</p:grp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3" name="Rukopis 2"/>
              <p14:cNvContentPartPr/>
              <p14:nvPr/>
            </p14:nvContentPartPr>
            <p14:xfrm>
              <a:off x="428400" y="2259360"/>
              <a:ext cx="7822800" cy="321840"/>
            </p14:xfrm>
          </p:contentPart>
        </mc:Choice>
        <mc:Fallback xmlns="">
          <p:pic>
            <p:nvPicPr>
              <p:cNvPr id="3" name="Rukopis 2"/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19040" y="2250000"/>
                <a:ext cx="7841520" cy="3405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686685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5" dur="500"/>
                                        <p:tgtEl>
                                          <p:spTgt spid="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9" dur="500"/>
                                        <p:tgtEl>
                                          <p:spTgt spid="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00"/>
                                        <p:tgtEl>
                                          <p:spTgt spid="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6" dur="500"/>
                                        <p:tgtEl>
                                          <p:spTgt spid="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animBg="1"/>
      <p:bldP spid="201" grpId="0" animBg="1"/>
      <p:bldP spid="205" grpId="0" animBg="1"/>
      <p:bldP spid="206" grpId="0" animBg="1"/>
      <p:bldP spid="207" grpId="0" animBg="1"/>
      <p:bldP spid="208" grpId="0" animBg="1"/>
      <p:bldP spid="209" grpId="0" animBg="1"/>
      <p:bldP spid="210" grpId="0" animBg="1"/>
      <p:bldP spid="218" grpId="0" animBg="1"/>
      <p:bldP spid="219" grpId="0" animBg="1"/>
      <p:bldP spid="220" grpId="0" animBg="1"/>
      <p:bldP spid="221" grpId="0" animBg="1"/>
      <p:bldP spid="222" grpId="0" animBg="1"/>
      <p:bldP spid="223" grpId="0" animBg="1"/>
      <p:bldP spid="224" grpId="0" animBg="1"/>
      <p:bldP spid="225" grpId="0" animBg="1"/>
      <p:bldP spid="22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0515" y="332656"/>
            <a:ext cx="7738842" cy="1224136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  <a:scene3d>
              <a:camera prst="orthographicFront"/>
              <a:lightRig rig="flat" dir="tl"/>
            </a:scene3d>
            <a:sp3d contourW="19050" prstMaterial="clear">
              <a:bevelT w="50800" h="50800"/>
              <a:contourClr>
                <a:schemeClr val="accent5">
                  <a:tint val="70000"/>
                  <a:satMod val="180000"/>
                  <a:alpha val="70000"/>
                </a:schemeClr>
              </a:contourClr>
            </a:sp3d>
          </a:bodyPr>
          <a:lstStyle/>
          <a:p>
            <a:r>
              <a:rPr lang="cs-CZ" b="1" dirty="0" smtClean="0">
                <a:ln/>
                <a:solidFill>
                  <a:schemeClr val="accent5">
                    <a:tint val="50000"/>
                    <a:satMod val="180000"/>
                  </a:schemeClr>
                </a:solidFill>
              </a:rPr>
              <a:t>VYZNAČ NA ČÍSELNÉ OSE NÁSOBKY ČÍSLA </a:t>
            </a:r>
            <a:r>
              <a:rPr lang="en-US" b="1" dirty="0" smtClean="0">
                <a:ln/>
                <a:solidFill>
                  <a:schemeClr val="accent5">
                    <a:tint val="50000"/>
                    <a:satMod val="180000"/>
                  </a:schemeClr>
                </a:solidFill>
              </a:rPr>
              <a:t>10</a:t>
            </a:r>
            <a:r>
              <a:rPr lang="cs-CZ" b="1" dirty="0" smtClean="0">
                <a:ln/>
                <a:solidFill>
                  <a:schemeClr val="accent5">
                    <a:tint val="50000"/>
                    <a:satMod val="180000"/>
                  </a:schemeClr>
                </a:solidFill>
              </a:rPr>
              <a:t>.</a:t>
            </a:r>
            <a:endParaRPr lang="cs-CZ" b="1" dirty="0">
              <a:ln/>
              <a:solidFill>
                <a:schemeClr val="accent5">
                  <a:tint val="50000"/>
                  <a:satMod val="180000"/>
                </a:schemeClr>
              </a:solidFill>
            </a:endParaRPr>
          </a:p>
        </p:txBody>
      </p:sp>
      <p:sp>
        <p:nvSpPr>
          <p:cNvPr id="199" name="Vývojový diagram: ukončení 198"/>
          <p:cNvSpPr/>
          <p:nvPr/>
        </p:nvSpPr>
        <p:spPr>
          <a:xfrm>
            <a:off x="435126" y="2960103"/>
            <a:ext cx="1609013" cy="432048"/>
          </a:xfrm>
          <a:prstGeom prst="flowChartTerminator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C00000"/>
                </a:solidFill>
              </a:rPr>
              <a:t>26</a:t>
            </a:r>
            <a:r>
              <a:rPr lang="cs-CZ" sz="2400" dirty="0" smtClean="0">
                <a:solidFill>
                  <a:srgbClr val="C00000"/>
                </a:solidFill>
              </a:rPr>
              <a:t> : </a:t>
            </a:r>
            <a:r>
              <a:rPr lang="en-US" sz="2400" dirty="0" smtClean="0">
                <a:solidFill>
                  <a:srgbClr val="C00000"/>
                </a:solidFill>
              </a:rPr>
              <a:t>10 </a:t>
            </a:r>
            <a:r>
              <a:rPr lang="cs-CZ" sz="2400" dirty="0" smtClean="0">
                <a:solidFill>
                  <a:srgbClr val="C00000"/>
                </a:solidFill>
              </a:rPr>
              <a:t>=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200" name="Vývojový diagram: ukončení 199"/>
          <p:cNvSpPr/>
          <p:nvPr/>
        </p:nvSpPr>
        <p:spPr>
          <a:xfrm>
            <a:off x="435126" y="3662604"/>
            <a:ext cx="1609013" cy="432048"/>
          </a:xfrm>
          <a:prstGeom prst="flowChartTerminator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11 : </a:t>
            </a:r>
            <a:r>
              <a:rPr lang="en-US" sz="2400" dirty="0" smtClean="0">
                <a:solidFill>
                  <a:srgbClr val="C00000"/>
                </a:solidFill>
              </a:rPr>
              <a:t>10 </a:t>
            </a:r>
            <a:r>
              <a:rPr lang="cs-CZ" sz="2400" dirty="0" smtClean="0">
                <a:solidFill>
                  <a:srgbClr val="C00000"/>
                </a:solidFill>
              </a:rPr>
              <a:t>=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201" name="Vývojový diagram: ukončení 200"/>
          <p:cNvSpPr/>
          <p:nvPr/>
        </p:nvSpPr>
        <p:spPr>
          <a:xfrm>
            <a:off x="435126" y="4365104"/>
            <a:ext cx="1609013" cy="432048"/>
          </a:xfrm>
          <a:prstGeom prst="flowChartTerminator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C00000"/>
                </a:solidFill>
              </a:rPr>
              <a:t>35</a:t>
            </a:r>
            <a:r>
              <a:rPr lang="cs-CZ" sz="2400" dirty="0" smtClean="0">
                <a:solidFill>
                  <a:srgbClr val="C00000"/>
                </a:solidFill>
              </a:rPr>
              <a:t> : </a:t>
            </a:r>
            <a:r>
              <a:rPr lang="en-US" sz="2400" dirty="0" smtClean="0">
                <a:solidFill>
                  <a:srgbClr val="C00000"/>
                </a:solidFill>
              </a:rPr>
              <a:t>10</a:t>
            </a:r>
            <a:r>
              <a:rPr lang="cs-CZ" sz="2400" dirty="0" smtClean="0">
                <a:solidFill>
                  <a:srgbClr val="C00000"/>
                </a:solidFill>
              </a:rPr>
              <a:t> =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205" name="Vývojový diagram: ukončení 204"/>
          <p:cNvSpPr/>
          <p:nvPr/>
        </p:nvSpPr>
        <p:spPr>
          <a:xfrm>
            <a:off x="2203853" y="2960103"/>
            <a:ext cx="614238" cy="432048"/>
          </a:xfrm>
          <a:prstGeom prst="flowChartTerminator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2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6" name="Vývojový diagram: ukončení 205"/>
          <p:cNvSpPr/>
          <p:nvPr/>
        </p:nvSpPr>
        <p:spPr>
          <a:xfrm>
            <a:off x="2203853" y="3662604"/>
            <a:ext cx="614238" cy="432048"/>
          </a:xfrm>
          <a:prstGeom prst="flowChartTerminator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1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7" name="Vývojový diagram: ukončení 206"/>
          <p:cNvSpPr/>
          <p:nvPr/>
        </p:nvSpPr>
        <p:spPr>
          <a:xfrm>
            <a:off x="2203853" y="4365104"/>
            <a:ext cx="614238" cy="432048"/>
          </a:xfrm>
          <a:prstGeom prst="flowChartTerminator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3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8" name="Vývojový diagram: ukončení 207"/>
          <p:cNvSpPr/>
          <p:nvPr/>
        </p:nvSpPr>
        <p:spPr>
          <a:xfrm>
            <a:off x="3003336" y="2957601"/>
            <a:ext cx="614238" cy="432048"/>
          </a:xfrm>
          <a:prstGeom prst="flowChartTerminator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6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09" name="Vývojový diagram: ukončení 208"/>
          <p:cNvSpPr/>
          <p:nvPr/>
        </p:nvSpPr>
        <p:spPr>
          <a:xfrm>
            <a:off x="2986931" y="3662604"/>
            <a:ext cx="614238" cy="432048"/>
          </a:xfrm>
          <a:prstGeom prst="flowChartTerminator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1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10" name="Vývojový diagram: ukončení 209"/>
          <p:cNvSpPr/>
          <p:nvPr/>
        </p:nvSpPr>
        <p:spPr>
          <a:xfrm>
            <a:off x="2986931" y="4365104"/>
            <a:ext cx="614238" cy="432048"/>
          </a:xfrm>
          <a:prstGeom prst="flowChartTerminator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5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18" name="Vývojový diagram: ukončení 217"/>
          <p:cNvSpPr/>
          <p:nvPr/>
        </p:nvSpPr>
        <p:spPr>
          <a:xfrm>
            <a:off x="4047010" y="2960103"/>
            <a:ext cx="1609013" cy="432048"/>
          </a:xfrm>
          <a:prstGeom prst="flowChartTerminator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C00000"/>
                </a:solidFill>
              </a:rPr>
              <a:t>75</a:t>
            </a:r>
            <a:r>
              <a:rPr lang="cs-CZ" sz="2400" dirty="0" smtClean="0">
                <a:solidFill>
                  <a:srgbClr val="C00000"/>
                </a:solidFill>
              </a:rPr>
              <a:t> : </a:t>
            </a:r>
            <a:r>
              <a:rPr lang="en-US" sz="2400" dirty="0" smtClean="0">
                <a:solidFill>
                  <a:srgbClr val="C00000"/>
                </a:solidFill>
              </a:rPr>
              <a:t>10</a:t>
            </a:r>
            <a:r>
              <a:rPr lang="cs-CZ" sz="2400" dirty="0" smtClean="0">
                <a:solidFill>
                  <a:srgbClr val="C00000"/>
                </a:solidFill>
              </a:rPr>
              <a:t> =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219" name="Vývojový diagram: ukončení 218"/>
          <p:cNvSpPr/>
          <p:nvPr/>
        </p:nvSpPr>
        <p:spPr>
          <a:xfrm>
            <a:off x="4047010" y="3662604"/>
            <a:ext cx="1609013" cy="432048"/>
          </a:xfrm>
          <a:prstGeom prst="flowChartTerminator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C00000"/>
                </a:solidFill>
              </a:rPr>
              <a:t>68</a:t>
            </a:r>
            <a:r>
              <a:rPr lang="cs-CZ" sz="2400" dirty="0" smtClean="0">
                <a:solidFill>
                  <a:srgbClr val="C00000"/>
                </a:solidFill>
              </a:rPr>
              <a:t> : </a:t>
            </a:r>
            <a:r>
              <a:rPr lang="en-US" sz="2400" dirty="0" smtClean="0">
                <a:solidFill>
                  <a:srgbClr val="C00000"/>
                </a:solidFill>
              </a:rPr>
              <a:t>10</a:t>
            </a:r>
            <a:r>
              <a:rPr lang="cs-CZ" sz="2400" dirty="0" smtClean="0">
                <a:solidFill>
                  <a:srgbClr val="C00000"/>
                </a:solidFill>
              </a:rPr>
              <a:t> =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220" name="Vývojový diagram: ukončení 219"/>
          <p:cNvSpPr/>
          <p:nvPr/>
        </p:nvSpPr>
        <p:spPr>
          <a:xfrm>
            <a:off x="4047010" y="4365104"/>
            <a:ext cx="1609013" cy="432048"/>
          </a:xfrm>
          <a:prstGeom prst="flowChartTerminator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C00000"/>
                </a:solidFill>
              </a:rPr>
              <a:t>57</a:t>
            </a:r>
            <a:r>
              <a:rPr lang="cs-CZ" sz="2400" dirty="0" smtClean="0">
                <a:solidFill>
                  <a:srgbClr val="C00000"/>
                </a:solidFill>
              </a:rPr>
              <a:t> : </a:t>
            </a:r>
            <a:r>
              <a:rPr lang="en-US" sz="2400" dirty="0" smtClean="0">
                <a:solidFill>
                  <a:srgbClr val="C00000"/>
                </a:solidFill>
              </a:rPr>
              <a:t>10</a:t>
            </a:r>
            <a:r>
              <a:rPr lang="cs-CZ" sz="2400" dirty="0" smtClean="0">
                <a:solidFill>
                  <a:srgbClr val="C00000"/>
                </a:solidFill>
              </a:rPr>
              <a:t> =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221" name="Vývojový diagram: ukončení 220"/>
          <p:cNvSpPr/>
          <p:nvPr/>
        </p:nvSpPr>
        <p:spPr>
          <a:xfrm>
            <a:off x="5815737" y="2960103"/>
            <a:ext cx="614238" cy="432048"/>
          </a:xfrm>
          <a:prstGeom prst="flowChartTerminator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7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2" name="Vývojový diagram: ukončení 221"/>
          <p:cNvSpPr/>
          <p:nvPr/>
        </p:nvSpPr>
        <p:spPr>
          <a:xfrm>
            <a:off x="5815737" y="3662604"/>
            <a:ext cx="614238" cy="432048"/>
          </a:xfrm>
          <a:prstGeom prst="flowChartTerminator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6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3" name="Vývojový diagram: ukončení 222"/>
          <p:cNvSpPr/>
          <p:nvPr/>
        </p:nvSpPr>
        <p:spPr>
          <a:xfrm>
            <a:off x="5815737" y="4365104"/>
            <a:ext cx="614238" cy="432048"/>
          </a:xfrm>
          <a:prstGeom prst="flowChartTerminator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rgbClr val="002060"/>
                </a:solidFill>
              </a:rPr>
              <a:t>5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4" name="Vývojový diagram: ukončení 223"/>
          <p:cNvSpPr/>
          <p:nvPr/>
        </p:nvSpPr>
        <p:spPr>
          <a:xfrm>
            <a:off x="6629721" y="2957601"/>
            <a:ext cx="614238" cy="432048"/>
          </a:xfrm>
          <a:prstGeom prst="flowChartTerminator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5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5" name="Vývojový diagram: ukončení 224"/>
          <p:cNvSpPr/>
          <p:nvPr/>
        </p:nvSpPr>
        <p:spPr>
          <a:xfrm>
            <a:off x="6598815" y="3662604"/>
            <a:ext cx="614238" cy="432048"/>
          </a:xfrm>
          <a:prstGeom prst="flowChartTerminator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8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6" name="Vývojový diagram: ukončení 225"/>
          <p:cNvSpPr/>
          <p:nvPr/>
        </p:nvSpPr>
        <p:spPr>
          <a:xfrm>
            <a:off x="6598815" y="4365104"/>
            <a:ext cx="614238" cy="432048"/>
          </a:xfrm>
          <a:prstGeom prst="flowChartTerminator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rgbClr val="002060"/>
                </a:solidFill>
              </a:rPr>
              <a:t>7</a:t>
            </a:r>
            <a:endParaRPr lang="cs-CZ" sz="2400" dirty="0">
              <a:solidFill>
                <a:srgbClr val="002060"/>
              </a:solidFill>
            </a:endParaRPr>
          </a:p>
        </p:txBody>
      </p:sp>
      <p:pic>
        <p:nvPicPr>
          <p:cNvPr id="2051" name="Picture 3" descr="C:\Users\ucitel\AppData\Local\Microsoft\Windows\Temporary Internet Files\Content.IE5\ZXBK0HSH\MC90043934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429" b="93905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3959" y="4558680"/>
            <a:ext cx="1634968" cy="1634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53" name="Skupina 152"/>
          <p:cNvGrpSpPr/>
          <p:nvPr/>
        </p:nvGrpSpPr>
        <p:grpSpPr>
          <a:xfrm>
            <a:off x="165351" y="2361261"/>
            <a:ext cx="9119083" cy="678311"/>
            <a:chOff x="24917" y="2333081"/>
            <a:chExt cx="9119083" cy="678311"/>
          </a:xfrm>
        </p:grpSpPr>
        <p:cxnSp>
          <p:nvCxnSpPr>
            <p:cNvPr id="167" name="Přímá spojnice 166"/>
            <p:cNvCxnSpPr/>
            <p:nvPr/>
          </p:nvCxnSpPr>
          <p:spPr>
            <a:xfrm>
              <a:off x="8571853" y="2333081"/>
              <a:ext cx="0" cy="252028"/>
            </a:xfrm>
            <a:prstGeom prst="line">
              <a:avLst/>
            </a:prstGeom>
            <a:ln w="57150">
              <a:solidFill>
                <a:schemeClr val="bg1">
                  <a:lumMod val="85000"/>
                </a:schemeClr>
              </a:solidFill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grpSp>
          <p:nvGrpSpPr>
            <p:cNvPr id="168" name="Skupina 167"/>
            <p:cNvGrpSpPr/>
            <p:nvPr/>
          </p:nvGrpSpPr>
          <p:grpSpPr>
            <a:xfrm>
              <a:off x="24917" y="2333081"/>
              <a:ext cx="9119083" cy="678311"/>
              <a:chOff x="24917" y="2333081"/>
              <a:chExt cx="9119083" cy="678311"/>
            </a:xfrm>
          </p:grpSpPr>
          <p:cxnSp>
            <p:nvCxnSpPr>
              <p:cNvPr id="169" name="Přímá spojnice 168"/>
              <p:cNvCxnSpPr/>
              <p:nvPr/>
            </p:nvCxnSpPr>
            <p:spPr>
              <a:xfrm>
                <a:off x="5218985" y="2333081"/>
                <a:ext cx="0" cy="252028"/>
              </a:xfrm>
              <a:prstGeom prst="line">
                <a:avLst/>
              </a:prstGeom>
              <a:ln w="57150">
                <a:solidFill>
                  <a:schemeClr val="bg1">
                    <a:lumMod val="85000"/>
                  </a:schemeClr>
                </a:solidFill>
              </a:ln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70" name="Přímá spojnice 169"/>
              <p:cNvCxnSpPr/>
              <p:nvPr/>
            </p:nvCxnSpPr>
            <p:spPr>
              <a:xfrm>
                <a:off x="6107785" y="2351249"/>
                <a:ext cx="0" cy="252028"/>
              </a:xfrm>
              <a:prstGeom prst="line">
                <a:avLst/>
              </a:prstGeom>
              <a:ln w="57150">
                <a:solidFill>
                  <a:schemeClr val="bg1">
                    <a:lumMod val="85000"/>
                  </a:schemeClr>
                </a:solidFill>
              </a:ln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71" name="Přímá spojnice 170"/>
              <p:cNvCxnSpPr/>
              <p:nvPr/>
            </p:nvCxnSpPr>
            <p:spPr>
              <a:xfrm>
                <a:off x="6934111" y="2333081"/>
                <a:ext cx="0" cy="252028"/>
              </a:xfrm>
              <a:prstGeom prst="line">
                <a:avLst/>
              </a:prstGeom>
              <a:ln w="57150">
                <a:solidFill>
                  <a:schemeClr val="bg1">
                    <a:lumMod val="85000"/>
                  </a:schemeClr>
                </a:solidFill>
              </a:ln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72" name="Přímá spojnice 171"/>
              <p:cNvCxnSpPr/>
              <p:nvPr/>
            </p:nvCxnSpPr>
            <p:spPr>
              <a:xfrm>
                <a:off x="7776779" y="2351249"/>
                <a:ext cx="0" cy="252028"/>
              </a:xfrm>
              <a:prstGeom prst="line">
                <a:avLst/>
              </a:prstGeom>
              <a:ln w="57150">
                <a:solidFill>
                  <a:schemeClr val="bg1">
                    <a:lumMod val="85000"/>
                  </a:schemeClr>
                </a:solidFill>
              </a:ln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grpSp>
            <p:nvGrpSpPr>
              <p:cNvPr id="173" name="Skupina 172"/>
              <p:cNvGrpSpPr/>
              <p:nvPr/>
            </p:nvGrpSpPr>
            <p:grpSpPr>
              <a:xfrm>
                <a:off x="24917" y="2333081"/>
                <a:ext cx="9119083" cy="678311"/>
                <a:chOff x="24917" y="2333081"/>
                <a:chExt cx="9119083" cy="678311"/>
              </a:xfrm>
            </p:grpSpPr>
            <p:cxnSp>
              <p:nvCxnSpPr>
                <p:cNvPr id="174" name="Přímá spojnice 173"/>
                <p:cNvCxnSpPr/>
                <p:nvPr/>
              </p:nvCxnSpPr>
              <p:spPr>
                <a:xfrm>
                  <a:off x="2738983" y="2351249"/>
                  <a:ext cx="0" cy="252028"/>
                </a:xfrm>
                <a:prstGeom prst="line">
                  <a:avLst/>
                </a:prstGeom>
                <a:ln w="57150"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75" name="Přímá spojnice 174"/>
                <p:cNvCxnSpPr/>
                <p:nvPr/>
              </p:nvCxnSpPr>
              <p:spPr>
                <a:xfrm>
                  <a:off x="3530443" y="2333081"/>
                  <a:ext cx="0" cy="252028"/>
                </a:xfrm>
                <a:prstGeom prst="line">
                  <a:avLst/>
                </a:prstGeom>
                <a:ln w="57150"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grpSp>
              <p:nvGrpSpPr>
                <p:cNvPr id="176" name="Skupina 175"/>
                <p:cNvGrpSpPr/>
                <p:nvPr/>
              </p:nvGrpSpPr>
              <p:grpSpPr>
                <a:xfrm>
                  <a:off x="24917" y="2366342"/>
                  <a:ext cx="9119083" cy="645050"/>
                  <a:chOff x="24917" y="2366342"/>
                  <a:chExt cx="9119083" cy="645050"/>
                </a:xfrm>
              </p:grpSpPr>
              <p:grpSp>
                <p:nvGrpSpPr>
                  <p:cNvPr id="178" name="Skupina 177"/>
                  <p:cNvGrpSpPr/>
                  <p:nvPr/>
                </p:nvGrpSpPr>
                <p:grpSpPr>
                  <a:xfrm>
                    <a:off x="195709" y="2419752"/>
                    <a:ext cx="1666554" cy="78686"/>
                    <a:chOff x="232340" y="2419752"/>
                    <a:chExt cx="8399475" cy="72008"/>
                  </a:xfrm>
                </p:grpSpPr>
                <p:sp>
                  <p:nvSpPr>
                    <p:cNvPr id="300" name="Obdélník 299"/>
                    <p:cNvSpPr/>
                    <p:nvPr/>
                  </p:nvSpPr>
                  <p:spPr>
                    <a:xfrm>
                      <a:off x="232340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301" name="Obdélník 300"/>
                    <p:cNvSpPr/>
                    <p:nvPr/>
                  </p:nvSpPr>
                  <p:spPr>
                    <a:xfrm>
                      <a:off x="653773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302" name="Obdélník 301"/>
                    <p:cNvSpPr/>
                    <p:nvPr/>
                  </p:nvSpPr>
                  <p:spPr>
                    <a:xfrm>
                      <a:off x="1056029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303" name="Obdélník 302"/>
                    <p:cNvSpPr/>
                    <p:nvPr/>
                  </p:nvSpPr>
                  <p:spPr>
                    <a:xfrm>
                      <a:off x="1477461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304" name="Obdélník 303"/>
                    <p:cNvSpPr/>
                    <p:nvPr/>
                  </p:nvSpPr>
                  <p:spPr>
                    <a:xfrm>
                      <a:off x="1898894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305" name="Obdélník 304"/>
                    <p:cNvSpPr/>
                    <p:nvPr/>
                  </p:nvSpPr>
                  <p:spPr>
                    <a:xfrm>
                      <a:off x="2320326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306" name="Obdélník 305"/>
                    <p:cNvSpPr/>
                    <p:nvPr/>
                  </p:nvSpPr>
                  <p:spPr>
                    <a:xfrm>
                      <a:off x="2767091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307" name="Obdélník 306"/>
                    <p:cNvSpPr/>
                    <p:nvPr/>
                  </p:nvSpPr>
                  <p:spPr>
                    <a:xfrm>
                      <a:off x="3188523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308" name="Obdélník 307"/>
                    <p:cNvSpPr/>
                    <p:nvPr/>
                  </p:nvSpPr>
                  <p:spPr>
                    <a:xfrm>
                      <a:off x="3608428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309" name="Obdélník 308"/>
                    <p:cNvSpPr/>
                    <p:nvPr/>
                  </p:nvSpPr>
                  <p:spPr>
                    <a:xfrm>
                      <a:off x="4029861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310" name="Obdélník 309"/>
                    <p:cNvSpPr/>
                    <p:nvPr/>
                  </p:nvSpPr>
                  <p:spPr>
                    <a:xfrm>
                      <a:off x="4470197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311" name="Obdélník 310"/>
                    <p:cNvSpPr/>
                    <p:nvPr/>
                  </p:nvSpPr>
                  <p:spPr>
                    <a:xfrm>
                      <a:off x="4891629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312" name="Obdélník 311"/>
                    <p:cNvSpPr/>
                    <p:nvPr/>
                  </p:nvSpPr>
                  <p:spPr>
                    <a:xfrm>
                      <a:off x="5325601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313" name="Obdélník 312"/>
                    <p:cNvSpPr/>
                    <p:nvPr/>
                  </p:nvSpPr>
                  <p:spPr>
                    <a:xfrm>
                      <a:off x="5747033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314" name="Obdélník 313"/>
                    <p:cNvSpPr/>
                    <p:nvPr/>
                  </p:nvSpPr>
                  <p:spPr>
                    <a:xfrm>
                      <a:off x="6143898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315" name="Obdélník 314"/>
                    <p:cNvSpPr/>
                    <p:nvPr/>
                  </p:nvSpPr>
                  <p:spPr>
                    <a:xfrm>
                      <a:off x="6565330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316" name="Obdélník 315"/>
                    <p:cNvSpPr/>
                    <p:nvPr/>
                  </p:nvSpPr>
                  <p:spPr>
                    <a:xfrm>
                      <a:off x="6963924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317" name="Obdélník 316"/>
                    <p:cNvSpPr/>
                    <p:nvPr/>
                  </p:nvSpPr>
                  <p:spPr>
                    <a:xfrm>
                      <a:off x="7385356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318" name="Obdélník 317"/>
                    <p:cNvSpPr/>
                    <p:nvPr/>
                  </p:nvSpPr>
                  <p:spPr>
                    <a:xfrm>
                      <a:off x="7788950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319" name="Obdélník 318"/>
                    <p:cNvSpPr/>
                    <p:nvPr/>
                  </p:nvSpPr>
                  <p:spPr>
                    <a:xfrm>
                      <a:off x="8210382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</p:grpSp>
              <p:sp>
                <p:nvSpPr>
                  <p:cNvPr id="179" name="TextovéPole 178"/>
                  <p:cNvSpPr txBox="1"/>
                  <p:nvPr/>
                </p:nvSpPr>
                <p:spPr>
                  <a:xfrm>
                    <a:off x="24917" y="2515032"/>
                    <a:ext cx="341583" cy="461665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cs-CZ" sz="2400" dirty="0" smtClean="0">
                        <a:solidFill>
                          <a:srgbClr val="FF0000"/>
                        </a:solidFill>
                      </a:rPr>
                      <a:t>0</a:t>
                    </a:r>
                    <a:endParaRPr lang="cs-CZ" sz="2400" dirty="0">
                      <a:solidFill>
                        <a:srgbClr val="FF0000"/>
                      </a:solidFill>
                    </a:endParaRPr>
                  </a:p>
                </p:txBody>
              </p:sp>
              <p:sp>
                <p:nvSpPr>
                  <p:cNvPr id="180" name="TextovéPole 179"/>
                  <p:cNvSpPr txBox="1"/>
                  <p:nvPr/>
                </p:nvSpPr>
                <p:spPr>
                  <a:xfrm>
                    <a:off x="4037778" y="2549727"/>
                    <a:ext cx="575891" cy="461665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en-US" sz="2400" dirty="0" smtClean="0"/>
                      <a:t>50</a:t>
                    </a:r>
                    <a:endParaRPr lang="cs-CZ" sz="2400" dirty="0"/>
                  </a:p>
                </p:txBody>
              </p:sp>
              <p:sp>
                <p:nvSpPr>
                  <p:cNvPr id="181" name="TextovéPole 180"/>
                  <p:cNvSpPr txBox="1"/>
                  <p:nvPr/>
                </p:nvSpPr>
                <p:spPr>
                  <a:xfrm>
                    <a:off x="8324772" y="2492356"/>
                    <a:ext cx="819228" cy="461665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en-US" sz="2400" dirty="0" smtClean="0">
                        <a:solidFill>
                          <a:srgbClr val="FF0000"/>
                        </a:solidFill>
                      </a:rPr>
                      <a:t>10</a:t>
                    </a:r>
                    <a:r>
                      <a:rPr lang="cs-CZ" sz="2400" dirty="0" smtClean="0">
                        <a:solidFill>
                          <a:srgbClr val="FF0000"/>
                        </a:solidFill>
                      </a:rPr>
                      <a:t>0</a:t>
                    </a:r>
                    <a:endParaRPr lang="cs-CZ" sz="2400" dirty="0">
                      <a:solidFill>
                        <a:srgbClr val="FF0000"/>
                      </a:solidFill>
                    </a:endParaRPr>
                  </a:p>
                </p:txBody>
              </p:sp>
              <p:grpSp>
                <p:nvGrpSpPr>
                  <p:cNvPr id="182" name="Skupina 181"/>
                  <p:cNvGrpSpPr/>
                  <p:nvPr/>
                </p:nvGrpSpPr>
                <p:grpSpPr>
                  <a:xfrm>
                    <a:off x="1862263" y="2419752"/>
                    <a:ext cx="1666554" cy="78686"/>
                    <a:chOff x="232340" y="2419752"/>
                    <a:chExt cx="8399475" cy="72008"/>
                  </a:xfrm>
                </p:grpSpPr>
                <p:sp>
                  <p:nvSpPr>
                    <p:cNvPr id="280" name="Obdélník 279"/>
                    <p:cNvSpPr/>
                    <p:nvPr/>
                  </p:nvSpPr>
                  <p:spPr>
                    <a:xfrm>
                      <a:off x="232340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81" name="Obdélník 280"/>
                    <p:cNvSpPr/>
                    <p:nvPr/>
                  </p:nvSpPr>
                  <p:spPr>
                    <a:xfrm>
                      <a:off x="653773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82" name="Obdélník 281"/>
                    <p:cNvSpPr/>
                    <p:nvPr/>
                  </p:nvSpPr>
                  <p:spPr>
                    <a:xfrm>
                      <a:off x="1056029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83" name="Obdélník 282"/>
                    <p:cNvSpPr/>
                    <p:nvPr/>
                  </p:nvSpPr>
                  <p:spPr>
                    <a:xfrm>
                      <a:off x="1477461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84" name="Obdélník 283"/>
                    <p:cNvSpPr/>
                    <p:nvPr/>
                  </p:nvSpPr>
                  <p:spPr>
                    <a:xfrm>
                      <a:off x="1898894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85" name="Obdélník 284"/>
                    <p:cNvSpPr/>
                    <p:nvPr/>
                  </p:nvSpPr>
                  <p:spPr>
                    <a:xfrm>
                      <a:off x="2320326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86" name="Obdélník 285"/>
                    <p:cNvSpPr/>
                    <p:nvPr/>
                  </p:nvSpPr>
                  <p:spPr>
                    <a:xfrm>
                      <a:off x="2767091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87" name="Obdélník 286"/>
                    <p:cNvSpPr/>
                    <p:nvPr/>
                  </p:nvSpPr>
                  <p:spPr>
                    <a:xfrm>
                      <a:off x="3188523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88" name="Obdélník 287"/>
                    <p:cNvSpPr/>
                    <p:nvPr/>
                  </p:nvSpPr>
                  <p:spPr>
                    <a:xfrm>
                      <a:off x="3608428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89" name="Obdélník 288"/>
                    <p:cNvSpPr/>
                    <p:nvPr/>
                  </p:nvSpPr>
                  <p:spPr>
                    <a:xfrm>
                      <a:off x="4029861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90" name="Obdélník 289"/>
                    <p:cNvSpPr/>
                    <p:nvPr/>
                  </p:nvSpPr>
                  <p:spPr>
                    <a:xfrm>
                      <a:off x="4470197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91" name="Obdélník 290"/>
                    <p:cNvSpPr/>
                    <p:nvPr/>
                  </p:nvSpPr>
                  <p:spPr>
                    <a:xfrm>
                      <a:off x="4891629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92" name="Obdélník 291"/>
                    <p:cNvSpPr/>
                    <p:nvPr/>
                  </p:nvSpPr>
                  <p:spPr>
                    <a:xfrm>
                      <a:off x="5325601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93" name="Obdélník 292"/>
                    <p:cNvSpPr/>
                    <p:nvPr/>
                  </p:nvSpPr>
                  <p:spPr>
                    <a:xfrm>
                      <a:off x="5747033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94" name="Obdélník 293"/>
                    <p:cNvSpPr/>
                    <p:nvPr/>
                  </p:nvSpPr>
                  <p:spPr>
                    <a:xfrm>
                      <a:off x="6143898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95" name="Obdélník 294"/>
                    <p:cNvSpPr/>
                    <p:nvPr/>
                  </p:nvSpPr>
                  <p:spPr>
                    <a:xfrm>
                      <a:off x="6565330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96" name="Obdélník 295"/>
                    <p:cNvSpPr/>
                    <p:nvPr/>
                  </p:nvSpPr>
                  <p:spPr>
                    <a:xfrm>
                      <a:off x="6963924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97" name="Obdélník 296"/>
                    <p:cNvSpPr/>
                    <p:nvPr/>
                  </p:nvSpPr>
                  <p:spPr>
                    <a:xfrm>
                      <a:off x="7385356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98" name="Obdélník 297"/>
                    <p:cNvSpPr/>
                    <p:nvPr/>
                  </p:nvSpPr>
                  <p:spPr>
                    <a:xfrm>
                      <a:off x="7788950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99" name="Obdélník 298"/>
                    <p:cNvSpPr/>
                    <p:nvPr/>
                  </p:nvSpPr>
                  <p:spPr>
                    <a:xfrm>
                      <a:off x="8210382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</p:grpSp>
              <p:grpSp>
                <p:nvGrpSpPr>
                  <p:cNvPr id="183" name="Skupina 182"/>
                  <p:cNvGrpSpPr/>
                  <p:nvPr/>
                </p:nvGrpSpPr>
                <p:grpSpPr>
                  <a:xfrm>
                    <a:off x="3530443" y="2419752"/>
                    <a:ext cx="1666554" cy="78686"/>
                    <a:chOff x="232340" y="2419752"/>
                    <a:chExt cx="8399475" cy="72008"/>
                  </a:xfrm>
                </p:grpSpPr>
                <p:sp>
                  <p:nvSpPr>
                    <p:cNvPr id="260" name="Obdélník 259"/>
                    <p:cNvSpPr/>
                    <p:nvPr/>
                  </p:nvSpPr>
                  <p:spPr>
                    <a:xfrm>
                      <a:off x="232340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61" name="Obdélník 260"/>
                    <p:cNvSpPr/>
                    <p:nvPr/>
                  </p:nvSpPr>
                  <p:spPr>
                    <a:xfrm>
                      <a:off x="653773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62" name="Obdélník 261"/>
                    <p:cNvSpPr/>
                    <p:nvPr/>
                  </p:nvSpPr>
                  <p:spPr>
                    <a:xfrm>
                      <a:off x="1056029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63" name="Obdélník 262"/>
                    <p:cNvSpPr/>
                    <p:nvPr/>
                  </p:nvSpPr>
                  <p:spPr>
                    <a:xfrm>
                      <a:off x="1477461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64" name="Obdélník 263"/>
                    <p:cNvSpPr/>
                    <p:nvPr/>
                  </p:nvSpPr>
                  <p:spPr>
                    <a:xfrm>
                      <a:off x="1898894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65" name="Obdélník 264"/>
                    <p:cNvSpPr/>
                    <p:nvPr/>
                  </p:nvSpPr>
                  <p:spPr>
                    <a:xfrm>
                      <a:off x="2320326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66" name="Obdélník 265"/>
                    <p:cNvSpPr/>
                    <p:nvPr/>
                  </p:nvSpPr>
                  <p:spPr>
                    <a:xfrm>
                      <a:off x="2767091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67" name="Obdélník 266"/>
                    <p:cNvSpPr/>
                    <p:nvPr/>
                  </p:nvSpPr>
                  <p:spPr>
                    <a:xfrm>
                      <a:off x="3188523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68" name="Obdélník 267"/>
                    <p:cNvSpPr/>
                    <p:nvPr/>
                  </p:nvSpPr>
                  <p:spPr>
                    <a:xfrm>
                      <a:off x="3608428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69" name="Obdélník 268"/>
                    <p:cNvSpPr/>
                    <p:nvPr/>
                  </p:nvSpPr>
                  <p:spPr>
                    <a:xfrm>
                      <a:off x="4029861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70" name="Obdélník 269"/>
                    <p:cNvSpPr/>
                    <p:nvPr/>
                  </p:nvSpPr>
                  <p:spPr>
                    <a:xfrm>
                      <a:off x="4470197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71" name="Obdélník 270"/>
                    <p:cNvSpPr/>
                    <p:nvPr/>
                  </p:nvSpPr>
                  <p:spPr>
                    <a:xfrm>
                      <a:off x="4891629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72" name="Obdélník 271"/>
                    <p:cNvSpPr/>
                    <p:nvPr/>
                  </p:nvSpPr>
                  <p:spPr>
                    <a:xfrm>
                      <a:off x="5325601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73" name="Obdélník 272"/>
                    <p:cNvSpPr/>
                    <p:nvPr/>
                  </p:nvSpPr>
                  <p:spPr>
                    <a:xfrm>
                      <a:off x="5747033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74" name="Obdélník 273"/>
                    <p:cNvSpPr/>
                    <p:nvPr/>
                  </p:nvSpPr>
                  <p:spPr>
                    <a:xfrm>
                      <a:off x="6143898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75" name="Obdélník 274"/>
                    <p:cNvSpPr/>
                    <p:nvPr/>
                  </p:nvSpPr>
                  <p:spPr>
                    <a:xfrm>
                      <a:off x="6565330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76" name="Obdélník 275"/>
                    <p:cNvSpPr/>
                    <p:nvPr/>
                  </p:nvSpPr>
                  <p:spPr>
                    <a:xfrm>
                      <a:off x="6963924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77" name="Obdélník 276"/>
                    <p:cNvSpPr/>
                    <p:nvPr/>
                  </p:nvSpPr>
                  <p:spPr>
                    <a:xfrm>
                      <a:off x="7385356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78" name="Obdélník 277"/>
                    <p:cNvSpPr/>
                    <p:nvPr/>
                  </p:nvSpPr>
                  <p:spPr>
                    <a:xfrm>
                      <a:off x="7788950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79" name="Obdélník 278"/>
                    <p:cNvSpPr/>
                    <p:nvPr/>
                  </p:nvSpPr>
                  <p:spPr>
                    <a:xfrm>
                      <a:off x="8210382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</p:grpSp>
              <p:grpSp>
                <p:nvGrpSpPr>
                  <p:cNvPr id="184" name="Skupina 183"/>
                  <p:cNvGrpSpPr/>
                  <p:nvPr/>
                </p:nvGrpSpPr>
                <p:grpSpPr>
                  <a:xfrm>
                    <a:off x="5231295" y="2419752"/>
                    <a:ext cx="1666554" cy="78686"/>
                    <a:chOff x="232340" y="2419752"/>
                    <a:chExt cx="8399475" cy="72008"/>
                  </a:xfrm>
                </p:grpSpPr>
                <p:sp>
                  <p:nvSpPr>
                    <p:cNvPr id="240" name="Obdélník 239"/>
                    <p:cNvSpPr/>
                    <p:nvPr/>
                  </p:nvSpPr>
                  <p:spPr>
                    <a:xfrm>
                      <a:off x="232340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41" name="Obdélník 240"/>
                    <p:cNvSpPr/>
                    <p:nvPr/>
                  </p:nvSpPr>
                  <p:spPr>
                    <a:xfrm>
                      <a:off x="653773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42" name="Obdélník 241"/>
                    <p:cNvSpPr/>
                    <p:nvPr/>
                  </p:nvSpPr>
                  <p:spPr>
                    <a:xfrm>
                      <a:off x="1056029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43" name="Obdélník 242"/>
                    <p:cNvSpPr/>
                    <p:nvPr/>
                  </p:nvSpPr>
                  <p:spPr>
                    <a:xfrm>
                      <a:off x="1477461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44" name="Obdélník 243"/>
                    <p:cNvSpPr/>
                    <p:nvPr/>
                  </p:nvSpPr>
                  <p:spPr>
                    <a:xfrm>
                      <a:off x="1898894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45" name="Obdélník 244"/>
                    <p:cNvSpPr/>
                    <p:nvPr/>
                  </p:nvSpPr>
                  <p:spPr>
                    <a:xfrm>
                      <a:off x="2320326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46" name="Obdélník 245"/>
                    <p:cNvSpPr/>
                    <p:nvPr/>
                  </p:nvSpPr>
                  <p:spPr>
                    <a:xfrm>
                      <a:off x="2767091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47" name="Obdélník 246"/>
                    <p:cNvSpPr/>
                    <p:nvPr/>
                  </p:nvSpPr>
                  <p:spPr>
                    <a:xfrm>
                      <a:off x="3188523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48" name="Obdélník 247"/>
                    <p:cNvSpPr/>
                    <p:nvPr/>
                  </p:nvSpPr>
                  <p:spPr>
                    <a:xfrm>
                      <a:off x="3608428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49" name="Obdélník 248"/>
                    <p:cNvSpPr/>
                    <p:nvPr/>
                  </p:nvSpPr>
                  <p:spPr>
                    <a:xfrm>
                      <a:off x="4029861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50" name="Obdélník 249"/>
                    <p:cNvSpPr/>
                    <p:nvPr/>
                  </p:nvSpPr>
                  <p:spPr>
                    <a:xfrm>
                      <a:off x="4470197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51" name="Obdélník 250"/>
                    <p:cNvSpPr/>
                    <p:nvPr/>
                  </p:nvSpPr>
                  <p:spPr>
                    <a:xfrm>
                      <a:off x="4891629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52" name="Obdélník 251"/>
                    <p:cNvSpPr/>
                    <p:nvPr/>
                  </p:nvSpPr>
                  <p:spPr>
                    <a:xfrm>
                      <a:off x="5325601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53" name="Obdélník 252"/>
                    <p:cNvSpPr/>
                    <p:nvPr/>
                  </p:nvSpPr>
                  <p:spPr>
                    <a:xfrm>
                      <a:off x="5747033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54" name="Obdélník 253"/>
                    <p:cNvSpPr/>
                    <p:nvPr/>
                  </p:nvSpPr>
                  <p:spPr>
                    <a:xfrm>
                      <a:off x="6143898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55" name="Obdélník 254"/>
                    <p:cNvSpPr/>
                    <p:nvPr/>
                  </p:nvSpPr>
                  <p:spPr>
                    <a:xfrm>
                      <a:off x="6565330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56" name="Obdélník 255"/>
                    <p:cNvSpPr/>
                    <p:nvPr/>
                  </p:nvSpPr>
                  <p:spPr>
                    <a:xfrm>
                      <a:off x="6963924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57" name="Obdélník 256"/>
                    <p:cNvSpPr/>
                    <p:nvPr/>
                  </p:nvSpPr>
                  <p:spPr>
                    <a:xfrm>
                      <a:off x="7385356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58" name="Obdélník 257"/>
                    <p:cNvSpPr/>
                    <p:nvPr/>
                  </p:nvSpPr>
                  <p:spPr>
                    <a:xfrm>
                      <a:off x="7788950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59" name="Obdélník 258"/>
                    <p:cNvSpPr/>
                    <p:nvPr/>
                  </p:nvSpPr>
                  <p:spPr>
                    <a:xfrm>
                      <a:off x="8210382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</p:grpSp>
              <p:grpSp>
                <p:nvGrpSpPr>
                  <p:cNvPr id="185" name="Skupina 184"/>
                  <p:cNvGrpSpPr/>
                  <p:nvPr/>
                </p:nvGrpSpPr>
                <p:grpSpPr>
                  <a:xfrm>
                    <a:off x="6897849" y="2419752"/>
                    <a:ext cx="1666554" cy="78686"/>
                    <a:chOff x="232340" y="2419752"/>
                    <a:chExt cx="8399475" cy="72008"/>
                  </a:xfrm>
                </p:grpSpPr>
                <p:sp>
                  <p:nvSpPr>
                    <p:cNvPr id="203" name="Obdélník 202"/>
                    <p:cNvSpPr/>
                    <p:nvPr/>
                  </p:nvSpPr>
                  <p:spPr>
                    <a:xfrm>
                      <a:off x="232340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04" name="Obdélník 203"/>
                    <p:cNvSpPr/>
                    <p:nvPr/>
                  </p:nvSpPr>
                  <p:spPr>
                    <a:xfrm>
                      <a:off x="653773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11" name="Obdélník 210"/>
                    <p:cNvSpPr/>
                    <p:nvPr/>
                  </p:nvSpPr>
                  <p:spPr>
                    <a:xfrm>
                      <a:off x="1056029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12" name="Obdélník 211"/>
                    <p:cNvSpPr/>
                    <p:nvPr/>
                  </p:nvSpPr>
                  <p:spPr>
                    <a:xfrm>
                      <a:off x="1477461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13" name="Obdélník 212"/>
                    <p:cNvSpPr/>
                    <p:nvPr/>
                  </p:nvSpPr>
                  <p:spPr>
                    <a:xfrm>
                      <a:off x="1898894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14" name="Obdélník 213"/>
                    <p:cNvSpPr/>
                    <p:nvPr/>
                  </p:nvSpPr>
                  <p:spPr>
                    <a:xfrm>
                      <a:off x="2320326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15" name="Obdélník 214"/>
                    <p:cNvSpPr/>
                    <p:nvPr/>
                  </p:nvSpPr>
                  <p:spPr>
                    <a:xfrm>
                      <a:off x="2767091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16" name="Obdélník 215"/>
                    <p:cNvSpPr/>
                    <p:nvPr/>
                  </p:nvSpPr>
                  <p:spPr>
                    <a:xfrm>
                      <a:off x="3188523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17" name="Obdélník 216"/>
                    <p:cNvSpPr/>
                    <p:nvPr/>
                  </p:nvSpPr>
                  <p:spPr>
                    <a:xfrm>
                      <a:off x="3608428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27" name="Obdélník 226"/>
                    <p:cNvSpPr/>
                    <p:nvPr/>
                  </p:nvSpPr>
                  <p:spPr>
                    <a:xfrm>
                      <a:off x="4029861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28" name="Obdélník 227"/>
                    <p:cNvSpPr/>
                    <p:nvPr/>
                  </p:nvSpPr>
                  <p:spPr>
                    <a:xfrm>
                      <a:off x="4470197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30" name="Obdélník 229"/>
                    <p:cNvSpPr/>
                    <p:nvPr/>
                  </p:nvSpPr>
                  <p:spPr>
                    <a:xfrm>
                      <a:off x="4891629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32" name="Obdélník 231"/>
                    <p:cNvSpPr/>
                    <p:nvPr/>
                  </p:nvSpPr>
                  <p:spPr>
                    <a:xfrm>
                      <a:off x="5325601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33" name="Obdélník 232"/>
                    <p:cNvSpPr/>
                    <p:nvPr/>
                  </p:nvSpPr>
                  <p:spPr>
                    <a:xfrm>
                      <a:off x="5747033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34" name="Obdélník 233"/>
                    <p:cNvSpPr/>
                    <p:nvPr/>
                  </p:nvSpPr>
                  <p:spPr>
                    <a:xfrm>
                      <a:off x="6143898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35" name="Obdélník 234"/>
                    <p:cNvSpPr/>
                    <p:nvPr/>
                  </p:nvSpPr>
                  <p:spPr>
                    <a:xfrm>
                      <a:off x="6565330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36" name="Obdélník 235"/>
                    <p:cNvSpPr/>
                    <p:nvPr/>
                  </p:nvSpPr>
                  <p:spPr>
                    <a:xfrm>
                      <a:off x="6963924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37" name="Obdélník 236"/>
                    <p:cNvSpPr/>
                    <p:nvPr/>
                  </p:nvSpPr>
                  <p:spPr>
                    <a:xfrm>
                      <a:off x="7385356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38" name="Obdélník 237"/>
                    <p:cNvSpPr/>
                    <p:nvPr/>
                  </p:nvSpPr>
                  <p:spPr>
                    <a:xfrm>
                      <a:off x="7788950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39" name="Obdélník 238"/>
                    <p:cNvSpPr/>
                    <p:nvPr/>
                  </p:nvSpPr>
                  <p:spPr>
                    <a:xfrm>
                      <a:off x="8210382" y="2419752"/>
                      <a:ext cx="421433" cy="72008"/>
                    </a:xfrm>
                    <a:prstGeom prst="rect">
                      <a:avLst/>
                    </a:prstGeom>
                  </p:spPr>
                  <p:style>
                    <a:lnRef idx="2">
                      <a:schemeClr val="accent2">
                        <a:shade val="50000"/>
                      </a:schemeClr>
                    </a:lnRef>
                    <a:fillRef idx="1">
                      <a:schemeClr val="accent2"/>
                    </a:fillRef>
                    <a:effectRef idx="0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</p:grpSp>
              <p:cxnSp>
                <p:nvCxnSpPr>
                  <p:cNvPr id="186" name="Přímá spojnice 185"/>
                  <p:cNvCxnSpPr/>
                  <p:nvPr/>
                </p:nvCxnSpPr>
                <p:spPr>
                  <a:xfrm>
                    <a:off x="1036549" y="2383219"/>
                    <a:ext cx="0" cy="252028"/>
                  </a:xfrm>
                  <a:prstGeom prst="line">
                    <a:avLst/>
                  </a:prstGeom>
                  <a:ln w="57150">
                    <a:solidFill>
                      <a:schemeClr val="bg1">
                        <a:lumMod val="85000"/>
                      </a:schemeClr>
                    </a:solidFill>
                  </a:ln>
                </p:spPr>
                <p:style>
                  <a:lnRef idx="3">
                    <a:schemeClr val="dk1"/>
                  </a:lnRef>
                  <a:fillRef idx="0">
                    <a:schemeClr val="dk1"/>
                  </a:fillRef>
                  <a:effectRef idx="2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87" name="Přímá spojnice 186"/>
                  <p:cNvCxnSpPr/>
                  <p:nvPr/>
                </p:nvCxnSpPr>
                <p:spPr>
                  <a:xfrm>
                    <a:off x="1895443" y="2366342"/>
                    <a:ext cx="0" cy="252028"/>
                  </a:xfrm>
                  <a:prstGeom prst="line">
                    <a:avLst/>
                  </a:prstGeom>
                  <a:ln w="57150">
                    <a:solidFill>
                      <a:schemeClr val="bg1">
                        <a:lumMod val="85000"/>
                      </a:schemeClr>
                    </a:solidFill>
                  </a:ln>
                </p:spPr>
                <p:style>
                  <a:lnRef idx="3">
                    <a:schemeClr val="dk1"/>
                  </a:lnRef>
                  <a:fillRef idx="0">
                    <a:schemeClr val="dk1"/>
                  </a:fillRef>
                  <a:effectRef idx="2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02" name="Přímá spojnice 201"/>
                  <p:cNvCxnSpPr/>
                  <p:nvPr/>
                </p:nvCxnSpPr>
                <p:spPr>
                  <a:xfrm>
                    <a:off x="4356490" y="2366342"/>
                    <a:ext cx="0" cy="252028"/>
                  </a:xfrm>
                  <a:prstGeom prst="line">
                    <a:avLst/>
                  </a:prstGeom>
                  <a:ln w="57150">
                    <a:solidFill>
                      <a:schemeClr val="bg1">
                        <a:lumMod val="85000"/>
                      </a:schemeClr>
                    </a:solidFill>
                  </a:ln>
                </p:spPr>
                <p:style>
                  <a:lnRef idx="3">
                    <a:schemeClr val="dk1"/>
                  </a:lnRef>
                  <a:fillRef idx="0">
                    <a:schemeClr val="dk1"/>
                  </a:fillRef>
                  <a:effectRef idx="2">
                    <a:schemeClr val="dk1"/>
                  </a:effectRef>
                  <a:fontRef idx="minor">
                    <a:schemeClr val="tx1"/>
                  </a:fontRef>
                </p:style>
              </p:cxnSp>
            </p:grpSp>
            <p:cxnSp>
              <p:nvCxnSpPr>
                <p:cNvPr id="177" name="Přímá spojnice 176"/>
                <p:cNvCxnSpPr/>
                <p:nvPr/>
              </p:nvCxnSpPr>
              <p:spPr>
                <a:xfrm>
                  <a:off x="175742" y="2351249"/>
                  <a:ext cx="0" cy="252028"/>
                </a:xfrm>
                <a:prstGeom prst="line">
                  <a:avLst/>
                </a:prstGeom>
                <a:ln w="57150"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154" name="Skupina 153"/>
          <p:cNvGrpSpPr/>
          <p:nvPr/>
        </p:nvGrpSpPr>
        <p:grpSpPr>
          <a:xfrm>
            <a:off x="130175" y="1754727"/>
            <a:ext cx="9146380" cy="557487"/>
            <a:chOff x="-2380" y="1754727"/>
            <a:chExt cx="9146380" cy="557487"/>
          </a:xfrm>
        </p:grpSpPr>
        <p:sp>
          <p:nvSpPr>
            <p:cNvPr id="155" name="TextovéPole 154"/>
            <p:cNvSpPr txBox="1"/>
            <p:nvPr/>
          </p:nvSpPr>
          <p:spPr>
            <a:xfrm>
              <a:off x="-2380" y="1783171"/>
              <a:ext cx="34158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0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grpSp>
          <p:nvGrpSpPr>
            <p:cNvPr id="156" name="Skupina 155"/>
            <p:cNvGrpSpPr/>
            <p:nvPr/>
          </p:nvGrpSpPr>
          <p:grpSpPr>
            <a:xfrm>
              <a:off x="740441" y="1754727"/>
              <a:ext cx="8403559" cy="557487"/>
              <a:chOff x="740441" y="1754727"/>
              <a:chExt cx="8403559" cy="557487"/>
            </a:xfrm>
          </p:grpSpPr>
          <p:sp>
            <p:nvSpPr>
              <p:cNvPr id="157" name="TextovéPole 156"/>
              <p:cNvSpPr txBox="1"/>
              <p:nvPr/>
            </p:nvSpPr>
            <p:spPr>
              <a:xfrm>
                <a:off x="2446360" y="1829682"/>
                <a:ext cx="50162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400" dirty="0" smtClean="0"/>
                  <a:t>30</a:t>
                </a:r>
                <a:endParaRPr lang="cs-CZ" sz="2400" dirty="0"/>
              </a:p>
            </p:txBody>
          </p:sp>
          <p:sp>
            <p:nvSpPr>
              <p:cNvPr id="158" name="TextovéPole 157"/>
              <p:cNvSpPr txBox="1"/>
              <p:nvPr/>
            </p:nvSpPr>
            <p:spPr>
              <a:xfrm>
                <a:off x="3230016" y="1850549"/>
                <a:ext cx="658688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400" dirty="0" smtClean="0">
                    <a:solidFill>
                      <a:srgbClr val="FF0000"/>
                    </a:solidFill>
                  </a:rPr>
                  <a:t>40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159" name="TextovéPole 158"/>
              <p:cNvSpPr txBox="1"/>
              <p:nvPr/>
            </p:nvSpPr>
            <p:spPr>
              <a:xfrm>
                <a:off x="3995969" y="1817866"/>
                <a:ext cx="57589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400" dirty="0" smtClean="0"/>
                  <a:t>50</a:t>
                </a:r>
                <a:endParaRPr lang="cs-CZ" sz="2400" dirty="0"/>
              </a:p>
            </p:txBody>
          </p:sp>
          <p:sp>
            <p:nvSpPr>
              <p:cNvPr id="160" name="TextovéPole 159"/>
              <p:cNvSpPr txBox="1"/>
              <p:nvPr/>
            </p:nvSpPr>
            <p:spPr>
              <a:xfrm>
                <a:off x="4907876" y="1754727"/>
                <a:ext cx="61007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400" dirty="0" smtClean="0">
                    <a:solidFill>
                      <a:srgbClr val="FF0000"/>
                    </a:solidFill>
                  </a:rPr>
                  <a:t>60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161" name="TextovéPole 160"/>
              <p:cNvSpPr txBox="1"/>
              <p:nvPr/>
            </p:nvSpPr>
            <p:spPr>
              <a:xfrm>
                <a:off x="5778096" y="1788970"/>
                <a:ext cx="61007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400" dirty="0" smtClean="0"/>
                  <a:t>70</a:t>
                </a:r>
                <a:endParaRPr lang="cs-CZ" sz="2400" dirty="0"/>
              </a:p>
            </p:txBody>
          </p:sp>
          <p:sp>
            <p:nvSpPr>
              <p:cNvPr id="162" name="TextovéPole 161"/>
              <p:cNvSpPr txBox="1"/>
              <p:nvPr/>
            </p:nvSpPr>
            <p:spPr>
              <a:xfrm>
                <a:off x="6645234" y="1829681"/>
                <a:ext cx="61431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400" dirty="0" smtClean="0">
                    <a:solidFill>
                      <a:srgbClr val="FF0000"/>
                    </a:solidFill>
                  </a:rPr>
                  <a:t>80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163" name="TextovéPole 162"/>
              <p:cNvSpPr txBox="1"/>
              <p:nvPr/>
            </p:nvSpPr>
            <p:spPr>
              <a:xfrm>
                <a:off x="8282963" y="1760495"/>
                <a:ext cx="86103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400" dirty="0" smtClean="0">
                    <a:solidFill>
                      <a:srgbClr val="FF0000"/>
                    </a:solidFill>
                  </a:rPr>
                  <a:t>10</a:t>
                </a:r>
                <a:r>
                  <a:rPr lang="cs-CZ" sz="2400" dirty="0" smtClean="0">
                    <a:solidFill>
                      <a:srgbClr val="FF0000"/>
                    </a:solidFill>
                  </a:rPr>
                  <a:t>0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164" name="TextovéPole 163"/>
              <p:cNvSpPr txBox="1"/>
              <p:nvPr/>
            </p:nvSpPr>
            <p:spPr>
              <a:xfrm>
                <a:off x="740441" y="1783170"/>
                <a:ext cx="63809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400" dirty="0" smtClean="0"/>
                  <a:t>10</a:t>
                </a:r>
                <a:endParaRPr lang="cs-CZ" sz="2400" dirty="0"/>
              </a:p>
            </p:txBody>
          </p:sp>
          <p:sp>
            <p:nvSpPr>
              <p:cNvPr id="165" name="TextovéPole 164"/>
              <p:cNvSpPr txBox="1"/>
              <p:nvPr/>
            </p:nvSpPr>
            <p:spPr>
              <a:xfrm>
                <a:off x="1610574" y="1777372"/>
                <a:ext cx="57797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400" dirty="0" smtClean="0">
                    <a:solidFill>
                      <a:srgbClr val="FF0000"/>
                    </a:solidFill>
                  </a:rPr>
                  <a:t>20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166" name="TextovéPole 165"/>
              <p:cNvSpPr txBox="1"/>
              <p:nvPr/>
            </p:nvSpPr>
            <p:spPr>
              <a:xfrm>
                <a:off x="7494541" y="1809649"/>
                <a:ext cx="61007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400" dirty="0" smtClean="0"/>
                  <a:t>90</a:t>
                </a:r>
                <a:endParaRPr lang="cs-CZ" sz="2400" dirty="0"/>
              </a:p>
            </p:txBody>
          </p:sp>
        </p:grpSp>
      </p:grp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3" name="Rukopis 2"/>
              <p14:cNvContentPartPr/>
              <p14:nvPr/>
            </p14:nvContentPartPr>
            <p14:xfrm>
              <a:off x="321480" y="2214720"/>
              <a:ext cx="8420760" cy="473400"/>
            </p14:xfrm>
          </p:contentPart>
        </mc:Choice>
        <mc:Fallback xmlns="">
          <p:pic>
            <p:nvPicPr>
              <p:cNvPr id="3" name="Rukopis 2"/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12120" y="2205360"/>
                <a:ext cx="8439480" cy="4921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347692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5" dur="500"/>
                                        <p:tgtEl>
                                          <p:spTgt spid="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9" dur="500"/>
                                        <p:tgtEl>
                                          <p:spTgt spid="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00"/>
                                        <p:tgtEl>
                                          <p:spTgt spid="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6" dur="500"/>
                                        <p:tgtEl>
                                          <p:spTgt spid="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115 0.10266 C -0.09167 0.10821 -0.09097 0.11445 -0.09271 0.11954 C -0.09532 0.12694 -0.10591 0.13503 -0.11025 0.14058 C -0.11337 0.15353 -0.12761 0.16393 -0.13716 0.16809 C -0.14097 0.17341 -0.14514 0.17457 -0.14983 0.17873 C -0.16146 0.17804 -0.17483 0.18266 -0.18472 0.17457 C -0.18924 0.17087 -0.1974 0.16185 -0.1974 0.16185 C -0.2 0.15214 -0.204 0.14266 -0.20851 0.13434 C -0.21077 0.10752 -0.20903 0.12023 -0.21337 0.09619 C -0.21407 0.09202 -0.21424 0.08694 -0.2165 0.0837 C -0.22118 0.077 -0.22604 0.06844 -0.23247 0.06451 C -0.23542 0.06266 -0.24184 0.06035 -0.24184 0.06035 C -0.25764 0.06174 -0.26736 0.06382 -0.2816 0.0689 C -0.28525 0.08324 -0.28247 0.07838 -0.28802 0.08578 C -0.29011 0.09711 -0.29341 0.10474 -0.3007 0.11098 C -0.30504 0.12 -0.31684 0.12833 -0.32448 0.13226 C -0.33316 0.14382 -0.34254 0.16093 -0.35469 0.16601 C -0.36007 0.17087 -0.36597 0.17804 -0.37205 0.18081 C -0.38316 0.19214 -0.38299 0.19145 -0.39913 0.19353 C -0.43177 0.19168 -0.43247 0.20278 -0.44514 0.17873 C -0.44618 0.17457 -0.44757 0.17041 -0.44827 0.16601 C -0.44931 0.15908 -0.44983 0.15191 -0.45139 0.14497 C -0.45556 0.12671 -0.46268 0.11006 -0.46736 0.09202 C -0.4691 0.07491 -0.47084 0.06659 -0.47847 0.05411 C -0.48282 0.04694 -0.4842 0.04231 -0.49115 0.03931 C -0.49722 0.03353 -0.50469 0.03306 -0.51025 0.02659 C -0.51754 0.01827 -0.51858 0.01364 -0.52761 0.00971 C -0.52917 0.00833 -0.53073 0.00648 -0.53247 0.00532 C -0.53542 0.00347 -0.54184 0.00116 -0.54184 0.00116 C -0.57153 0.00278 -0.57205 0.00231 -0.59271 0.00971 C -0.59827 0.01457 -0.60486 0.01711 -0.61025 0.0222 C -0.61684 0.02844 -0.62136 0.03538 -0.62917 0.03931 C -0.6382 0.05064 -0.62361 0.03376 -0.64358 0.04555 C -0.64532 0.04648 -0.64549 0.04971 -0.6467 0.05179 C -0.65052 0.0585 -0.65243 0.06405 -0.65782 0.0689 C -0.66337 0.08 -0.66389 0.08278 -0.67361 0.08786 C -0.68229 0.10636 -0.6941 0.13804 -0.71025 0.14497 C -0.72275 0.15607 -0.70764 0.1415 -0.71806 0.15538 C -0.72309 0.16208 -0.73056 0.16254 -0.73716 0.16393 C -0.7467 0.17665 -0.7415 0.17341 -0.75139 0.17665 C -0.76042 0.18798 -0.77552 0.18174 -0.78629 0.18081 C -0.79532 0.16925 -0.79688 0.14983 -0.79913 0.13434 C -0.80104 0.12116 -0.80382 0.1089 -0.80695 0.09619 C -0.80816 0.09156 -0.81216 0.08162 -0.81493 0.07931 C -0.81771 0.077 -0.82136 0.07653 -0.82448 0.07515 C -0.82604 0.07445 -0.82917 0.07306 -0.82917 0.07306 C -0.8382 0.07376 -0.84722 0.07399 -0.85625 0.07515 C -0.86077 0.07584 -0.86181 0.07861 -0.8658 0.08139 C -0.87136 0.08509 -0.87674 0.08463 -0.88316 0.08578 C -0.88663 0.09249 -0.88629 0.08948 -0.88629 0.09411 " pathEditMode="relative" ptsTypes="fffffffffffffffffffffffffffffffffffffffffffffffffA">
                                      <p:cBhvr>
                                        <p:cTn id="120" dur="5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5000"/>
                            </p:stCondLst>
                            <p:childTnLst>
                              <p:par>
                                <p:cTn id="122" presetID="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3" dur="5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animBg="1"/>
      <p:bldP spid="201" grpId="0" animBg="1"/>
      <p:bldP spid="205" grpId="0" animBg="1"/>
      <p:bldP spid="206" grpId="0" animBg="1"/>
      <p:bldP spid="207" grpId="0" animBg="1"/>
      <p:bldP spid="208" grpId="0" animBg="1"/>
      <p:bldP spid="209" grpId="0" animBg="1"/>
      <p:bldP spid="210" grpId="0" animBg="1"/>
      <p:bldP spid="218" grpId="0" animBg="1"/>
      <p:bldP spid="219" grpId="0" animBg="1"/>
      <p:bldP spid="220" grpId="0" animBg="1"/>
      <p:bldP spid="221" grpId="0" animBg="1"/>
      <p:bldP spid="222" grpId="0" animBg="1"/>
      <p:bldP spid="223" grpId="0" animBg="1"/>
      <p:bldP spid="224" grpId="0" animBg="1"/>
      <p:bldP spid="225" grpId="0" animBg="1"/>
      <p:bldP spid="22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dirty="0" smtClean="0"/>
              <a:t>Ilustrace </a:t>
            </a:r>
            <a:r>
              <a:rPr lang="cs-CZ" sz="2000" dirty="0" smtClean="0">
                <a:hlinkClick r:id="rId2"/>
              </a:rPr>
              <a:t>www.office.microsoft</a:t>
            </a:r>
            <a:r>
              <a:rPr lang="en-US" sz="2000" dirty="0" smtClean="0">
                <a:hlinkClick r:id="rId2"/>
              </a:rPr>
              <a:t>-</a:t>
            </a:r>
            <a:r>
              <a:rPr lang="en-US" sz="2000" smtClean="0">
                <a:hlinkClick r:id="rId2"/>
              </a:rPr>
              <a:t>klipart</a:t>
            </a:r>
            <a:r>
              <a:rPr lang="cs-CZ" sz="2000" smtClean="0">
                <a:hlinkClick r:id="rId2"/>
              </a:rPr>
              <a:t>.</a:t>
            </a:r>
            <a:r>
              <a:rPr lang="cs-CZ" sz="2000" dirty="0" err="1" smtClean="0">
                <a:hlinkClick r:id="rId2"/>
              </a:rPr>
              <a:t>com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450738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307</TotalTime>
  <Words>1301</Words>
  <Application>Microsoft Office PowerPoint</Application>
  <PresentationFormat>Předvádění na obrazovce (4:3)</PresentationFormat>
  <Paragraphs>703</Paragraphs>
  <Slides>22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Vlnění</vt:lpstr>
      <vt:lpstr>Prezentace aplikace PowerPoint</vt:lpstr>
      <vt:lpstr>Anotace:</vt:lpstr>
      <vt:lpstr>DĚLENÍ SE ZBYTKEM PROCVIČOVÁNÍ.</vt:lpstr>
      <vt:lpstr>VYZNAČ NA ČÍSELNÉ OSE NÁSOBKY ČÍSLA 2.</vt:lpstr>
      <vt:lpstr>VYZNAČ NA ČÍSELNÉ OSE NÁSOBKY ČÍSLA 3.</vt:lpstr>
      <vt:lpstr>VYZNAČ NA ČÍSELNÉ OSE NÁSOBKY ČÍSLA 4.</vt:lpstr>
      <vt:lpstr>VYZNAČ NA ČÍSELNÉ OSE NÁSOBKY ČÍSLA 5.</vt:lpstr>
      <vt:lpstr>VYZNAČ NA ČÍSELNÉ OSE NÁSOBKY ČÍSLA 6.</vt:lpstr>
      <vt:lpstr>VYZNAČ NA ČÍSELNÉ OSE NÁSOBKY ČÍSLA 7.</vt:lpstr>
      <vt:lpstr>VYZNAČ NA ČÍSELNÉ OSE NÁSOBKY ČÍSLA 8.</vt:lpstr>
      <vt:lpstr>VYZNAČ NA ČÍSELNÉ OSE NÁSOBKY ČÍSLA 9.</vt:lpstr>
      <vt:lpstr>VYZNAČ NA ČÍSELNÉ OSE NÁSOBKY ČÍSLA 10.</vt:lpstr>
      <vt:lpstr>VYZNAČ NA ČÍSELNÉ OSE NÁSOBKY ČÍSLA 2 – řešení</vt:lpstr>
      <vt:lpstr>VYZNAČ NA ČÍSELNÉ OSE NÁSOBKY ČÍSLA 3.</vt:lpstr>
      <vt:lpstr>VYZNAČ NA ČÍSELNÉ OSE NÁSOBKY ČÍSLA 4.</vt:lpstr>
      <vt:lpstr>VYZNAČ NA ČÍSELNÉ OSE NÁSOBKY ČÍSLA 5.</vt:lpstr>
      <vt:lpstr>VYZNAČ NA ČÍSELNÉ OSE NÁSOBKY ČÍSLA 6.</vt:lpstr>
      <vt:lpstr>VYZNAČ NA ČÍSELNÉ OSE NÁSOBKY ČÍSLA 7.</vt:lpstr>
      <vt:lpstr>VYZNAČ NA ČÍSELNÉ OSE NÁSOBKY ČÍSLA 8.</vt:lpstr>
      <vt:lpstr>VYZNAČ NA ČÍSELNÉ OSE NÁSOBKY ČÍSLA 9.</vt:lpstr>
      <vt:lpstr>VYZNAČ NA ČÍSELNÉ OSE NÁSOBKY ČÍSLA 10.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ucitel</dc:creator>
  <cp:lastModifiedBy>lazza</cp:lastModifiedBy>
  <cp:revision>29</cp:revision>
  <dcterms:created xsi:type="dcterms:W3CDTF">2013-05-02T11:15:49Z</dcterms:created>
  <dcterms:modified xsi:type="dcterms:W3CDTF">2013-07-31T16:10:02Z</dcterms:modified>
</cp:coreProperties>
</file>