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7" r:id="rId10"/>
    <p:sldId id="268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620688"/>
            <a:ext cx="2483768" cy="7200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1691680" y="260648"/>
            <a:ext cx="7128792" cy="6048672"/>
            <a:chOff x="1440160" y="260648"/>
            <a:chExt cx="712879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3600400" y="83671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2556284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2790056" y="1340768"/>
              <a:ext cx="4429000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980220" y="1916832"/>
              <a:ext cx="604867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Geometrie v rovině a prostoru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2088232" y="2348880"/>
              <a:ext cx="5904656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Rýsování kružnic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2574032" y="306896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2574032" y="357301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srpen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2574032" y="414908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5.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440160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</a:t>
              </a: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je určena k výuce rýsování </a:t>
              </a: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kružnic.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187624" y="2348880"/>
            <a:ext cx="6624736" cy="1584176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>
            <a:spLocks noGrp="1"/>
          </p:cNvSpPr>
          <p:nvPr/>
        </p:nvSpPr>
        <p:spPr>
          <a:xfrm>
            <a:off x="611560" y="2420888"/>
            <a:ext cx="7772400" cy="1728192"/>
          </a:xfrm>
          <a:prstGeom prst="rect">
            <a:avLst/>
          </a:prstGeom>
          <a:noFill/>
        </p:spPr>
        <p:txBody>
          <a:bodyPr anchor="t" anchorCtr="0"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sz="4400">
                <a:solidFill>
                  <a:schemeClr val="tx2">
                    <a:shade val="80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lang="en-US" sz="6200" b="1" kern="1200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ea typeface="+mj-lt"/>
                <a:cs typeface="+mj-lt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9pPr>
          </a:lstStyle>
          <a:p>
            <a:pPr eaLnBrk="1" hangingPunct="1">
              <a:defRPr/>
            </a:pPr>
            <a:r>
              <a:rPr lang="cs-CZ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Hrátky s kružnicí</a:t>
            </a:r>
            <a:endParaRPr lang="cs-CZ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Podnadpis 2"/>
          <p:cNvSpPr>
            <a:spLocks noGrp="1"/>
          </p:cNvSpPr>
          <p:nvPr/>
        </p:nvSpPr>
        <p:spPr bwMode="auto">
          <a:xfrm>
            <a:off x="419100" y="677069"/>
            <a:ext cx="83058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sz="2000" dirty="0" smtClean="0"/>
              <a:t>VY_42_INOVACE_32 _Hrátky s kružnicí</a:t>
            </a:r>
            <a:endParaRPr lang="cs-CZ" sz="20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01800" y="4796632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11560" y="476672"/>
          <a:ext cx="6096000" cy="74168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Uměl bys narýsovat takovouto květinu?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556792"/>
            <a:ext cx="5151836" cy="48072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1560" y="476672"/>
          <a:ext cx="6096000" cy="74168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Narýsuj </a:t>
                      </a:r>
                      <a:r>
                        <a:rPr lang="cs-CZ" dirty="0" smtClean="0"/>
                        <a:t>kružnici k, se středem</a:t>
                      </a:r>
                      <a:r>
                        <a:rPr lang="cs-CZ" baseline="0" dirty="0" smtClean="0"/>
                        <a:t> S o libovolném poloměru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988840"/>
            <a:ext cx="3621087" cy="362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11560" y="476672"/>
          <a:ext cx="6624736" cy="101092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62473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 </a:t>
                      </a:r>
                      <a:r>
                        <a:rPr lang="cs-CZ" baseline="0" dirty="0" smtClean="0"/>
                        <a:t>. Zvol si kdekoli na kružnici k bod S1, který bude středem pro kružnici k1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2.Všimni si průsečíků </a:t>
                      </a:r>
                      <a:r>
                        <a:rPr lang="cs-CZ" dirty="0" smtClean="0"/>
                        <a:t>kružnice k a </a:t>
                      </a:r>
                      <a:r>
                        <a:rPr lang="cs-CZ" dirty="0" smtClean="0"/>
                        <a:t>k1.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988840"/>
            <a:ext cx="5424487" cy="36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11560" y="476672"/>
          <a:ext cx="6096000" cy="74168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</a:t>
                      </a:r>
                      <a:r>
                        <a:rPr lang="cs-CZ" dirty="0" smtClean="0"/>
                        <a:t>Narýsuj k2 se středem</a:t>
                      </a:r>
                      <a:r>
                        <a:rPr lang="cs-CZ" baseline="0" dirty="0" smtClean="0"/>
                        <a:t> S2 o stále stejném poloměru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2. </a:t>
                      </a:r>
                      <a:r>
                        <a:rPr lang="cs-CZ" dirty="0" smtClean="0"/>
                        <a:t>Všimni si průsečíků kružnice k1 a kružnice k2 a kružnice k.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340768"/>
            <a:ext cx="5424487" cy="518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11560" y="476672"/>
          <a:ext cx="6624736" cy="74168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62473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Narýsuj kružnici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k3 </a:t>
                      </a:r>
                      <a:r>
                        <a:rPr lang="cs-CZ" baseline="0" dirty="0" smtClean="0"/>
                        <a:t>se středem </a:t>
                      </a:r>
                      <a:r>
                        <a:rPr lang="cs-CZ" baseline="0" dirty="0" smtClean="0"/>
                        <a:t>S3 o stejném poloměru.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</a:t>
                      </a:r>
                      <a:r>
                        <a:rPr lang="cs-CZ" dirty="0" smtClean="0"/>
                        <a:t>Všimni si průsečíků kružnic.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844824"/>
            <a:ext cx="5047411" cy="3960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11560" y="476672"/>
          <a:ext cx="6624736" cy="74168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62473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Narýsuj kružnici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k4 </a:t>
                      </a:r>
                      <a:r>
                        <a:rPr lang="cs-CZ" baseline="0" dirty="0" smtClean="0"/>
                        <a:t>se středem </a:t>
                      </a:r>
                      <a:r>
                        <a:rPr lang="cs-CZ" baseline="0" dirty="0" smtClean="0"/>
                        <a:t>S4 o stejném poloměru.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</a:t>
                      </a:r>
                      <a:r>
                        <a:rPr lang="cs-CZ" dirty="0" smtClean="0"/>
                        <a:t>Všimni si průsečíků kružnic.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628800"/>
            <a:ext cx="5713692" cy="41045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1560" y="476672"/>
          <a:ext cx="6624736" cy="74168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62473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Narýsuj kružnici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k5 </a:t>
                      </a:r>
                      <a:r>
                        <a:rPr lang="cs-CZ" baseline="0" dirty="0" smtClean="0"/>
                        <a:t>se středem </a:t>
                      </a:r>
                      <a:r>
                        <a:rPr lang="cs-CZ" baseline="0" dirty="0" smtClean="0"/>
                        <a:t>S5 o stejném poloměru.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</a:t>
                      </a:r>
                      <a:r>
                        <a:rPr lang="cs-CZ" dirty="0" smtClean="0"/>
                        <a:t>Všimni si průsečíků kružnic.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628800"/>
            <a:ext cx="5400600" cy="50393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1560" y="476672"/>
          <a:ext cx="6624736" cy="74168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62473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Narýsuj kružnici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k6 </a:t>
                      </a:r>
                      <a:r>
                        <a:rPr lang="cs-CZ" baseline="0" dirty="0" smtClean="0"/>
                        <a:t>se středem </a:t>
                      </a:r>
                      <a:r>
                        <a:rPr lang="cs-CZ" baseline="0" dirty="0" smtClean="0"/>
                        <a:t>S6 o stejném poloměru.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</a:t>
                      </a:r>
                      <a:r>
                        <a:rPr lang="cs-CZ" dirty="0" smtClean="0"/>
                        <a:t>Všimni si průsečíků kružnic.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484784"/>
            <a:ext cx="5074667" cy="47352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Použité zdroje: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</a:rPr>
              <a:t>Microsoft -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http://office.</a:t>
            </a: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microsoft.com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55000"/>
                </a:schemeClr>
              </a:solidFill>
              <a:effectLst/>
              <a:uLnTx/>
              <a:uFillTx/>
              <a:latin typeface="+mn-lt"/>
              <a:ea typeface="+mn-lt"/>
              <a:cs typeface="+mn-lt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2000" dirty="0" err="1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</a:rPr>
              <a:t>CorelDraw</a:t>
            </a:r>
            <a:r>
              <a:rPr lang="cs-CZ" sz="2000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</a:rPr>
              <a:t>!</a:t>
            </a:r>
            <a:endParaRPr kumimoji="0" lang="cs-CZ" sz="2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221</Words>
  <Application>Microsoft Office PowerPoint</Application>
  <PresentationFormat>Předvádění na obrazovce (4:3)</PresentationFormat>
  <Paragraphs>37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Hanka</dc:creator>
  <cp:lastModifiedBy>Hanka</cp:lastModifiedBy>
  <cp:revision>2</cp:revision>
  <dcterms:created xsi:type="dcterms:W3CDTF">2012-01-02T05:59:40Z</dcterms:created>
  <dcterms:modified xsi:type="dcterms:W3CDTF">2012-01-08T07:49:01Z</dcterms:modified>
</cp:coreProperties>
</file>