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9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71" d="100"/>
          <a:sy n="71" d="100"/>
        </p:scale>
        <p:origin x="-95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VY_32_INOVACE_02_ČJ4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ZAKLADNÍ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Iva </a:t>
          </a:r>
          <a:r>
            <a:rPr lang="cs-CZ" sz="2000" smtClean="0"/>
            <a:t>Zatřepálková</a:t>
          </a:r>
          <a:r>
            <a:rPr lang="cs-CZ" sz="2000" dirty="0" smtClean="0"/>
            <a:t>, OBDOBÍ: listopad 2011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Český jazyk – doplňování i/y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ZAKLADNÍ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Iva </a:t>
          </a:r>
          <a:r>
            <a:rPr lang="cs-CZ" sz="2000" kern="1200" smtClean="0"/>
            <a:t>Zatřepálková</a:t>
          </a:r>
          <a:r>
            <a:rPr lang="cs-CZ" sz="2000" kern="1200" dirty="0" smtClean="0"/>
            <a:t>, OBDOBÍ: listopad 2011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VY_32_INOVACE_02_ČJ4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Český jazyk – doplňování i/y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9629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22578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02443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335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83537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20216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072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99447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63601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69507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78937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32419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18494663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7386864" y="6204486"/>
            <a:ext cx="1217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 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 pro žáky 4. třídy na ZŠ</a:t>
            </a:r>
          </a:p>
          <a:p>
            <a:r>
              <a:rPr lang="cs-CZ" dirty="0" smtClean="0"/>
              <a:t>vhodný pro použití na interaktivní tabuli</a:t>
            </a:r>
          </a:p>
          <a:p>
            <a:r>
              <a:rPr lang="cs-CZ" dirty="0" smtClean="0"/>
              <a:t>souhrnné cvičení na procvičování psaní i/y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2928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Doplň </a:t>
            </a:r>
            <a:r>
              <a:rPr lang="cs-CZ" sz="4000" b="1" dirty="0" err="1" smtClean="0">
                <a:solidFill>
                  <a:srgbClr val="FF0000"/>
                </a:solidFill>
              </a:rPr>
              <a:t>i,í</a:t>
            </a:r>
            <a:r>
              <a:rPr lang="cs-CZ" sz="4000" b="1" dirty="0" smtClean="0">
                <a:solidFill>
                  <a:srgbClr val="FF0000"/>
                </a:solidFill>
              </a:rPr>
              <a:t> / </a:t>
            </a:r>
            <a:r>
              <a:rPr lang="cs-CZ" sz="4000" b="1" dirty="0" err="1" smtClean="0">
                <a:solidFill>
                  <a:srgbClr val="FF0000"/>
                </a:solidFill>
              </a:rPr>
              <a:t>y,ý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numCol="1">
            <a:noAutofit/>
          </a:bodyPr>
          <a:lstStyle/>
          <a:p>
            <a:pPr lvl="0"/>
            <a:r>
              <a:rPr lang="cs-CZ" sz="4000" i="1" dirty="0"/>
              <a:t>Dnes </a:t>
            </a:r>
            <a:r>
              <a:rPr lang="cs-CZ" sz="4000" i="1" dirty="0" err="1" smtClean="0"/>
              <a:t>b_l</a:t>
            </a:r>
            <a:r>
              <a:rPr lang="cs-CZ" sz="4000" i="1" dirty="0" smtClean="0"/>
              <a:t> </a:t>
            </a:r>
            <a:r>
              <a:rPr lang="cs-CZ" sz="4000" i="1" dirty="0"/>
              <a:t>krásný den. Ať se </a:t>
            </a:r>
            <a:r>
              <a:rPr lang="cs-CZ" sz="4000" i="1" dirty="0" smtClean="0"/>
              <a:t>m_  </a:t>
            </a:r>
            <a:r>
              <a:rPr lang="cs-CZ" sz="4000" i="1" dirty="0"/>
              <a:t>práce </a:t>
            </a:r>
            <a:r>
              <a:rPr lang="cs-CZ" sz="4000" i="1" dirty="0" smtClean="0"/>
              <a:t>podař_. </a:t>
            </a:r>
            <a:r>
              <a:rPr lang="cs-CZ" sz="4000" i="1" dirty="0"/>
              <a:t>Děti pozorně </a:t>
            </a:r>
            <a:r>
              <a:rPr lang="cs-CZ" sz="4000" i="1" dirty="0" smtClean="0"/>
              <a:t>sledovaly divadelní představen_. </a:t>
            </a:r>
            <a:r>
              <a:rPr lang="cs-CZ" sz="4000" i="1" dirty="0" err="1" smtClean="0"/>
              <a:t>Někol_k</a:t>
            </a:r>
            <a:r>
              <a:rPr lang="cs-CZ" sz="4000" i="1" dirty="0" smtClean="0"/>
              <a:t> </a:t>
            </a:r>
            <a:r>
              <a:rPr lang="cs-CZ" sz="4000" i="1" dirty="0"/>
              <a:t>horolezců </a:t>
            </a:r>
            <a:r>
              <a:rPr lang="cs-CZ" sz="4000" i="1" dirty="0" err="1" smtClean="0"/>
              <a:t>v_stoup_lo</a:t>
            </a:r>
            <a:r>
              <a:rPr lang="cs-CZ" sz="4000" i="1" dirty="0" smtClean="0"/>
              <a:t> </a:t>
            </a:r>
            <a:r>
              <a:rPr lang="cs-CZ" sz="4000" i="1" dirty="0"/>
              <a:t>do </a:t>
            </a:r>
            <a:r>
              <a:rPr lang="cs-CZ" sz="4000" i="1" dirty="0" err="1" smtClean="0"/>
              <a:t>v_šky</a:t>
            </a:r>
            <a:r>
              <a:rPr lang="cs-CZ" sz="4000" i="1" dirty="0" smtClean="0"/>
              <a:t> </a:t>
            </a:r>
            <a:r>
              <a:rPr lang="cs-CZ" sz="4000" i="1" dirty="0"/>
              <a:t>4 </a:t>
            </a:r>
            <a:r>
              <a:rPr lang="cs-CZ" sz="4000" i="1" dirty="0" smtClean="0"/>
              <a:t>000 m</a:t>
            </a:r>
            <a:r>
              <a:rPr lang="cs-CZ" sz="4000" i="1" dirty="0"/>
              <a:t>. </a:t>
            </a:r>
            <a:r>
              <a:rPr lang="cs-CZ" sz="4000" i="1" dirty="0" err="1" smtClean="0"/>
              <a:t>Mus_m</a:t>
            </a:r>
            <a:r>
              <a:rPr lang="cs-CZ" sz="4000" i="1" dirty="0" smtClean="0"/>
              <a:t> </a:t>
            </a:r>
            <a:r>
              <a:rPr lang="cs-CZ" sz="4000" i="1" dirty="0"/>
              <a:t>jít domů, </a:t>
            </a:r>
            <a:r>
              <a:rPr lang="cs-CZ" sz="4000" i="1" dirty="0" err="1" smtClean="0"/>
              <a:t>ab_ch</a:t>
            </a:r>
            <a:r>
              <a:rPr lang="cs-CZ" sz="4000" i="1" dirty="0" smtClean="0"/>
              <a:t> </a:t>
            </a:r>
            <a:r>
              <a:rPr lang="cs-CZ" sz="4000" i="1" dirty="0"/>
              <a:t>se dobře </a:t>
            </a:r>
            <a:r>
              <a:rPr lang="cs-CZ" sz="4000" i="1" dirty="0" err="1" smtClean="0"/>
              <a:t>př_prav_l</a:t>
            </a:r>
            <a:r>
              <a:rPr lang="cs-CZ" sz="4000" i="1" dirty="0" smtClean="0"/>
              <a:t> </a:t>
            </a:r>
            <a:r>
              <a:rPr lang="cs-CZ" sz="4000" i="1" dirty="0"/>
              <a:t>na </a:t>
            </a:r>
            <a:r>
              <a:rPr lang="cs-CZ" sz="4000" i="1" dirty="0" err="1" smtClean="0"/>
              <a:t>v_učování</a:t>
            </a:r>
            <a:r>
              <a:rPr lang="cs-CZ" sz="4000" i="1" dirty="0"/>
              <a:t>. </a:t>
            </a:r>
            <a:r>
              <a:rPr lang="cs-CZ" sz="4000" i="1" dirty="0" smtClean="0"/>
              <a:t>Má </a:t>
            </a:r>
            <a:r>
              <a:rPr lang="cs-CZ" sz="4000" i="1" dirty="0"/>
              <a:t>zářivé </a:t>
            </a:r>
            <a:r>
              <a:rPr lang="cs-CZ" sz="4000" i="1" dirty="0" err="1" smtClean="0"/>
              <a:t>barv</a:t>
            </a:r>
            <a:r>
              <a:rPr lang="cs-CZ" sz="4000" i="1" dirty="0" smtClean="0"/>
              <a:t>_, </a:t>
            </a:r>
            <a:r>
              <a:rPr lang="cs-CZ" sz="4000" i="1" dirty="0"/>
              <a:t>ale nezáří</a:t>
            </a:r>
            <a:r>
              <a:rPr lang="cs-CZ" sz="4000" i="1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815122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195</TotalTime>
  <Words>84</Words>
  <Application>Microsoft Office PowerPoint</Application>
  <PresentationFormat>Předvádění na obrazovce (4:3)</PresentationFormat>
  <Paragraphs>11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Prezentace aplikace PowerPoint</vt:lpstr>
      <vt:lpstr>ANOTACE</vt:lpstr>
      <vt:lpstr>Doplň i,í / y,ý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Aleš Polívka</cp:lastModifiedBy>
  <cp:revision>41</cp:revision>
  <dcterms:created xsi:type="dcterms:W3CDTF">2011-06-20T10:40:08Z</dcterms:created>
  <dcterms:modified xsi:type="dcterms:W3CDTF">2012-03-15T18:49:15Z</dcterms:modified>
</cp:coreProperties>
</file>