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7" r:id="rId3"/>
    <p:sldId id="282" r:id="rId4"/>
    <p:sldId id="295" r:id="rId5"/>
    <p:sldId id="292" r:id="rId6"/>
    <p:sldId id="293" r:id="rId7"/>
    <p:sldId id="286" r:id="rId8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815" autoAdjust="0"/>
    <p:restoredTop sz="99821" autoAdjust="0"/>
  </p:normalViewPr>
  <p:slideViewPr>
    <p:cSldViewPr snapToGrid="0" snapToObjects="1" showGuides="1">
      <p:cViewPr varScale="1">
        <p:scale>
          <a:sx n="73" d="100"/>
          <a:sy n="73" d="100"/>
        </p:scale>
        <p:origin x="-1284" y="-96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Pořizování majetku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25.9.2012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CSA_OPVK15_166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Pořizování majetku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14. 11. 2012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</a:t>
                      </a:r>
                      <a:r>
                        <a:rPr lang="cs-CZ" sz="1600" baseline="0" dirty="0" smtClean="0"/>
                        <a:t> možností </a:t>
                      </a:r>
                      <a:r>
                        <a:rPr lang="cs-CZ" sz="1600" baseline="0" dirty="0" smtClean="0"/>
                        <a:t>pořizování majetku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Pořizování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7430" y="1725769"/>
            <a:ext cx="7031865" cy="37087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Materiál lze získat:</a:t>
            </a:r>
          </a:p>
          <a:p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vlastní výrobou</a:t>
            </a:r>
          </a:p>
          <a:p>
            <a:pPr marL="457200" indent="-457200">
              <a:buAutoNum type="arabicParenR"/>
            </a:pPr>
            <a:endParaRPr lang="cs-CZ" sz="9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Nákupem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/>
            <a:r>
              <a:rPr lang="cs-CZ" sz="2400" dirty="0" smtClean="0"/>
              <a:t>Zásobováním se rozumí celý proces od  plánování materiálu, přes jeho pořízení až ke skladování a výdeji do výroby. Moderněji se tento proces označuje </a:t>
            </a:r>
            <a:r>
              <a:rPr lang="cs-CZ" sz="2400" b="1" dirty="0" smtClean="0"/>
              <a:t>LOGISTIKA</a:t>
            </a:r>
            <a:r>
              <a:rPr lang="cs-CZ" sz="2400" dirty="0" smtClean="0"/>
              <a:t>.</a:t>
            </a:r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Pořizování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8186" y="1171979"/>
            <a:ext cx="8068613" cy="51552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Uskutečnění dodávky</a:t>
            </a:r>
          </a:p>
          <a:p>
            <a:endParaRPr lang="cs-CZ" sz="900" dirty="0" smtClean="0"/>
          </a:p>
          <a:p>
            <a:r>
              <a:rPr lang="cs-CZ" sz="2400" dirty="0" smtClean="0"/>
              <a:t>Při dodávce přichází s materiálem dodací list a pro zaplacení faktura (daňový doklad).</a:t>
            </a:r>
          </a:p>
          <a:p>
            <a:endParaRPr lang="cs-CZ" sz="800" dirty="0" smtClean="0"/>
          </a:p>
          <a:p>
            <a:r>
              <a:rPr lang="cs-CZ" sz="2400" dirty="0" smtClean="0"/>
              <a:t>Průběh dodávky: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převzetí dodávky od dopravce → přebíráme dle dodacího listu, ověřujeme viditelné vady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 přejímka → u přebíraného zboží důkladně kontrolujeme množství a kvalitu</a:t>
            </a:r>
          </a:p>
          <a:p>
            <a:r>
              <a:rPr lang="cs-CZ" sz="2400" dirty="0" smtClean="0"/>
              <a:t>       (počítání, vážení, měření, technická osvědčení o 	jakosti)</a:t>
            </a:r>
          </a:p>
          <a:p>
            <a:r>
              <a:rPr lang="cs-CZ" sz="2400" dirty="0" smtClean="0"/>
              <a:t>3.    přijetí na sklad → je-li vše v pořádku, uložíme zboží do 	skladu</a:t>
            </a:r>
          </a:p>
          <a:p>
            <a:endParaRPr lang="cs-CZ" sz="24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Pořizování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11965" y="1815547"/>
            <a:ext cx="592372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</a:rPr>
              <a:t>Zásobovací proces</a:t>
            </a:r>
          </a:p>
          <a:p>
            <a:endParaRPr lang="cs-CZ" sz="8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</a:rPr>
              <a:t>plánování potřeby materiálu</a:t>
            </a:r>
          </a:p>
          <a:p>
            <a:endParaRPr lang="cs-CZ" sz="800" b="1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</a:rPr>
              <a:t>zajišťování materiálu</a:t>
            </a:r>
          </a:p>
          <a:p>
            <a:endParaRPr lang="cs-CZ" sz="800" b="1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</a:rPr>
              <a:t>příjem materiálu</a:t>
            </a:r>
          </a:p>
          <a:p>
            <a:endParaRPr lang="cs-CZ" sz="800" b="1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</a:rPr>
              <a:t>Skladování</a:t>
            </a:r>
          </a:p>
          <a:p>
            <a:endParaRPr lang="cs-CZ" sz="800" b="1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</a:rPr>
              <a:t>příprava k výrobě</a:t>
            </a:r>
          </a:p>
          <a:p>
            <a:endParaRPr lang="cs-CZ" sz="800" b="1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</a:rPr>
              <a:t>výdej do spotřeby</a:t>
            </a:r>
            <a:endParaRPr lang="cs-CZ" sz="2400" dirty="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Pořizování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62886" y="1532586"/>
            <a:ext cx="7225046" cy="41088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Reklamace:</a:t>
            </a:r>
          </a:p>
          <a:p>
            <a:endParaRPr lang="cs-CZ" sz="900" b="1" dirty="0" smtClean="0"/>
          </a:p>
          <a:p>
            <a:r>
              <a:rPr lang="cs-CZ" sz="2400" dirty="0" smtClean="0"/>
              <a:t>V případě, že dodávka není v pořádku (poškozené nebo chybějící kusy….) reklamujeme závady dodavateli</a:t>
            </a:r>
          </a:p>
          <a:p>
            <a:endParaRPr lang="cs-CZ" sz="1400" dirty="0" smtClean="0"/>
          </a:p>
          <a:p>
            <a:r>
              <a:rPr lang="cs-CZ" sz="2400" b="1" dirty="0" smtClean="0"/>
              <a:t>reklamační protokol</a:t>
            </a:r>
            <a:r>
              <a:rPr lang="cs-CZ" sz="2400" dirty="0" smtClean="0"/>
              <a:t> - vystavuje se v případě rozdílů při přejímce materiálu v množství, kvalitě, dodacích lhůtách a ceně.</a:t>
            </a:r>
          </a:p>
          <a:p>
            <a:endParaRPr lang="cs-CZ" sz="1200" dirty="0" smtClean="0"/>
          </a:p>
          <a:p>
            <a:r>
              <a:rPr lang="cs-CZ" sz="2400" dirty="0" smtClean="0"/>
              <a:t>Reklamujeme písemně- obchodním dopisem, faxem nebo e-mailem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Pořizování majetku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646</TotalTime>
  <Words>284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PREZENTACE_VOSHK_logolinkEU</vt:lpstr>
      <vt:lpstr>Pořizování majetku</vt:lpstr>
      <vt:lpstr>Tento učební materiál vznikl za podpory OPVK 1.5</vt:lpstr>
      <vt:lpstr>Pořizování majetku</vt:lpstr>
      <vt:lpstr>Pořizování majetku</vt:lpstr>
      <vt:lpstr>Pořizování majetku</vt:lpstr>
      <vt:lpstr>Pořizování majetku</vt:lpstr>
      <vt:lpstr>Pořizování majetku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U3</cp:lastModifiedBy>
  <cp:revision>76</cp:revision>
  <dcterms:created xsi:type="dcterms:W3CDTF">2012-10-31T11:13:41Z</dcterms:created>
  <dcterms:modified xsi:type="dcterms:W3CDTF">2013-06-25T19:10:01Z</dcterms:modified>
</cp:coreProperties>
</file>