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4" r:id="rId4"/>
    <p:sldId id="269" r:id="rId5"/>
    <p:sldId id="270" r:id="rId6"/>
    <p:sldId id="271" r:id="rId7"/>
    <p:sldId id="272" r:id="rId8"/>
    <p:sldId id="273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9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5.1.2012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apy.cz/" TargetMode="External"/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620688"/>
            <a:ext cx="2483768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1691680" y="260648"/>
            <a:ext cx="7128792" cy="6048672"/>
            <a:chOff x="1440160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3600400" y="836712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2556284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2790056" y="1340768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980220" y="1916832"/>
              <a:ext cx="604867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Geometrie v rovině a prostoru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2574032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Střed úsečky, osa úsečky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257403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2574032" y="357301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srpen 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2574032" y="414908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noProof="0" dirty="0" smtClean="0">
                  <a:latin typeface="+mj-lt"/>
                  <a:ea typeface="+mj-ea"/>
                  <a:cs typeface="+mj-cs"/>
                </a:rPr>
                <a:t>4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., 5.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440160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je určena k výuce určování středu úsečky a osy úsečky.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1187624" y="2492896"/>
            <a:ext cx="6624736" cy="208823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Střed úsečky, osa úsečky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i="1" smtClean="0"/>
              <a:t>VY_42_INOVACE_33_Střed </a:t>
            </a:r>
            <a:r>
              <a:rPr lang="cs-CZ" sz="2000" i="1" dirty="0" smtClean="0"/>
              <a:t>úsečky, osa úsečky</a:t>
            </a:r>
            <a:endParaRPr lang="cs-CZ" sz="20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2413" y="455613"/>
            <a:ext cx="8637587" cy="594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096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 Nejprve narýsuj přímku</a:t>
                      </a:r>
                      <a:r>
                        <a:rPr lang="cs-CZ" baseline="0" dirty="0" smtClean="0"/>
                        <a:t> p.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Poté vyznač úsečku AB, která náleží přímce p.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8613" y="3263900"/>
            <a:ext cx="5945187" cy="33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120635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755576" y="620688"/>
          <a:ext cx="6096000" cy="640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 Nyní narýsuj kružnici k se středem v bodě A, jejíž</a:t>
                      </a:r>
                      <a:r>
                        <a:rPr lang="cs-CZ" baseline="0" dirty="0" smtClean="0"/>
                        <a:t> předpokládaný poloměr je odhadem za středem úsečky.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564904"/>
            <a:ext cx="6623843" cy="386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1524000" y="1397000"/>
          <a:ext cx="6096000" cy="640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Narýsuj úsečku l se středem  v bodě B, jejíž</a:t>
                      </a:r>
                      <a:r>
                        <a:rPr lang="cs-CZ" baseline="0" dirty="0" smtClean="0"/>
                        <a:t> předpokládaný poloměr je odhadem za středem úsečky.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132856"/>
            <a:ext cx="6098457" cy="4197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899592" y="620688"/>
          <a:ext cx="6096000" cy="7416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1. Průsečíky kružnic k a l veď</a:t>
                      </a:r>
                      <a:r>
                        <a:rPr lang="cs-CZ" baseline="0" dirty="0" smtClean="0"/>
                        <a:t> čerchovaně osu úsečky AB.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2. Průsečík osy o a úsečky</a:t>
                      </a:r>
                      <a:r>
                        <a:rPr lang="cs-CZ" baseline="0" dirty="0" smtClean="0"/>
                        <a:t> AB je středem úsečky AB.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844824"/>
            <a:ext cx="7526537" cy="4394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971600" y="404664"/>
          <a:ext cx="6096000" cy="640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2. Průsečík osy o a úsečky</a:t>
                      </a:r>
                      <a:r>
                        <a:rPr lang="cs-CZ" baseline="0" dirty="0" smtClean="0"/>
                        <a:t> AB je středem úsečky AB.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</a:t>
            </a: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microsoft.com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shade val="55000"/>
                </a:schemeClr>
              </a:solidFill>
              <a:effectLst/>
              <a:uLnTx/>
              <a:uFillTx/>
              <a:latin typeface="+mn-lt"/>
              <a:ea typeface="+mn-lt"/>
              <a:cs typeface="+mn-lt"/>
            </a:endParaRPr>
          </a:p>
          <a:p>
            <a:pPr marL="34290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000" dirty="0" smtClean="0">
                <a:hlinkClick r:id="rId3"/>
              </a:rPr>
              <a:t>http://mapy.</a:t>
            </a:r>
            <a:r>
              <a:rPr lang="cs-CZ" sz="2000" dirty="0" err="1" smtClean="0">
                <a:hlinkClick r:id="rId3"/>
              </a:rPr>
              <a:t>cz</a:t>
            </a:r>
            <a:endParaRPr lang="cs-CZ" sz="20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CorelDraw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!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188</Words>
  <Application>Microsoft Office PowerPoint</Application>
  <PresentationFormat>Předvádění na obrazovce (4:3)</PresentationFormat>
  <Paragraphs>31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Hanka</dc:creator>
  <cp:lastModifiedBy>Hanka</cp:lastModifiedBy>
  <cp:revision>4</cp:revision>
  <dcterms:created xsi:type="dcterms:W3CDTF">2012-01-02T06:00:51Z</dcterms:created>
  <dcterms:modified xsi:type="dcterms:W3CDTF">2012-01-05T20:16:30Z</dcterms:modified>
</cp:coreProperties>
</file>