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64A95-0612-4EF0-9AA3-5D67342A4899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D05B606-EC12-4686-975C-1342F272F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64A95-0612-4EF0-9AA3-5D67342A4899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D05B606-EC12-4686-975C-1342F272F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64A95-0612-4EF0-9AA3-5D67342A4899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5B606-EC12-4686-975C-1342F272F0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64A95-0612-4EF0-9AA3-5D67342A4899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5B606-EC12-4686-975C-1342F272F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64A95-0612-4EF0-9AA3-5D67342A4899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D05B606-EC12-4686-975C-1342F272F0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64A95-0612-4EF0-9AA3-5D67342A4899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5B606-EC12-4686-975C-1342F272F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64A95-0612-4EF0-9AA3-5D67342A4899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5B606-EC12-4686-975C-1342F272F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64A95-0612-4EF0-9AA3-5D67342A4899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5B606-EC12-4686-975C-1342F272F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64A95-0612-4EF0-9AA3-5D67342A4899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5B606-EC12-4686-975C-1342F272F0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64A95-0612-4EF0-9AA3-5D67342A4899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5B606-EC12-4686-975C-1342F272F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64A95-0612-4EF0-9AA3-5D67342A4899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5B606-EC12-4686-975C-1342F272F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8B64A95-0612-4EF0-9AA3-5D67342A4899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D05B606-EC12-4686-975C-1342F272F0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8512" y="836712"/>
            <a:ext cx="7546975" cy="4108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7692" y="5229200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0891512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23850" y="1412875"/>
            <a:ext cx="8686800" cy="4970463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cs-CZ" smtClean="0"/>
              <a:t>Materiál je určený pro žáky 5. ročníku, pro výuku vlastivědy.</a:t>
            </a:r>
          </a:p>
          <a:p>
            <a:pPr>
              <a:lnSpc>
                <a:spcPct val="90000"/>
              </a:lnSpc>
            </a:pPr>
            <a:r>
              <a:rPr lang="cs-CZ" smtClean="0"/>
              <a:t>Jedná se o prezentaci na interaktivní tabuli.</a:t>
            </a:r>
          </a:p>
          <a:p>
            <a:pPr>
              <a:lnSpc>
                <a:spcPct val="90000"/>
              </a:lnSpc>
            </a:pPr>
            <a:r>
              <a:rPr lang="cs-CZ" smtClean="0"/>
              <a:t>Prezentace je určena pro výklad nového učiva.</a:t>
            </a:r>
          </a:p>
          <a:p>
            <a:pPr>
              <a:lnSpc>
                <a:spcPct val="90000"/>
              </a:lnSpc>
            </a:pPr>
            <a:r>
              <a:rPr lang="cs-CZ" smtClean="0"/>
              <a:t>Práce je určena na 30 minut..</a:t>
            </a:r>
          </a:p>
          <a:p>
            <a:pPr>
              <a:lnSpc>
                <a:spcPct val="90000"/>
              </a:lnSpc>
            </a:pPr>
            <a:r>
              <a:rPr lang="cs-CZ" smtClean="0"/>
              <a:t>Pomůcky: interaktivní tabule, interaktivní pero.</a:t>
            </a:r>
          </a:p>
          <a:p>
            <a:pPr>
              <a:lnSpc>
                <a:spcPct val="90000"/>
              </a:lnSpc>
            </a:pPr>
            <a:r>
              <a:rPr lang="cs-CZ" smtClean="0"/>
              <a:t>Materiál je určen k interaktivní výuce.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0554170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68313" y="549275"/>
            <a:ext cx="8218487" cy="5576888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mtClean="0"/>
              <a:t>Státy střední Evropy</a:t>
            </a:r>
          </a:p>
          <a:p>
            <a:pPr>
              <a:defRPr/>
            </a:pPr>
            <a:endParaRPr lang="cs-CZ" smtClean="0"/>
          </a:p>
          <a:p>
            <a:pPr>
              <a:defRPr/>
            </a:pPr>
            <a:endParaRPr lang="cs-CZ" smtClean="0"/>
          </a:p>
          <a:p>
            <a:pPr>
              <a:defRPr/>
            </a:pPr>
            <a:endParaRPr lang="cs-CZ" smtClean="0"/>
          </a:p>
          <a:p>
            <a:pPr>
              <a:defRPr/>
            </a:pPr>
            <a:endParaRPr lang="cs-CZ" smtClean="0"/>
          </a:p>
          <a:p>
            <a:pPr>
              <a:defRPr/>
            </a:pPr>
            <a:endParaRPr lang="cs-CZ" smtClean="0"/>
          </a:p>
          <a:p>
            <a:pPr>
              <a:defRPr/>
            </a:pPr>
            <a:endParaRPr lang="cs-CZ" smtClean="0"/>
          </a:p>
          <a:p>
            <a:pPr>
              <a:defRPr/>
            </a:pPr>
            <a:endParaRPr lang="cs-CZ" smtClean="0"/>
          </a:p>
          <a:p>
            <a:pPr>
              <a:defRPr/>
            </a:pPr>
            <a:r>
              <a:rPr lang="cs-CZ" smtClean="0"/>
              <a:t>ČR, Německo, Polsko, Slovensko, Rakousko, Maďarsko, Švýcarsko, Slovinsko</a:t>
            </a:r>
            <a:endParaRPr lang="cs-CZ" dirty="0"/>
          </a:p>
        </p:txBody>
      </p:sp>
      <p:pic>
        <p:nvPicPr>
          <p:cNvPr id="3" name="Picture 2" descr="http://upload.wikimedia.org/wikipedia/commons/thumb/2/2b/Central_Europe_(proposal_2).PNG/300px-Central_Europe_(proposal_2)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413" y="1125538"/>
            <a:ext cx="3589337" cy="367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070731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Spolková republika Německo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Rozloha: 357 021 km</a:t>
            </a:r>
            <a:r>
              <a:rPr lang="cs-CZ" baseline="30000" smtClean="0"/>
              <a:t>2</a:t>
            </a:r>
          </a:p>
          <a:p>
            <a:r>
              <a:rPr lang="cs-CZ" smtClean="0"/>
              <a:t>Počet obyvatel: 82 398 326</a:t>
            </a:r>
          </a:p>
          <a:p>
            <a:r>
              <a:rPr lang="cs-CZ" smtClean="0"/>
              <a:t>Úřední jazyk: němčina</a:t>
            </a:r>
          </a:p>
          <a:p>
            <a:r>
              <a:rPr lang="cs-CZ" smtClean="0"/>
              <a:t>Měna: euro</a:t>
            </a:r>
          </a:p>
          <a:p>
            <a:r>
              <a:rPr lang="cs-CZ" smtClean="0"/>
              <a:t>Hlavní město: Berlín</a:t>
            </a:r>
          </a:p>
          <a:p>
            <a:r>
              <a:rPr lang="cs-CZ" smtClean="0"/>
              <a:t>16 spolkových zemí</a:t>
            </a:r>
          </a:p>
        </p:txBody>
      </p:sp>
      <p:pic>
        <p:nvPicPr>
          <p:cNvPr id="4" name="Picture 2" descr="http://interval.cz/podklady/1999-2008/hrazdila/403/nemeck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5600" y="1557338"/>
            <a:ext cx="3313113" cy="340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http://gastronom.blogerka.cz/obrazky/gastronom.blogerka.cz/nemeck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6100" y="4868863"/>
            <a:ext cx="2519363" cy="168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498172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Pohoří – Alpy (velehory) </a:t>
            </a:r>
          </a:p>
          <a:p>
            <a:r>
              <a:rPr lang="cs-CZ" smtClean="0"/>
              <a:t>Nejvyšší horou v Alpách je Zugspitze 2 963 m</a:t>
            </a:r>
          </a:p>
          <a:p>
            <a:r>
              <a:rPr lang="cs-CZ" smtClean="0"/>
              <a:t>Na severu – Severoněmecká nížina</a:t>
            </a:r>
          </a:p>
          <a:p>
            <a:endParaRPr lang="cs-CZ" dirty="0" smtClean="0"/>
          </a:p>
        </p:txBody>
      </p:sp>
      <p:pic>
        <p:nvPicPr>
          <p:cNvPr id="4" name="Picture 2" descr="http://upload.wikimedia.org/wikipedia/commons/f/f8/Zugspitze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3573016"/>
            <a:ext cx="4536504" cy="30243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28303578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Přístup k Severnímu a Baltskému moři</a:t>
            </a:r>
          </a:p>
          <a:p>
            <a:r>
              <a:rPr lang="cs-CZ" smtClean="0"/>
              <a:t>Nejdelší řeka Rýn</a:t>
            </a:r>
          </a:p>
          <a:p>
            <a:r>
              <a:rPr lang="cs-CZ" smtClean="0"/>
              <a:t>Další řeky Labe, Dunaj, Odra</a:t>
            </a:r>
            <a:endParaRPr lang="cs-CZ" dirty="0" smtClean="0"/>
          </a:p>
        </p:txBody>
      </p:sp>
      <p:pic>
        <p:nvPicPr>
          <p:cNvPr id="4" name="Picture 2" descr="http://cz-maturita.tym.cz/zemepis/nemecko_soubory/image00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575" y="3500438"/>
            <a:ext cx="3019425" cy="324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3763786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V roce 1949 – 2 státy – NDR, NSR</a:t>
            </a:r>
          </a:p>
          <a:p>
            <a:r>
              <a:rPr lang="cs-CZ" smtClean="0"/>
              <a:t>1961 postavena Berlínská zeď – Berlín rozdělen na východní a západní část</a:t>
            </a:r>
          </a:p>
          <a:p>
            <a:r>
              <a:rPr lang="cs-CZ" smtClean="0"/>
              <a:t>3. října 1990 sjednocení Německa – vznikla Spolková republika Německo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229626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Otázky – č.1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Z jakých dvou států se skládalo Německo  v době 1949  - 1989.</a:t>
            </a:r>
            <a:endParaRPr lang="cs-CZ" dirty="0" smtClean="0"/>
          </a:p>
        </p:txBody>
      </p:sp>
      <p:sp>
        <p:nvSpPr>
          <p:cNvPr id="4" name="7cípá hvězda 3"/>
          <p:cNvSpPr/>
          <p:nvPr/>
        </p:nvSpPr>
        <p:spPr>
          <a:xfrm>
            <a:off x="107950" y="3716338"/>
            <a:ext cx="2951163" cy="2665412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NSR</a:t>
            </a:r>
          </a:p>
        </p:txBody>
      </p:sp>
      <p:sp>
        <p:nvSpPr>
          <p:cNvPr id="5" name="7cípá hvězda 4"/>
          <p:cNvSpPr/>
          <p:nvPr/>
        </p:nvSpPr>
        <p:spPr>
          <a:xfrm>
            <a:off x="3059113" y="2276475"/>
            <a:ext cx="2952750" cy="2665413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NDR</a:t>
            </a:r>
          </a:p>
        </p:txBody>
      </p:sp>
      <p:sp>
        <p:nvSpPr>
          <p:cNvPr id="6" name="7cípá hvězda 5"/>
          <p:cNvSpPr/>
          <p:nvPr/>
        </p:nvSpPr>
        <p:spPr>
          <a:xfrm>
            <a:off x="6011863" y="3716338"/>
            <a:ext cx="2952750" cy="2665412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Polsko</a:t>
            </a:r>
          </a:p>
        </p:txBody>
      </p:sp>
    </p:spTree>
    <p:extLst>
      <p:ext uri="{BB962C8B-B14F-4D97-AF65-F5344CB8AC3E}">
        <p14:creationId xmlns:p14="http://schemas.microsoft.com/office/powerpoint/2010/main" xmlns="" val="33147671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Otázka č.2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K jakému moři má Německo přístup?</a:t>
            </a:r>
            <a:endParaRPr lang="cs-CZ" dirty="0" smtClean="0"/>
          </a:p>
        </p:txBody>
      </p:sp>
      <p:sp>
        <p:nvSpPr>
          <p:cNvPr id="4" name="7cípá hvězda 3"/>
          <p:cNvSpPr/>
          <p:nvPr/>
        </p:nvSpPr>
        <p:spPr>
          <a:xfrm>
            <a:off x="611188" y="3068638"/>
            <a:ext cx="2592387" cy="2376487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Černému</a:t>
            </a:r>
          </a:p>
        </p:txBody>
      </p:sp>
      <p:sp>
        <p:nvSpPr>
          <p:cNvPr id="5" name="7cípá hvězda 4"/>
          <p:cNvSpPr/>
          <p:nvPr/>
        </p:nvSpPr>
        <p:spPr>
          <a:xfrm>
            <a:off x="3332163" y="2117725"/>
            <a:ext cx="3327400" cy="2606675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Severnímu</a:t>
            </a:r>
          </a:p>
        </p:txBody>
      </p:sp>
      <p:sp>
        <p:nvSpPr>
          <p:cNvPr id="6" name="7cípá hvězda 5"/>
          <p:cNvSpPr/>
          <p:nvPr/>
        </p:nvSpPr>
        <p:spPr>
          <a:xfrm>
            <a:off x="5508104" y="4005263"/>
            <a:ext cx="3024709" cy="2519362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Baltskému</a:t>
            </a:r>
          </a:p>
        </p:txBody>
      </p:sp>
    </p:spTree>
    <p:extLst>
      <p:ext uri="{BB962C8B-B14F-4D97-AF65-F5344CB8AC3E}">
        <p14:creationId xmlns:p14="http://schemas.microsoft.com/office/powerpoint/2010/main" xmlns="" val="1748054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Otázka č.3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554163"/>
            <a:ext cx="8686800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Jak se jmenuje hlavní město Německa?</a:t>
            </a:r>
          </a:p>
        </p:txBody>
      </p:sp>
      <p:sp>
        <p:nvSpPr>
          <p:cNvPr id="4" name="7cípá hvězda 3"/>
          <p:cNvSpPr/>
          <p:nvPr/>
        </p:nvSpPr>
        <p:spPr>
          <a:xfrm>
            <a:off x="395288" y="3068638"/>
            <a:ext cx="2663825" cy="2376487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Berlín</a:t>
            </a:r>
          </a:p>
        </p:txBody>
      </p:sp>
      <p:sp>
        <p:nvSpPr>
          <p:cNvPr id="5" name="7cípá hvězda 4"/>
          <p:cNvSpPr/>
          <p:nvPr/>
        </p:nvSpPr>
        <p:spPr>
          <a:xfrm>
            <a:off x="3563938" y="1881188"/>
            <a:ext cx="2663825" cy="2376487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Brusel</a:t>
            </a:r>
          </a:p>
        </p:txBody>
      </p:sp>
      <p:sp>
        <p:nvSpPr>
          <p:cNvPr id="6" name="7cípá hvězda 5"/>
          <p:cNvSpPr/>
          <p:nvPr/>
        </p:nvSpPr>
        <p:spPr>
          <a:xfrm>
            <a:off x="6011863" y="3933825"/>
            <a:ext cx="2663825" cy="23749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Bonn</a:t>
            </a:r>
          </a:p>
        </p:txBody>
      </p:sp>
    </p:spTree>
    <p:extLst>
      <p:ext uri="{BB962C8B-B14F-4D97-AF65-F5344CB8AC3E}">
        <p14:creationId xmlns:p14="http://schemas.microsoft.com/office/powerpoint/2010/main" xmlns="" val="25470830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Smůla, je to špatně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2195513" y="2781300"/>
            <a:ext cx="3384550" cy="2951163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308850" y="5373688"/>
            <a:ext cx="1041400" cy="104140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83041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Huráá, je to dobře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1476375" y="2205038"/>
            <a:ext cx="4175125" cy="3527425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Tlačítko akce: Dopředu nebo Další 3">
            <a:hlinkClick r:id="" action="ppaction://hlinkshowjump?jump=lastslideviewed" highlightClick="1"/>
          </p:cNvPr>
          <p:cNvSpPr/>
          <p:nvPr/>
        </p:nvSpPr>
        <p:spPr>
          <a:xfrm>
            <a:off x="7308850" y="5229225"/>
            <a:ext cx="1041400" cy="104298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19712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zdroje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3675" y="950913"/>
            <a:ext cx="8755063" cy="495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408174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</TotalTime>
  <Words>225</Words>
  <Application>Microsoft Office PowerPoint</Application>
  <PresentationFormat>Předvádění na obrazovce (4:3)</PresentationFormat>
  <Paragraphs>53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reditel</dc:creator>
  <cp:lastModifiedBy>Dum</cp:lastModifiedBy>
  <cp:revision>4</cp:revision>
  <dcterms:created xsi:type="dcterms:W3CDTF">2012-03-13T07:51:26Z</dcterms:created>
  <dcterms:modified xsi:type="dcterms:W3CDTF">2013-10-09T12:07:18Z</dcterms:modified>
</cp:coreProperties>
</file>