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diagrams/quickStyle4.xml" ContentType="application/vnd.openxmlformats-officedocument.drawingml.diagramStyl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diagrams/layout6.xml" ContentType="application/vnd.openxmlformats-officedocument.drawingml.diagram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4.xml" ContentType="application/vnd.openxmlformats-officedocument.drawingml.diagramLayout+xml"/>
  <Override PartName="/ppt/diagrams/layout5.xml" ContentType="application/vnd.openxmlformats-officedocument.drawingml.diagramLayout+xml"/>
  <Override PartName="/ppt/diagrams/data6.xml" ContentType="application/vnd.openxmlformats-officedocument.drawingml.diagramData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data5.xml" ContentType="application/vnd.openxmlformats-officedocument.drawingml.diagramData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diagrams/colors5.xml" ContentType="application/vnd.openxmlformats-officedocument.drawingml.diagramColors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rawing5.xml" ContentType="application/vnd.ms-office.drawingml.diagramDrawing+xml"/>
  <Override PartName="/ppt/diagrams/quickStyle6.xml" ContentType="application/vnd.openxmlformats-officedocument.drawingml.diagramStyl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diagrams/quickStyle5.xml" ContentType="application/vnd.openxmlformats-officedocument.drawingml.diagramStyl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66" r:id="rId4"/>
    <p:sldId id="260" r:id="rId5"/>
    <p:sldId id="261" r:id="rId6"/>
    <p:sldId id="262" r:id="rId7"/>
    <p:sldId id="263" r:id="rId8"/>
    <p:sldId id="264" r:id="rId9"/>
    <p:sldId id="267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26" d="100"/>
          <a:sy n="126" d="100"/>
        </p:scale>
        <p:origin x="-10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5_1">
  <dgm:title val=""/>
  <dgm:desc val=""/>
  <dgm:catLst>
    <dgm:cat type="accent5" pri="11100"/>
  </dgm:catLst>
  <dgm:styleLbl name="node0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5">
        <a:tint val="4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4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4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5">
        <a:alpha val="4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5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5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5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6_1">
  <dgm:title val=""/>
  <dgm:desc val=""/>
  <dgm:catLst>
    <dgm:cat type="accent6" pri="11100"/>
  </dgm:catLst>
  <dgm:styleLbl name="node0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6">
        <a:alpha val="4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D5B8A51-8101-412E-8FC3-BD622F603336}" type="doc">
      <dgm:prSet loTypeId="urn:microsoft.com/office/officeart/2005/8/layout/equation2" loCatId="relationship" qsTypeId="urn:microsoft.com/office/officeart/2005/8/quickstyle/simple1" qsCatId="simple" csTypeId="urn:microsoft.com/office/officeart/2005/8/colors/colorful2" csCatId="colorful" phldr="1"/>
      <dgm:spPr/>
    </dgm:pt>
    <dgm:pt modelId="{6462CDDE-0B8A-490D-8D2C-246D2536EB4C}">
      <dgm:prSet phldrT="[Text]"/>
      <dgm:spPr/>
      <dgm:t>
        <a:bodyPr/>
        <a:lstStyle/>
        <a:p>
          <a:r>
            <a:rPr lang="cs-CZ" dirty="0" smtClean="0"/>
            <a:t>Protější strany jsou rovnoběžné</a:t>
          </a:r>
          <a:endParaRPr lang="cs-CZ" dirty="0"/>
        </a:p>
      </dgm:t>
    </dgm:pt>
    <dgm:pt modelId="{9230EEEE-8EE5-4570-9BD9-1814D175A536}" type="parTrans" cxnId="{1BA50494-895B-4D01-826D-7458D75DCA2A}">
      <dgm:prSet/>
      <dgm:spPr/>
      <dgm:t>
        <a:bodyPr/>
        <a:lstStyle/>
        <a:p>
          <a:endParaRPr lang="cs-CZ"/>
        </a:p>
      </dgm:t>
    </dgm:pt>
    <dgm:pt modelId="{8E0B5A48-0AE8-4BF0-8A86-43AE7E48CAB4}" type="sibTrans" cxnId="{1BA50494-895B-4D01-826D-7458D75DCA2A}">
      <dgm:prSet/>
      <dgm:spPr/>
      <dgm:t>
        <a:bodyPr/>
        <a:lstStyle/>
        <a:p>
          <a:endParaRPr lang="cs-CZ"/>
        </a:p>
      </dgm:t>
    </dgm:pt>
    <dgm:pt modelId="{2C01B2EE-43EF-43BB-AB97-E6B681170D8B}">
      <dgm:prSet phldrT="[Text]"/>
      <dgm:spPr/>
      <dgm:t>
        <a:bodyPr/>
        <a:lstStyle/>
        <a:p>
          <a:r>
            <a:rPr lang="cs-CZ" dirty="0" smtClean="0"/>
            <a:t>Protější strany jsou stejně dlouhé</a:t>
          </a:r>
          <a:endParaRPr lang="cs-CZ" dirty="0"/>
        </a:p>
      </dgm:t>
    </dgm:pt>
    <dgm:pt modelId="{8E13BDFD-B4C4-4C34-9015-0113BF9950C6}" type="parTrans" cxnId="{6391A585-2983-49F2-8FAE-1F08187A0590}">
      <dgm:prSet/>
      <dgm:spPr/>
      <dgm:t>
        <a:bodyPr/>
        <a:lstStyle/>
        <a:p>
          <a:endParaRPr lang="cs-CZ"/>
        </a:p>
      </dgm:t>
    </dgm:pt>
    <dgm:pt modelId="{ED7D0999-CA1C-4148-B838-B90600DA551E}" type="sibTrans" cxnId="{6391A585-2983-49F2-8FAE-1F08187A0590}">
      <dgm:prSet/>
      <dgm:spPr/>
      <dgm:t>
        <a:bodyPr/>
        <a:lstStyle/>
        <a:p>
          <a:endParaRPr lang="cs-CZ"/>
        </a:p>
      </dgm:t>
    </dgm:pt>
    <dgm:pt modelId="{59EEA2F8-EBA4-40FE-A682-D5511D1D0A24}">
      <dgm:prSet phldrT="[Text]"/>
      <dgm:spPr/>
      <dgm:t>
        <a:bodyPr/>
        <a:lstStyle/>
        <a:p>
          <a:r>
            <a:rPr lang="cs-CZ" dirty="0" smtClean="0"/>
            <a:t>ROVNOBĚŽNÍK</a:t>
          </a:r>
          <a:endParaRPr lang="cs-CZ" dirty="0"/>
        </a:p>
      </dgm:t>
    </dgm:pt>
    <dgm:pt modelId="{FDF0D3AC-0535-4C1F-9DAD-9A6837C19546}" type="parTrans" cxnId="{4A5F7CB5-E345-46F1-B009-109F167E6100}">
      <dgm:prSet/>
      <dgm:spPr/>
      <dgm:t>
        <a:bodyPr/>
        <a:lstStyle/>
        <a:p>
          <a:endParaRPr lang="cs-CZ"/>
        </a:p>
      </dgm:t>
    </dgm:pt>
    <dgm:pt modelId="{9B353336-F9C3-4F77-B2E4-AF592A97F9B3}" type="sibTrans" cxnId="{4A5F7CB5-E345-46F1-B009-109F167E6100}">
      <dgm:prSet/>
      <dgm:spPr/>
      <dgm:t>
        <a:bodyPr/>
        <a:lstStyle/>
        <a:p>
          <a:endParaRPr lang="cs-CZ"/>
        </a:p>
      </dgm:t>
    </dgm:pt>
    <dgm:pt modelId="{8692CF53-E4DC-4AF9-8F8A-CF7D220DD53D}" type="pres">
      <dgm:prSet presAssocID="{3D5B8A51-8101-412E-8FC3-BD622F603336}" presName="Name0" presStyleCnt="0">
        <dgm:presLayoutVars>
          <dgm:dir/>
          <dgm:resizeHandles val="exact"/>
        </dgm:presLayoutVars>
      </dgm:prSet>
      <dgm:spPr/>
    </dgm:pt>
    <dgm:pt modelId="{1252451D-F8A5-401F-80FE-547868133C60}" type="pres">
      <dgm:prSet presAssocID="{3D5B8A51-8101-412E-8FC3-BD622F603336}" presName="vNodes" presStyleCnt="0"/>
      <dgm:spPr/>
    </dgm:pt>
    <dgm:pt modelId="{FE76D282-31E4-4279-A8E7-EE349AB07CE6}" type="pres">
      <dgm:prSet presAssocID="{6462CDDE-0B8A-490D-8D2C-246D2536EB4C}" presName="node" presStyleLbl="node1" presStyleIdx="0" presStyleCnt="3">
        <dgm:presLayoutVars>
          <dgm:bulletEnabled val="1"/>
        </dgm:presLayoutVars>
      </dgm:prSet>
      <dgm:spPr/>
    </dgm:pt>
    <dgm:pt modelId="{4A813350-2DBE-4CE3-B2DA-D20DC7C80A5F}" type="pres">
      <dgm:prSet presAssocID="{8E0B5A48-0AE8-4BF0-8A86-43AE7E48CAB4}" presName="spacerT" presStyleCnt="0"/>
      <dgm:spPr/>
    </dgm:pt>
    <dgm:pt modelId="{AC96507F-2F58-4D7F-9FBB-8D38D0B7DAFC}" type="pres">
      <dgm:prSet presAssocID="{8E0B5A48-0AE8-4BF0-8A86-43AE7E48CAB4}" presName="sibTrans" presStyleLbl="sibTrans2D1" presStyleIdx="0" presStyleCnt="2"/>
      <dgm:spPr/>
    </dgm:pt>
    <dgm:pt modelId="{E83297DF-B9A7-424F-85F5-8CBC88980E0B}" type="pres">
      <dgm:prSet presAssocID="{8E0B5A48-0AE8-4BF0-8A86-43AE7E48CAB4}" presName="spacerB" presStyleCnt="0"/>
      <dgm:spPr/>
    </dgm:pt>
    <dgm:pt modelId="{5567DBAD-4D0E-4818-AF98-006454816AC2}" type="pres">
      <dgm:prSet presAssocID="{2C01B2EE-43EF-43BB-AB97-E6B681170D8B}" presName="node" presStyleLbl="node1" presStyleIdx="1" presStyleCnt="3">
        <dgm:presLayoutVars>
          <dgm:bulletEnabled val="1"/>
        </dgm:presLayoutVars>
      </dgm:prSet>
      <dgm:spPr/>
    </dgm:pt>
    <dgm:pt modelId="{19461702-558D-4EC9-8462-B1D4E9182574}" type="pres">
      <dgm:prSet presAssocID="{3D5B8A51-8101-412E-8FC3-BD622F603336}" presName="sibTransLast" presStyleLbl="sibTrans2D1" presStyleIdx="1" presStyleCnt="2"/>
      <dgm:spPr/>
    </dgm:pt>
    <dgm:pt modelId="{CAF0080B-626C-47B5-A4FB-CAE4C0EC96AF}" type="pres">
      <dgm:prSet presAssocID="{3D5B8A51-8101-412E-8FC3-BD622F603336}" presName="connectorText" presStyleLbl="sibTrans2D1" presStyleIdx="1" presStyleCnt="2"/>
      <dgm:spPr/>
    </dgm:pt>
    <dgm:pt modelId="{1F2A1114-3BE6-4BF6-8EF6-10FC71AFC3B6}" type="pres">
      <dgm:prSet presAssocID="{3D5B8A51-8101-412E-8FC3-BD622F603336}" presName="lastNode" presStyleLbl="node1" presStyleIdx="2" presStyleCnt="3">
        <dgm:presLayoutVars>
          <dgm:bulletEnabled val="1"/>
        </dgm:presLayoutVars>
      </dgm:prSet>
      <dgm:spPr/>
    </dgm:pt>
  </dgm:ptLst>
  <dgm:cxnLst>
    <dgm:cxn modelId="{4A5F7CB5-E345-46F1-B009-109F167E6100}" srcId="{3D5B8A51-8101-412E-8FC3-BD622F603336}" destId="{59EEA2F8-EBA4-40FE-A682-D5511D1D0A24}" srcOrd="2" destOrd="0" parTransId="{FDF0D3AC-0535-4C1F-9DAD-9A6837C19546}" sibTransId="{9B353336-F9C3-4F77-B2E4-AF592A97F9B3}"/>
    <dgm:cxn modelId="{CA478559-0719-405C-BE98-4EC5F3A864C6}" type="presOf" srcId="{3D5B8A51-8101-412E-8FC3-BD622F603336}" destId="{8692CF53-E4DC-4AF9-8F8A-CF7D220DD53D}" srcOrd="0" destOrd="0" presId="urn:microsoft.com/office/officeart/2005/8/layout/equation2"/>
    <dgm:cxn modelId="{1BA50494-895B-4D01-826D-7458D75DCA2A}" srcId="{3D5B8A51-8101-412E-8FC3-BD622F603336}" destId="{6462CDDE-0B8A-490D-8D2C-246D2536EB4C}" srcOrd="0" destOrd="0" parTransId="{9230EEEE-8EE5-4570-9BD9-1814D175A536}" sibTransId="{8E0B5A48-0AE8-4BF0-8A86-43AE7E48CAB4}"/>
    <dgm:cxn modelId="{6391A585-2983-49F2-8FAE-1F08187A0590}" srcId="{3D5B8A51-8101-412E-8FC3-BD622F603336}" destId="{2C01B2EE-43EF-43BB-AB97-E6B681170D8B}" srcOrd="1" destOrd="0" parTransId="{8E13BDFD-B4C4-4C34-9015-0113BF9950C6}" sibTransId="{ED7D0999-CA1C-4148-B838-B90600DA551E}"/>
    <dgm:cxn modelId="{05CF7592-7404-4D45-BF54-31D6D174FD47}" type="presOf" srcId="{6462CDDE-0B8A-490D-8D2C-246D2536EB4C}" destId="{FE76D282-31E4-4279-A8E7-EE349AB07CE6}" srcOrd="0" destOrd="0" presId="urn:microsoft.com/office/officeart/2005/8/layout/equation2"/>
    <dgm:cxn modelId="{E6E343CE-F316-4897-97D9-21E8B2F3C3EF}" type="presOf" srcId="{ED7D0999-CA1C-4148-B838-B90600DA551E}" destId="{CAF0080B-626C-47B5-A4FB-CAE4C0EC96AF}" srcOrd="1" destOrd="0" presId="urn:microsoft.com/office/officeart/2005/8/layout/equation2"/>
    <dgm:cxn modelId="{22BCFE5C-D6A0-4B86-9AA1-7BEBEB128648}" type="presOf" srcId="{8E0B5A48-0AE8-4BF0-8A86-43AE7E48CAB4}" destId="{AC96507F-2F58-4D7F-9FBB-8D38D0B7DAFC}" srcOrd="0" destOrd="0" presId="urn:microsoft.com/office/officeart/2005/8/layout/equation2"/>
    <dgm:cxn modelId="{413706D1-1F33-47AB-BB1F-765179DDFEAC}" type="presOf" srcId="{59EEA2F8-EBA4-40FE-A682-D5511D1D0A24}" destId="{1F2A1114-3BE6-4BF6-8EF6-10FC71AFC3B6}" srcOrd="0" destOrd="0" presId="urn:microsoft.com/office/officeart/2005/8/layout/equation2"/>
    <dgm:cxn modelId="{935FDC38-32DC-46D4-89BA-89D371CCE91B}" type="presOf" srcId="{2C01B2EE-43EF-43BB-AB97-E6B681170D8B}" destId="{5567DBAD-4D0E-4818-AF98-006454816AC2}" srcOrd="0" destOrd="0" presId="urn:microsoft.com/office/officeart/2005/8/layout/equation2"/>
    <dgm:cxn modelId="{55286D4C-A122-4E4B-A198-D1A7BA822055}" type="presOf" srcId="{ED7D0999-CA1C-4148-B838-B90600DA551E}" destId="{19461702-558D-4EC9-8462-B1D4E9182574}" srcOrd="0" destOrd="0" presId="urn:microsoft.com/office/officeart/2005/8/layout/equation2"/>
    <dgm:cxn modelId="{5845BEC5-CC8E-4B84-9328-41CA510C0B23}" type="presParOf" srcId="{8692CF53-E4DC-4AF9-8F8A-CF7D220DD53D}" destId="{1252451D-F8A5-401F-80FE-547868133C60}" srcOrd="0" destOrd="0" presId="urn:microsoft.com/office/officeart/2005/8/layout/equation2"/>
    <dgm:cxn modelId="{4D221214-BD7C-49EB-91C4-A2D8E8CCB9FC}" type="presParOf" srcId="{1252451D-F8A5-401F-80FE-547868133C60}" destId="{FE76D282-31E4-4279-A8E7-EE349AB07CE6}" srcOrd="0" destOrd="0" presId="urn:microsoft.com/office/officeart/2005/8/layout/equation2"/>
    <dgm:cxn modelId="{AAB47FBE-54B5-44E7-AC3A-C9D2ED360542}" type="presParOf" srcId="{1252451D-F8A5-401F-80FE-547868133C60}" destId="{4A813350-2DBE-4CE3-B2DA-D20DC7C80A5F}" srcOrd="1" destOrd="0" presId="urn:microsoft.com/office/officeart/2005/8/layout/equation2"/>
    <dgm:cxn modelId="{B67A0890-1B17-4D0B-91C7-00683AA39EAC}" type="presParOf" srcId="{1252451D-F8A5-401F-80FE-547868133C60}" destId="{AC96507F-2F58-4D7F-9FBB-8D38D0B7DAFC}" srcOrd="2" destOrd="0" presId="urn:microsoft.com/office/officeart/2005/8/layout/equation2"/>
    <dgm:cxn modelId="{664777D8-27AA-45C4-850C-D5BF953EA661}" type="presParOf" srcId="{1252451D-F8A5-401F-80FE-547868133C60}" destId="{E83297DF-B9A7-424F-85F5-8CBC88980E0B}" srcOrd="3" destOrd="0" presId="urn:microsoft.com/office/officeart/2005/8/layout/equation2"/>
    <dgm:cxn modelId="{2776D0DE-8F37-43DD-AA0C-499FD743CE0E}" type="presParOf" srcId="{1252451D-F8A5-401F-80FE-547868133C60}" destId="{5567DBAD-4D0E-4818-AF98-006454816AC2}" srcOrd="4" destOrd="0" presId="urn:microsoft.com/office/officeart/2005/8/layout/equation2"/>
    <dgm:cxn modelId="{C74ECA2F-F4CE-487E-ACBE-F85D215180B7}" type="presParOf" srcId="{8692CF53-E4DC-4AF9-8F8A-CF7D220DD53D}" destId="{19461702-558D-4EC9-8462-B1D4E9182574}" srcOrd="1" destOrd="0" presId="urn:microsoft.com/office/officeart/2005/8/layout/equation2"/>
    <dgm:cxn modelId="{5AE32A28-A862-4848-9ACB-A9C9A15784C2}" type="presParOf" srcId="{19461702-558D-4EC9-8462-B1D4E9182574}" destId="{CAF0080B-626C-47B5-A4FB-CAE4C0EC96AF}" srcOrd="0" destOrd="0" presId="urn:microsoft.com/office/officeart/2005/8/layout/equation2"/>
    <dgm:cxn modelId="{38EDB487-A6F4-411F-B12D-C5B71B4F895F}" type="presParOf" srcId="{8692CF53-E4DC-4AF9-8F8A-CF7D220DD53D}" destId="{1F2A1114-3BE6-4BF6-8EF6-10FC71AFC3B6}" srcOrd="2" destOrd="0" presId="urn:microsoft.com/office/officeart/2005/8/layout/equation2"/>
  </dgm:cxnLst>
  <dgm:bg/>
  <dgm:whole/>
  <dgm:extLst>
    <a:ext uri="http://schemas.microsoft.com/office/drawing/2008/diagram">
      <dsp:dataModelExt xmlns:dsp="http://schemas.microsoft.com/office/drawing/2008/diagram" xmlns="" relId="rId10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D5B8A51-8101-412E-8FC3-BD622F603336}" type="doc">
      <dgm:prSet loTypeId="urn:microsoft.com/office/officeart/2005/8/layout/equation2" loCatId="relationship" qsTypeId="urn:microsoft.com/office/officeart/2005/8/quickstyle/simple1" qsCatId="simple" csTypeId="urn:microsoft.com/office/officeart/2005/8/colors/accent5_1" csCatId="accent5" phldr="1"/>
      <dgm:spPr/>
    </dgm:pt>
    <dgm:pt modelId="{6462CDDE-0B8A-490D-8D2C-246D2536EB4C}">
      <dgm:prSet phldrT="[Text]"/>
      <dgm:spPr/>
      <dgm:t>
        <a:bodyPr/>
        <a:lstStyle/>
        <a:p>
          <a:r>
            <a:rPr lang="cs-CZ" dirty="0" smtClean="0"/>
            <a:t>Protější strany jsou rovnoběžné</a:t>
          </a:r>
          <a:endParaRPr lang="cs-CZ" dirty="0"/>
        </a:p>
      </dgm:t>
    </dgm:pt>
    <dgm:pt modelId="{9230EEEE-8EE5-4570-9BD9-1814D175A536}" type="parTrans" cxnId="{1BA50494-895B-4D01-826D-7458D75DCA2A}">
      <dgm:prSet/>
      <dgm:spPr/>
      <dgm:t>
        <a:bodyPr/>
        <a:lstStyle/>
        <a:p>
          <a:endParaRPr lang="cs-CZ"/>
        </a:p>
      </dgm:t>
    </dgm:pt>
    <dgm:pt modelId="{8E0B5A48-0AE8-4BF0-8A86-43AE7E48CAB4}" type="sibTrans" cxnId="{1BA50494-895B-4D01-826D-7458D75DCA2A}">
      <dgm:prSet/>
      <dgm:spPr/>
      <dgm:t>
        <a:bodyPr/>
        <a:lstStyle/>
        <a:p>
          <a:endParaRPr lang="cs-CZ"/>
        </a:p>
      </dgm:t>
    </dgm:pt>
    <dgm:pt modelId="{2C01B2EE-43EF-43BB-AB97-E6B681170D8B}">
      <dgm:prSet phldrT="[Text]"/>
      <dgm:spPr/>
      <dgm:t>
        <a:bodyPr/>
        <a:lstStyle/>
        <a:p>
          <a:r>
            <a:rPr lang="cs-CZ" dirty="0" smtClean="0"/>
            <a:t>Protější strany jsou stejně dlouhé</a:t>
          </a:r>
          <a:endParaRPr lang="cs-CZ" dirty="0"/>
        </a:p>
      </dgm:t>
    </dgm:pt>
    <dgm:pt modelId="{8E13BDFD-B4C4-4C34-9015-0113BF9950C6}" type="parTrans" cxnId="{6391A585-2983-49F2-8FAE-1F08187A0590}">
      <dgm:prSet/>
      <dgm:spPr/>
      <dgm:t>
        <a:bodyPr/>
        <a:lstStyle/>
        <a:p>
          <a:endParaRPr lang="cs-CZ"/>
        </a:p>
      </dgm:t>
    </dgm:pt>
    <dgm:pt modelId="{ED7D0999-CA1C-4148-B838-B90600DA551E}" type="sibTrans" cxnId="{6391A585-2983-49F2-8FAE-1F08187A0590}">
      <dgm:prSet/>
      <dgm:spPr/>
      <dgm:t>
        <a:bodyPr/>
        <a:lstStyle/>
        <a:p>
          <a:endParaRPr lang="cs-CZ"/>
        </a:p>
      </dgm:t>
    </dgm:pt>
    <dgm:pt modelId="{59EEA2F8-EBA4-40FE-A682-D5511D1D0A24}">
      <dgm:prSet phldrT="[Text]"/>
      <dgm:spPr/>
      <dgm:t>
        <a:bodyPr/>
        <a:lstStyle/>
        <a:p>
          <a:r>
            <a:rPr lang="cs-CZ" dirty="0" smtClean="0"/>
            <a:t>ROVNOBĚŽNÍK</a:t>
          </a:r>
          <a:endParaRPr lang="cs-CZ" dirty="0"/>
        </a:p>
      </dgm:t>
    </dgm:pt>
    <dgm:pt modelId="{FDF0D3AC-0535-4C1F-9DAD-9A6837C19546}" type="parTrans" cxnId="{4A5F7CB5-E345-46F1-B009-109F167E6100}">
      <dgm:prSet/>
      <dgm:spPr/>
      <dgm:t>
        <a:bodyPr/>
        <a:lstStyle/>
        <a:p>
          <a:endParaRPr lang="cs-CZ"/>
        </a:p>
      </dgm:t>
    </dgm:pt>
    <dgm:pt modelId="{9B353336-F9C3-4F77-B2E4-AF592A97F9B3}" type="sibTrans" cxnId="{4A5F7CB5-E345-46F1-B009-109F167E6100}">
      <dgm:prSet/>
      <dgm:spPr/>
      <dgm:t>
        <a:bodyPr/>
        <a:lstStyle/>
        <a:p>
          <a:endParaRPr lang="cs-CZ"/>
        </a:p>
      </dgm:t>
    </dgm:pt>
    <dgm:pt modelId="{8692CF53-E4DC-4AF9-8F8A-CF7D220DD53D}" type="pres">
      <dgm:prSet presAssocID="{3D5B8A51-8101-412E-8FC3-BD622F603336}" presName="Name0" presStyleCnt="0">
        <dgm:presLayoutVars>
          <dgm:dir/>
          <dgm:resizeHandles val="exact"/>
        </dgm:presLayoutVars>
      </dgm:prSet>
      <dgm:spPr/>
    </dgm:pt>
    <dgm:pt modelId="{1252451D-F8A5-401F-80FE-547868133C60}" type="pres">
      <dgm:prSet presAssocID="{3D5B8A51-8101-412E-8FC3-BD622F603336}" presName="vNodes" presStyleCnt="0"/>
      <dgm:spPr/>
    </dgm:pt>
    <dgm:pt modelId="{FE76D282-31E4-4279-A8E7-EE349AB07CE6}" type="pres">
      <dgm:prSet presAssocID="{6462CDDE-0B8A-490D-8D2C-246D2536EB4C}" presName="node" presStyleLbl="node1" presStyleIdx="0" presStyleCnt="3">
        <dgm:presLayoutVars>
          <dgm:bulletEnabled val="1"/>
        </dgm:presLayoutVars>
      </dgm:prSet>
      <dgm:spPr/>
    </dgm:pt>
    <dgm:pt modelId="{4A813350-2DBE-4CE3-B2DA-D20DC7C80A5F}" type="pres">
      <dgm:prSet presAssocID="{8E0B5A48-0AE8-4BF0-8A86-43AE7E48CAB4}" presName="spacerT" presStyleCnt="0"/>
      <dgm:spPr/>
    </dgm:pt>
    <dgm:pt modelId="{AC96507F-2F58-4D7F-9FBB-8D38D0B7DAFC}" type="pres">
      <dgm:prSet presAssocID="{8E0B5A48-0AE8-4BF0-8A86-43AE7E48CAB4}" presName="sibTrans" presStyleLbl="sibTrans2D1" presStyleIdx="0" presStyleCnt="2"/>
      <dgm:spPr/>
    </dgm:pt>
    <dgm:pt modelId="{E83297DF-B9A7-424F-85F5-8CBC88980E0B}" type="pres">
      <dgm:prSet presAssocID="{8E0B5A48-0AE8-4BF0-8A86-43AE7E48CAB4}" presName="spacerB" presStyleCnt="0"/>
      <dgm:spPr/>
    </dgm:pt>
    <dgm:pt modelId="{5567DBAD-4D0E-4818-AF98-006454816AC2}" type="pres">
      <dgm:prSet presAssocID="{2C01B2EE-43EF-43BB-AB97-E6B681170D8B}" presName="node" presStyleLbl="node1" presStyleIdx="1" presStyleCnt="3">
        <dgm:presLayoutVars>
          <dgm:bulletEnabled val="1"/>
        </dgm:presLayoutVars>
      </dgm:prSet>
      <dgm:spPr/>
    </dgm:pt>
    <dgm:pt modelId="{19461702-558D-4EC9-8462-B1D4E9182574}" type="pres">
      <dgm:prSet presAssocID="{3D5B8A51-8101-412E-8FC3-BD622F603336}" presName="sibTransLast" presStyleLbl="sibTrans2D1" presStyleIdx="1" presStyleCnt="2"/>
      <dgm:spPr/>
    </dgm:pt>
    <dgm:pt modelId="{CAF0080B-626C-47B5-A4FB-CAE4C0EC96AF}" type="pres">
      <dgm:prSet presAssocID="{3D5B8A51-8101-412E-8FC3-BD622F603336}" presName="connectorText" presStyleLbl="sibTrans2D1" presStyleIdx="1" presStyleCnt="2"/>
      <dgm:spPr/>
    </dgm:pt>
    <dgm:pt modelId="{1F2A1114-3BE6-4BF6-8EF6-10FC71AFC3B6}" type="pres">
      <dgm:prSet presAssocID="{3D5B8A51-8101-412E-8FC3-BD622F603336}" presName="lastNode" presStyleLbl="node1" presStyleIdx="2" presStyleCnt="3">
        <dgm:presLayoutVars>
          <dgm:bulletEnabled val="1"/>
        </dgm:presLayoutVars>
      </dgm:prSet>
      <dgm:spPr/>
    </dgm:pt>
  </dgm:ptLst>
  <dgm:cxnLst>
    <dgm:cxn modelId="{4A5F7CB5-E345-46F1-B009-109F167E6100}" srcId="{3D5B8A51-8101-412E-8FC3-BD622F603336}" destId="{59EEA2F8-EBA4-40FE-A682-D5511D1D0A24}" srcOrd="2" destOrd="0" parTransId="{FDF0D3AC-0535-4C1F-9DAD-9A6837C19546}" sibTransId="{9B353336-F9C3-4F77-B2E4-AF592A97F9B3}"/>
    <dgm:cxn modelId="{DEDA27D3-640F-4FC8-AE29-2ED947774647}" type="presOf" srcId="{8E0B5A48-0AE8-4BF0-8A86-43AE7E48CAB4}" destId="{AC96507F-2F58-4D7F-9FBB-8D38D0B7DAFC}" srcOrd="0" destOrd="0" presId="urn:microsoft.com/office/officeart/2005/8/layout/equation2"/>
    <dgm:cxn modelId="{58188F6F-C15B-41B9-B464-2F5DD5E86A27}" type="presOf" srcId="{ED7D0999-CA1C-4148-B838-B90600DA551E}" destId="{19461702-558D-4EC9-8462-B1D4E9182574}" srcOrd="0" destOrd="0" presId="urn:microsoft.com/office/officeart/2005/8/layout/equation2"/>
    <dgm:cxn modelId="{1BA50494-895B-4D01-826D-7458D75DCA2A}" srcId="{3D5B8A51-8101-412E-8FC3-BD622F603336}" destId="{6462CDDE-0B8A-490D-8D2C-246D2536EB4C}" srcOrd="0" destOrd="0" parTransId="{9230EEEE-8EE5-4570-9BD9-1814D175A536}" sibTransId="{8E0B5A48-0AE8-4BF0-8A86-43AE7E48CAB4}"/>
    <dgm:cxn modelId="{6391A585-2983-49F2-8FAE-1F08187A0590}" srcId="{3D5B8A51-8101-412E-8FC3-BD622F603336}" destId="{2C01B2EE-43EF-43BB-AB97-E6B681170D8B}" srcOrd="1" destOrd="0" parTransId="{8E13BDFD-B4C4-4C34-9015-0113BF9950C6}" sibTransId="{ED7D0999-CA1C-4148-B838-B90600DA551E}"/>
    <dgm:cxn modelId="{759D59CD-144C-45B1-869F-87EA5144B7FD}" type="presOf" srcId="{2C01B2EE-43EF-43BB-AB97-E6B681170D8B}" destId="{5567DBAD-4D0E-4818-AF98-006454816AC2}" srcOrd="0" destOrd="0" presId="urn:microsoft.com/office/officeart/2005/8/layout/equation2"/>
    <dgm:cxn modelId="{AE91CB42-CC90-4122-A750-384F29E84F54}" type="presOf" srcId="{6462CDDE-0B8A-490D-8D2C-246D2536EB4C}" destId="{FE76D282-31E4-4279-A8E7-EE349AB07CE6}" srcOrd="0" destOrd="0" presId="urn:microsoft.com/office/officeart/2005/8/layout/equation2"/>
    <dgm:cxn modelId="{78699E2B-8309-4D8F-964B-5A450079B0A0}" type="presOf" srcId="{ED7D0999-CA1C-4148-B838-B90600DA551E}" destId="{CAF0080B-626C-47B5-A4FB-CAE4C0EC96AF}" srcOrd="1" destOrd="0" presId="urn:microsoft.com/office/officeart/2005/8/layout/equation2"/>
    <dgm:cxn modelId="{7B106F96-6317-4779-99E0-DADD77FC253A}" type="presOf" srcId="{3D5B8A51-8101-412E-8FC3-BD622F603336}" destId="{8692CF53-E4DC-4AF9-8F8A-CF7D220DD53D}" srcOrd="0" destOrd="0" presId="urn:microsoft.com/office/officeart/2005/8/layout/equation2"/>
    <dgm:cxn modelId="{BE1688EF-BA15-40B9-9F76-98F3DC6BD0D5}" type="presOf" srcId="{59EEA2F8-EBA4-40FE-A682-D5511D1D0A24}" destId="{1F2A1114-3BE6-4BF6-8EF6-10FC71AFC3B6}" srcOrd="0" destOrd="0" presId="urn:microsoft.com/office/officeart/2005/8/layout/equation2"/>
    <dgm:cxn modelId="{35481FBA-A75B-4C21-8C20-0212EC76DD59}" type="presParOf" srcId="{8692CF53-E4DC-4AF9-8F8A-CF7D220DD53D}" destId="{1252451D-F8A5-401F-80FE-547868133C60}" srcOrd="0" destOrd="0" presId="urn:microsoft.com/office/officeart/2005/8/layout/equation2"/>
    <dgm:cxn modelId="{6285D9B8-9152-4672-863C-37FA10B48CC5}" type="presParOf" srcId="{1252451D-F8A5-401F-80FE-547868133C60}" destId="{FE76D282-31E4-4279-A8E7-EE349AB07CE6}" srcOrd="0" destOrd="0" presId="urn:microsoft.com/office/officeart/2005/8/layout/equation2"/>
    <dgm:cxn modelId="{861B48FC-534D-44FA-AE94-EF37DEDE61FC}" type="presParOf" srcId="{1252451D-F8A5-401F-80FE-547868133C60}" destId="{4A813350-2DBE-4CE3-B2DA-D20DC7C80A5F}" srcOrd="1" destOrd="0" presId="urn:microsoft.com/office/officeart/2005/8/layout/equation2"/>
    <dgm:cxn modelId="{9E4BCAC0-2BA5-446A-9E75-3EC2C904B3AB}" type="presParOf" srcId="{1252451D-F8A5-401F-80FE-547868133C60}" destId="{AC96507F-2F58-4D7F-9FBB-8D38D0B7DAFC}" srcOrd="2" destOrd="0" presId="urn:microsoft.com/office/officeart/2005/8/layout/equation2"/>
    <dgm:cxn modelId="{BB857122-D8C1-4F44-868F-3705E3D686BB}" type="presParOf" srcId="{1252451D-F8A5-401F-80FE-547868133C60}" destId="{E83297DF-B9A7-424F-85F5-8CBC88980E0B}" srcOrd="3" destOrd="0" presId="urn:microsoft.com/office/officeart/2005/8/layout/equation2"/>
    <dgm:cxn modelId="{EE13B976-5CC6-4D32-875A-AF2F843D2346}" type="presParOf" srcId="{1252451D-F8A5-401F-80FE-547868133C60}" destId="{5567DBAD-4D0E-4818-AF98-006454816AC2}" srcOrd="4" destOrd="0" presId="urn:microsoft.com/office/officeart/2005/8/layout/equation2"/>
    <dgm:cxn modelId="{80801ADA-0D61-46CC-9328-D1E8F05ED515}" type="presParOf" srcId="{8692CF53-E4DC-4AF9-8F8A-CF7D220DD53D}" destId="{19461702-558D-4EC9-8462-B1D4E9182574}" srcOrd="1" destOrd="0" presId="urn:microsoft.com/office/officeart/2005/8/layout/equation2"/>
    <dgm:cxn modelId="{50F61D45-30B9-4D60-BC65-CEC24FCCAC6F}" type="presParOf" srcId="{19461702-558D-4EC9-8462-B1D4E9182574}" destId="{CAF0080B-626C-47B5-A4FB-CAE4C0EC96AF}" srcOrd="0" destOrd="0" presId="urn:microsoft.com/office/officeart/2005/8/layout/equation2"/>
    <dgm:cxn modelId="{F3E70FC7-5A02-4C58-BB74-3A948C3D11A9}" type="presParOf" srcId="{8692CF53-E4DC-4AF9-8F8A-CF7D220DD53D}" destId="{1F2A1114-3BE6-4BF6-8EF6-10FC71AFC3B6}" srcOrd="2" destOrd="0" presId="urn:microsoft.com/office/officeart/2005/8/layout/equation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D5B8A51-8101-412E-8FC3-BD622F603336}" type="doc">
      <dgm:prSet loTypeId="urn:microsoft.com/office/officeart/2005/8/layout/equation2" loCatId="relationship" qsTypeId="urn:microsoft.com/office/officeart/2005/8/quickstyle/simple1" qsCatId="simple" csTypeId="urn:microsoft.com/office/officeart/2005/8/colors/accent6_1" csCatId="accent6" phldr="1"/>
      <dgm:spPr/>
    </dgm:pt>
    <dgm:pt modelId="{6462CDDE-0B8A-490D-8D2C-246D2536EB4C}">
      <dgm:prSet phldrT="[Text]"/>
      <dgm:spPr/>
      <dgm:t>
        <a:bodyPr/>
        <a:lstStyle/>
        <a:p>
          <a:r>
            <a:rPr lang="cs-CZ" dirty="0" smtClean="0"/>
            <a:t>Protější strany jsou rovnoběžné</a:t>
          </a:r>
          <a:endParaRPr lang="cs-CZ" dirty="0"/>
        </a:p>
      </dgm:t>
    </dgm:pt>
    <dgm:pt modelId="{9230EEEE-8EE5-4570-9BD9-1814D175A536}" type="parTrans" cxnId="{1BA50494-895B-4D01-826D-7458D75DCA2A}">
      <dgm:prSet/>
      <dgm:spPr/>
      <dgm:t>
        <a:bodyPr/>
        <a:lstStyle/>
        <a:p>
          <a:endParaRPr lang="cs-CZ"/>
        </a:p>
      </dgm:t>
    </dgm:pt>
    <dgm:pt modelId="{8E0B5A48-0AE8-4BF0-8A86-43AE7E48CAB4}" type="sibTrans" cxnId="{1BA50494-895B-4D01-826D-7458D75DCA2A}">
      <dgm:prSet/>
      <dgm:spPr/>
      <dgm:t>
        <a:bodyPr/>
        <a:lstStyle/>
        <a:p>
          <a:endParaRPr lang="cs-CZ"/>
        </a:p>
      </dgm:t>
    </dgm:pt>
    <dgm:pt modelId="{2C01B2EE-43EF-43BB-AB97-E6B681170D8B}">
      <dgm:prSet phldrT="[Text]"/>
      <dgm:spPr/>
      <dgm:t>
        <a:bodyPr/>
        <a:lstStyle/>
        <a:p>
          <a:r>
            <a:rPr lang="cs-CZ" dirty="0" smtClean="0"/>
            <a:t>Protější strany jsou stejně dlouhé</a:t>
          </a:r>
          <a:endParaRPr lang="cs-CZ" dirty="0"/>
        </a:p>
      </dgm:t>
    </dgm:pt>
    <dgm:pt modelId="{8E13BDFD-B4C4-4C34-9015-0113BF9950C6}" type="parTrans" cxnId="{6391A585-2983-49F2-8FAE-1F08187A0590}">
      <dgm:prSet/>
      <dgm:spPr/>
      <dgm:t>
        <a:bodyPr/>
        <a:lstStyle/>
        <a:p>
          <a:endParaRPr lang="cs-CZ"/>
        </a:p>
      </dgm:t>
    </dgm:pt>
    <dgm:pt modelId="{ED7D0999-CA1C-4148-B838-B90600DA551E}" type="sibTrans" cxnId="{6391A585-2983-49F2-8FAE-1F08187A0590}">
      <dgm:prSet/>
      <dgm:spPr/>
      <dgm:t>
        <a:bodyPr/>
        <a:lstStyle/>
        <a:p>
          <a:endParaRPr lang="cs-CZ"/>
        </a:p>
      </dgm:t>
    </dgm:pt>
    <dgm:pt modelId="{59EEA2F8-EBA4-40FE-A682-D5511D1D0A24}">
      <dgm:prSet phldrT="[Text]"/>
      <dgm:spPr/>
      <dgm:t>
        <a:bodyPr/>
        <a:lstStyle/>
        <a:p>
          <a:r>
            <a:rPr lang="cs-CZ" dirty="0" smtClean="0"/>
            <a:t>ROVNOBĚŽNÍK</a:t>
          </a:r>
          <a:endParaRPr lang="cs-CZ" dirty="0"/>
        </a:p>
      </dgm:t>
    </dgm:pt>
    <dgm:pt modelId="{FDF0D3AC-0535-4C1F-9DAD-9A6837C19546}" type="parTrans" cxnId="{4A5F7CB5-E345-46F1-B009-109F167E6100}">
      <dgm:prSet/>
      <dgm:spPr/>
      <dgm:t>
        <a:bodyPr/>
        <a:lstStyle/>
        <a:p>
          <a:endParaRPr lang="cs-CZ"/>
        </a:p>
      </dgm:t>
    </dgm:pt>
    <dgm:pt modelId="{9B353336-F9C3-4F77-B2E4-AF592A97F9B3}" type="sibTrans" cxnId="{4A5F7CB5-E345-46F1-B009-109F167E6100}">
      <dgm:prSet/>
      <dgm:spPr/>
      <dgm:t>
        <a:bodyPr/>
        <a:lstStyle/>
        <a:p>
          <a:endParaRPr lang="cs-CZ"/>
        </a:p>
      </dgm:t>
    </dgm:pt>
    <dgm:pt modelId="{8692CF53-E4DC-4AF9-8F8A-CF7D220DD53D}" type="pres">
      <dgm:prSet presAssocID="{3D5B8A51-8101-412E-8FC3-BD622F603336}" presName="Name0" presStyleCnt="0">
        <dgm:presLayoutVars>
          <dgm:dir/>
          <dgm:resizeHandles val="exact"/>
        </dgm:presLayoutVars>
      </dgm:prSet>
      <dgm:spPr/>
    </dgm:pt>
    <dgm:pt modelId="{1252451D-F8A5-401F-80FE-547868133C60}" type="pres">
      <dgm:prSet presAssocID="{3D5B8A51-8101-412E-8FC3-BD622F603336}" presName="vNodes" presStyleCnt="0"/>
      <dgm:spPr/>
    </dgm:pt>
    <dgm:pt modelId="{FE76D282-31E4-4279-A8E7-EE349AB07CE6}" type="pres">
      <dgm:prSet presAssocID="{6462CDDE-0B8A-490D-8D2C-246D2536EB4C}" presName="node" presStyleLbl="node1" presStyleIdx="0" presStyleCnt="3">
        <dgm:presLayoutVars>
          <dgm:bulletEnabled val="1"/>
        </dgm:presLayoutVars>
      </dgm:prSet>
      <dgm:spPr/>
    </dgm:pt>
    <dgm:pt modelId="{4A813350-2DBE-4CE3-B2DA-D20DC7C80A5F}" type="pres">
      <dgm:prSet presAssocID="{8E0B5A48-0AE8-4BF0-8A86-43AE7E48CAB4}" presName="spacerT" presStyleCnt="0"/>
      <dgm:spPr/>
    </dgm:pt>
    <dgm:pt modelId="{AC96507F-2F58-4D7F-9FBB-8D38D0B7DAFC}" type="pres">
      <dgm:prSet presAssocID="{8E0B5A48-0AE8-4BF0-8A86-43AE7E48CAB4}" presName="sibTrans" presStyleLbl="sibTrans2D1" presStyleIdx="0" presStyleCnt="2"/>
      <dgm:spPr/>
    </dgm:pt>
    <dgm:pt modelId="{E83297DF-B9A7-424F-85F5-8CBC88980E0B}" type="pres">
      <dgm:prSet presAssocID="{8E0B5A48-0AE8-4BF0-8A86-43AE7E48CAB4}" presName="spacerB" presStyleCnt="0"/>
      <dgm:spPr/>
    </dgm:pt>
    <dgm:pt modelId="{5567DBAD-4D0E-4818-AF98-006454816AC2}" type="pres">
      <dgm:prSet presAssocID="{2C01B2EE-43EF-43BB-AB97-E6B681170D8B}" presName="node" presStyleLbl="node1" presStyleIdx="1" presStyleCnt="3">
        <dgm:presLayoutVars>
          <dgm:bulletEnabled val="1"/>
        </dgm:presLayoutVars>
      </dgm:prSet>
      <dgm:spPr/>
    </dgm:pt>
    <dgm:pt modelId="{19461702-558D-4EC9-8462-B1D4E9182574}" type="pres">
      <dgm:prSet presAssocID="{3D5B8A51-8101-412E-8FC3-BD622F603336}" presName="sibTransLast" presStyleLbl="sibTrans2D1" presStyleIdx="1" presStyleCnt="2"/>
      <dgm:spPr/>
    </dgm:pt>
    <dgm:pt modelId="{CAF0080B-626C-47B5-A4FB-CAE4C0EC96AF}" type="pres">
      <dgm:prSet presAssocID="{3D5B8A51-8101-412E-8FC3-BD622F603336}" presName="connectorText" presStyleLbl="sibTrans2D1" presStyleIdx="1" presStyleCnt="2"/>
      <dgm:spPr/>
    </dgm:pt>
    <dgm:pt modelId="{1F2A1114-3BE6-4BF6-8EF6-10FC71AFC3B6}" type="pres">
      <dgm:prSet presAssocID="{3D5B8A51-8101-412E-8FC3-BD622F603336}" presName="lastNode" presStyleLbl="node1" presStyleIdx="2" presStyleCnt="3">
        <dgm:presLayoutVars>
          <dgm:bulletEnabled val="1"/>
        </dgm:presLayoutVars>
      </dgm:prSet>
      <dgm:spPr/>
    </dgm:pt>
  </dgm:ptLst>
  <dgm:cxnLst>
    <dgm:cxn modelId="{4A5F7CB5-E345-46F1-B009-109F167E6100}" srcId="{3D5B8A51-8101-412E-8FC3-BD622F603336}" destId="{59EEA2F8-EBA4-40FE-A682-D5511D1D0A24}" srcOrd="2" destOrd="0" parTransId="{FDF0D3AC-0535-4C1F-9DAD-9A6837C19546}" sibTransId="{9B353336-F9C3-4F77-B2E4-AF592A97F9B3}"/>
    <dgm:cxn modelId="{1BA50494-895B-4D01-826D-7458D75DCA2A}" srcId="{3D5B8A51-8101-412E-8FC3-BD622F603336}" destId="{6462CDDE-0B8A-490D-8D2C-246D2536EB4C}" srcOrd="0" destOrd="0" parTransId="{9230EEEE-8EE5-4570-9BD9-1814D175A536}" sibTransId="{8E0B5A48-0AE8-4BF0-8A86-43AE7E48CAB4}"/>
    <dgm:cxn modelId="{6391A585-2983-49F2-8FAE-1F08187A0590}" srcId="{3D5B8A51-8101-412E-8FC3-BD622F603336}" destId="{2C01B2EE-43EF-43BB-AB97-E6B681170D8B}" srcOrd="1" destOrd="0" parTransId="{8E13BDFD-B4C4-4C34-9015-0113BF9950C6}" sibTransId="{ED7D0999-CA1C-4148-B838-B90600DA551E}"/>
    <dgm:cxn modelId="{29CC72AB-2764-46BC-B067-BB46FD6C5250}" type="presOf" srcId="{2C01B2EE-43EF-43BB-AB97-E6B681170D8B}" destId="{5567DBAD-4D0E-4818-AF98-006454816AC2}" srcOrd="0" destOrd="0" presId="urn:microsoft.com/office/officeart/2005/8/layout/equation2"/>
    <dgm:cxn modelId="{42AED195-08B5-41B6-A348-8CFFF3A96F60}" type="presOf" srcId="{59EEA2F8-EBA4-40FE-A682-D5511D1D0A24}" destId="{1F2A1114-3BE6-4BF6-8EF6-10FC71AFC3B6}" srcOrd="0" destOrd="0" presId="urn:microsoft.com/office/officeart/2005/8/layout/equation2"/>
    <dgm:cxn modelId="{94843C4D-9ADA-4C19-B921-C40AC4BC8677}" type="presOf" srcId="{8E0B5A48-0AE8-4BF0-8A86-43AE7E48CAB4}" destId="{AC96507F-2F58-4D7F-9FBB-8D38D0B7DAFC}" srcOrd="0" destOrd="0" presId="urn:microsoft.com/office/officeart/2005/8/layout/equation2"/>
    <dgm:cxn modelId="{D8C1D9EA-7E32-4B17-86B2-0C83DF049CD1}" type="presOf" srcId="{ED7D0999-CA1C-4148-B838-B90600DA551E}" destId="{19461702-558D-4EC9-8462-B1D4E9182574}" srcOrd="0" destOrd="0" presId="urn:microsoft.com/office/officeart/2005/8/layout/equation2"/>
    <dgm:cxn modelId="{6E17EDC5-4D43-46E4-BFDB-381D4E76FC02}" type="presOf" srcId="{3D5B8A51-8101-412E-8FC3-BD622F603336}" destId="{8692CF53-E4DC-4AF9-8F8A-CF7D220DD53D}" srcOrd="0" destOrd="0" presId="urn:microsoft.com/office/officeart/2005/8/layout/equation2"/>
    <dgm:cxn modelId="{A076DCFC-13DA-49B4-838B-802B34301FF5}" type="presOf" srcId="{6462CDDE-0B8A-490D-8D2C-246D2536EB4C}" destId="{FE76D282-31E4-4279-A8E7-EE349AB07CE6}" srcOrd="0" destOrd="0" presId="urn:microsoft.com/office/officeart/2005/8/layout/equation2"/>
    <dgm:cxn modelId="{9AE22EF6-AAE1-44F5-ABEE-CEF4F416739B}" type="presOf" srcId="{ED7D0999-CA1C-4148-B838-B90600DA551E}" destId="{CAF0080B-626C-47B5-A4FB-CAE4C0EC96AF}" srcOrd="1" destOrd="0" presId="urn:microsoft.com/office/officeart/2005/8/layout/equation2"/>
    <dgm:cxn modelId="{D58A7DCB-01F0-4F82-82C6-C65345EA73FD}" type="presParOf" srcId="{8692CF53-E4DC-4AF9-8F8A-CF7D220DD53D}" destId="{1252451D-F8A5-401F-80FE-547868133C60}" srcOrd="0" destOrd="0" presId="urn:microsoft.com/office/officeart/2005/8/layout/equation2"/>
    <dgm:cxn modelId="{D92C228D-651A-4973-814C-DED919F2176E}" type="presParOf" srcId="{1252451D-F8A5-401F-80FE-547868133C60}" destId="{FE76D282-31E4-4279-A8E7-EE349AB07CE6}" srcOrd="0" destOrd="0" presId="urn:microsoft.com/office/officeart/2005/8/layout/equation2"/>
    <dgm:cxn modelId="{BBBE3CBA-E5C4-48AD-B4C8-319296A19942}" type="presParOf" srcId="{1252451D-F8A5-401F-80FE-547868133C60}" destId="{4A813350-2DBE-4CE3-B2DA-D20DC7C80A5F}" srcOrd="1" destOrd="0" presId="urn:microsoft.com/office/officeart/2005/8/layout/equation2"/>
    <dgm:cxn modelId="{34570A01-E550-4096-A45E-B7E0BA49D793}" type="presParOf" srcId="{1252451D-F8A5-401F-80FE-547868133C60}" destId="{AC96507F-2F58-4D7F-9FBB-8D38D0B7DAFC}" srcOrd="2" destOrd="0" presId="urn:microsoft.com/office/officeart/2005/8/layout/equation2"/>
    <dgm:cxn modelId="{ACF38DC9-76C4-4386-86DF-102B9EE10133}" type="presParOf" srcId="{1252451D-F8A5-401F-80FE-547868133C60}" destId="{E83297DF-B9A7-424F-85F5-8CBC88980E0B}" srcOrd="3" destOrd="0" presId="urn:microsoft.com/office/officeart/2005/8/layout/equation2"/>
    <dgm:cxn modelId="{854ECF0C-2ED0-477F-81E8-B4C8BE4E3898}" type="presParOf" srcId="{1252451D-F8A5-401F-80FE-547868133C60}" destId="{5567DBAD-4D0E-4818-AF98-006454816AC2}" srcOrd="4" destOrd="0" presId="urn:microsoft.com/office/officeart/2005/8/layout/equation2"/>
    <dgm:cxn modelId="{30358BE2-9EAD-472C-BAD6-1B84C3FFE88A}" type="presParOf" srcId="{8692CF53-E4DC-4AF9-8F8A-CF7D220DD53D}" destId="{19461702-558D-4EC9-8462-B1D4E9182574}" srcOrd="1" destOrd="0" presId="urn:microsoft.com/office/officeart/2005/8/layout/equation2"/>
    <dgm:cxn modelId="{1E904B68-8AE1-45DD-A066-9F8A6DA8C0E4}" type="presParOf" srcId="{19461702-558D-4EC9-8462-B1D4E9182574}" destId="{CAF0080B-626C-47B5-A4FB-CAE4C0EC96AF}" srcOrd="0" destOrd="0" presId="urn:microsoft.com/office/officeart/2005/8/layout/equation2"/>
    <dgm:cxn modelId="{F2737B06-43B8-4CF9-B733-4CE6A8927D67}" type="presParOf" srcId="{8692CF53-E4DC-4AF9-8F8A-CF7D220DD53D}" destId="{1F2A1114-3BE6-4BF6-8EF6-10FC71AFC3B6}" srcOrd="2" destOrd="0" presId="urn:microsoft.com/office/officeart/2005/8/layout/equation2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D5B8A51-8101-412E-8FC3-BD622F603336}" type="doc">
      <dgm:prSet loTypeId="urn:microsoft.com/office/officeart/2005/8/layout/equation2" loCatId="relationship" qsTypeId="urn:microsoft.com/office/officeart/2005/8/quickstyle/simple1" qsCatId="simple" csTypeId="urn:microsoft.com/office/officeart/2005/8/colors/accent1_1" csCatId="accent1" phldr="1"/>
      <dgm:spPr/>
    </dgm:pt>
    <dgm:pt modelId="{6462CDDE-0B8A-490D-8D2C-246D2536EB4C}">
      <dgm:prSet phldrT="[Text]"/>
      <dgm:spPr/>
      <dgm:t>
        <a:bodyPr/>
        <a:lstStyle/>
        <a:p>
          <a:r>
            <a:rPr lang="cs-CZ" dirty="0" smtClean="0"/>
            <a:t>Protější strany jsou rovnoběžné</a:t>
          </a:r>
          <a:endParaRPr lang="cs-CZ" dirty="0"/>
        </a:p>
      </dgm:t>
    </dgm:pt>
    <dgm:pt modelId="{9230EEEE-8EE5-4570-9BD9-1814D175A536}" type="parTrans" cxnId="{1BA50494-895B-4D01-826D-7458D75DCA2A}">
      <dgm:prSet/>
      <dgm:spPr/>
      <dgm:t>
        <a:bodyPr/>
        <a:lstStyle/>
        <a:p>
          <a:endParaRPr lang="cs-CZ"/>
        </a:p>
      </dgm:t>
    </dgm:pt>
    <dgm:pt modelId="{8E0B5A48-0AE8-4BF0-8A86-43AE7E48CAB4}" type="sibTrans" cxnId="{1BA50494-895B-4D01-826D-7458D75DCA2A}">
      <dgm:prSet/>
      <dgm:spPr/>
      <dgm:t>
        <a:bodyPr/>
        <a:lstStyle/>
        <a:p>
          <a:endParaRPr lang="cs-CZ"/>
        </a:p>
      </dgm:t>
    </dgm:pt>
    <dgm:pt modelId="{2C01B2EE-43EF-43BB-AB97-E6B681170D8B}">
      <dgm:prSet phldrT="[Text]"/>
      <dgm:spPr/>
      <dgm:t>
        <a:bodyPr/>
        <a:lstStyle/>
        <a:p>
          <a:r>
            <a:rPr lang="cs-CZ" dirty="0" smtClean="0"/>
            <a:t>Protější strany jsou stejně dlouhé</a:t>
          </a:r>
          <a:endParaRPr lang="cs-CZ" dirty="0"/>
        </a:p>
      </dgm:t>
    </dgm:pt>
    <dgm:pt modelId="{8E13BDFD-B4C4-4C34-9015-0113BF9950C6}" type="parTrans" cxnId="{6391A585-2983-49F2-8FAE-1F08187A0590}">
      <dgm:prSet/>
      <dgm:spPr/>
      <dgm:t>
        <a:bodyPr/>
        <a:lstStyle/>
        <a:p>
          <a:endParaRPr lang="cs-CZ"/>
        </a:p>
      </dgm:t>
    </dgm:pt>
    <dgm:pt modelId="{ED7D0999-CA1C-4148-B838-B90600DA551E}" type="sibTrans" cxnId="{6391A585-2983-49F2-8FAE-1F08187A0590}">
      <dgm:prSet/>
      <dgm:spPr/>
      <dgm:t>
        <a:bodyPr/>
        <a:lstStyle/>
        <a:p>
          <a:endParaRPr lang="cs-CZ"/>
        </a:p>
      </dgm:t>
    </dgm:pt>
    <dgm:pt modelId="{59EEA2F8-EBA4-40FE-A682-D5511D1D0A24}">
      <dgm:prSet phldrT="[Text]"/>
      <dgm:spPr/>
      <dgm:t>
        <a:bodyPr/>
        <a:lstStyle/>
        <a:p>
          <a:r>
            <a:rPr lang="cs-CZ" dirty="0" smtClean="0"/>
            <a:t>ROVNOBĚŽNÍK</a:t>
          </a:r>
          <a:endParaRPr lang="cs-CZ" dirty="0"/>
        </a:p>
      </dgm:t>
    </dgm:pt>
    <dgm:pt modelId="{FDF0D3AC-0535-4C1F-9DAD-9A6837C19546}" type="parTrans" cxnId="{4A5F7CB5-E345-46F1-B009-109F167E6100}">
      <dgm:prSet/>
      <dgm:spPr/>
      <dgm:t>
        <a:bodyPr/>
        <a:lstStyle/>
        <a:p>
          <a:endParaRPr lang="cs-CZ"/>
        </a:p>
      </dgm:t>
    </dgm:pt>
    <dgm:pt modelId="{9B353336-F9C3-4F77-B2E4-AF592A97F9B3}" type="sibTrans" cxnId="{4A5F7CB5-E345-46F1-B009-109F167E6100}">
      <dgm:prSet/>
      <dgm:spPr/>
      <dgm:t>
        <a:bodyPr/>
        <a:lstStyle/>
        <a:p>
          <a:endParaRPr lang="cs-CZ"/>
        </a:p>
      </dgm:t>
    </dgm:pt>
    <dgm:pt modelId="{8692CF53-E4DC-4AF9-8F8A-CF7D220DD53D}" type="pres">
      <dgm:prSet presAssocID="{3D5B8A51-8101-412E-8FC3-BD622F603336}" presName="Name0" presStyleCnt="0">
        <dgm:presLayoutVars>
          <dgm:dir/>
          <dgm:resizeHandles val="exact"/>
        </dgm:presLayoutVars>
      </dgm:prSet>
      <dgm:spPr/>
    </dgm:pt>
    <dgm:pt modelId="{1252451D-F8A5-401F-80FE-547868133C60}" type="pres">
      <dgm:prSet presAssocID="{3D5B8A51-8101-412E-8FC3-BD622F603336}" presName="vNodes" presStyleCnt="0"/>
      <dgm:spPr/>
    </dgm:pt>
    <dgm:pt modelId="{FE76D282-31E4-4279-A8E7-EE349AB07CE6}" type="pres">
      <dgm:prSet presAssocID="{6462CDDE-0B8A-490D-8D2C-246D2536EB4C}" presName="node" presStyleLbl="node1" presStyleIdx="0" presStyleCnt="3">
        <dgm:presLayoutVars>
          <dgm:bulletEnabled val="1"/>
        </dgm:presLayoutVars>
      </dgm:prSet>
      <dgm:spPr/>
    </dgm:pt>
    <dgm:pt modelId="{4A813350-2DBE-4CE3-B2DA-D20DC7C80A5F}" type="pres">
      <dgm:prSet presAssocID="{8E0B5A48-0AE8-4BF0-8A86-43AE7E48CAB4}" presName="spacerT" presStyleCnt="0"/>
      <dgm:spPr/>
    </dgm:pt>
    <dgm:pt modelId="{AC96507F-2F58-4D7F-9FBB-8D38D0B7DAFC}" type="pres">
      <dgm:prSet presAssocID="{8E0B5A48-0AE8-4BF0-8A86-43AE7E48CAB4}" presName="sibTrans" presStyleLbl="sibTrans2D1" presStyleIdx="0" presStyleCnt="2"/>
      <dgm:spPr/>
    </dgm:pt>
    <dgm:pt modelId="{E83297DF-B9A7-424F-85F5-8CBC88980E0B}" type="pres">
      <dgm:prSet presAssocID="{8E0B5A48-0AE8-4BF0-8A86-43AE7E48CAB4}" presName="spacerB" presStyleCnt="0"/>
      <dgm:spPr/>
    </dgm:pt>
    <dgm:pt modelId="{5567DBAD-4D0E-4818-AF98-006454816AC2}" type="pres">
      <dgm:prSet presAssocID="{2C01B2EE-43EF-43BB-AB97-E6B681170D8B}" presName="node" presStyleLbl="node1" presStyleIdx="1" presStyleCnt="3">
        <dgm:presLayoutVars>
          <dgm:bulletEnabled val="1"/>
        </dgm:presLayoutVars>
      </dgm:prSet>
      <dgm:spPr/>
    </dgm:pt>
    <dgm:pt modelId="{19461702-558D-4EC9-8462-B1D4E9182574}" type="pres">
      <dgm:prSet presAssocID="{3D5B8A51-8101-412E-8FC3-BD622F603336}" presName="sibTransLast" presStyleLbl="sibTrans2D1" presStyleIdx="1" presStyleCnt="2"/>
      <dgm:spPr/>
    </dgm:pt>
    <dgm:pt modelId="{CAF0080B-626C-47B5-A4FB-CAE4C0EC96AF}" type="pres">
      <dgm:prSet presAssocID="{3D5B8A51-8101-412E-8FC3-BD622F603336}" presName="connectorText" presStyleLbl="sibTrans2D1" presStyleIdx="1" presStyleCnt="2"/>
      <dgm:spPr/>
    </dgm:pt>
    <dgm:pt modelId="{1F2A1114-3BE6-4BF6-8EF6-10FC71AFC3B6}" type="pres">
      <dgm:prSet presAssocID="{3D5B8A51-8101-412E-8FC3-BD622F603336}" presName="lastNode" presStyleLbl="node1" presStyleIdx="2" presStyleCnt="3">
        <dgm:presLayoutVars>
          <dgm:bulletEnabled val="1"/>
        </dgm:presLayoutVars>
      </dgm:prSet>
      <dgm:spPr/>
    </dgm:pt>
  </dgm:ptLst>
  <dgm:cxnLst>
    <dgm:cxn modelId="{4A5F7CB5-E345-46F1-B009-109F167E6100}" srcId="{3D5B8A51-8101-412E-8FC3-BD622F603336}" destId="{59EEA2F8-EBA4-40FE-A682-D5511D1D0A24}" srcOrd="2" destOrd="0" parTransId="{FDF0D3AC-0535-4C1F-9DAD-9A6837C19546}" sibTransId="{9B353336-F9C3-4F77-B2E4-AF592A97F9B3}"/>
    <dgm:cxn modelId="{9DBC44D7-B697-4AB9-9BF2-B04EB8474878}" type="presOf" srcId="{ED7D0999-CA1C-4148-B838-B90600DA551E}" destId="{CAF0080B-626C-47B5-A4FB-CAE4C0EC96AF}" srcOrd="1" destOrd="0" presId="urn:microsoft.com/office/officeart/2005/8/layout/equation2"/>
    <dgm:cxn modelId="{C4099856-E9F8-477E-8D6E-BF7B6192D07B}" type="presOf" srcId="{59EEA2F8-EBA4-40FE-A682-D5511D1D0A24}" destId="{1F2A1114-3BE6-4BF6-8EF6-10FC71AFC3B6}" srcOrd="0" destOrd="0" presId="urn:microsoft.com/office/officeart/2005/8/layout/equation2"/>
    <dgm:cxn modelId="{1BA50494-895B-4D01-826D-7458D75DCA2A}" srcId="{3D5B8A51-8101-412E-8FC3-BD622F603336}" destId="{6462CDDE-0B8A-490D-8D2C-246D2536EB4C}" srcOrd="0" destOrd="0" parTransId="{9230EEEE-8EE5-4570-9BD9-1814D175A536}" sibTransId="{8E0B5A48-0AE8-4BF0-8A86-43AE7E48CAB4}"/>
    <dgm:cxn modelId="{6391A585-2983-49F2-8FAE-1F08187A0590}" srcId="{3D5B8A51-8101-412E-8FC3-BD622F603336}" destId="{2C01B2EE-43EF-43BB-AB97-E6B681170D8B}" srcOrd="1" destOrd="0" parTransId="{8E13BDFD-B4C4-4C34-9015-0113BF9950C6}" sibTransId="{ED7D0999-CA1C-4148-B838-B90600DA551E}"/>
    <dgm:cxn modelId="{8089D56B-6289-4DE0-B2D5-72AA9A1E4D03}" type="presOf" srcId="{ED7D0999-CA1C-4148-B838-B90600DA551E}" destId="{19461702-558D-4EC9-8462-B1D4E9182574}" srcOrd="0" destOrd="0" presId="urn:microsoft.com/office/officeart/2005/8/layout/equation2"/>
    <dgm:cxn modelId="{58CB6944-3595-49C9-BCAF-CD47D3E7BDDA}" type="presOf" srcId="{3D5B8A51-8101-412E-8FC3-BD622F603336}" destId="{8692CF53-E4DC-4AF9-8F8A-CF7D220DD53D}" srcOrd="0" destOrd="0" presId="urn:microsoft.com/office/officeart/2005/8/layout/equation2"/>
    <dgm:cxn modelId="{DF3A1DBE-611E-48CA-9FD3-65D41B06D635}" type="presOf" srcId="{6462CDDE-0B8A-490D-8D2C-246D2536EB4C}" destId="{FE76D282-31E4-4279-A8E7-EE349AB07CE6}" srcOrd="0" destOrd="0" presId="urn:microsoft.com/office/officeart/2005/8/layout/equation2"/>
    <dgm:cxn modelId="{D10BE099-6EE5-4B8D-99DB-08AA8C1CC599}" type="presOf" srcId="{8E0B5A48-0AE8-4BF0-8A86-43AE7E48CAB4}" destId="{AC96507F-2F58-4D7F-9FBB-8D38D0B7DAFC}" srcOrd="0" destOrd="0" presId="urn:microsoft.com/office/officeart/2005/8/layout/equation2"/>
    <dgm:cxn modelId="{D200B3CD-840C-45E0-8640-D235170C4431}" type="presOf" srcId="{2C01B2EE-43EF-43BB-AB97-E6B681170D8B}" destId="{5567DBAD-4D0E-4818-AF98-006454816AC2}" srcOrd="0" destOrd="0" presId="urn:microsoft.com/office/officeart/2005/8/layout/equation2"/>
    <dgm:cxn modelId="{B0FE25BC-AB46-4E7F-9B6A-C856FEBDA8FA}" type="presParOf" srcId="{8692CF53-E4DC-4AF9-8F8A-CF7D220DD53D}" destId="{1252451D-F8A5-401F-80FE-547868133C60}" srcOrd="0" destOrd="0" presId="urn:microsoft.com/office/officeart/2005/8/layout/equation2"/>
    <dgm:cxn modelId="{CCD38B53-DF1A-491D-A27C-392C50A666F4}" type="presParOf" srcId="{1252451D-F8A5-401F-80FE-547868133C60}" destId="{FE76D282-31E4-4279-A8E7-EE349AB07CE6}" srcOrd="0" destOrd="0" presId="urn:microsoft.com/office/officeart/2005/8/layout/equation2"/>
    <dgm:cxn modelId="{F7BA7CDD-B783-4771-BA8F-F690BAEFA2DD}" type="presParOf" srcId="{1252451D-F8A5-401F-80FE-547868133C60}" destId="{4A813350-2DBE-4CE3-B2DA-D20DC7C80A5F}" srcOrd="1" destOrd="0" presId="urn:microsoft.com/office/officeart/2005/8/layout/equation2"/>
    <dgm:cxn modelId="{9B7BFEE6-EDA3-430A-8238-76FC131800B2}" type="presParOf" srcId="{1252451D-F8A5-401F-80FE-547868133C60}" destId="{AC96507F-2F58-4D7F-9FBB-8D38D0B7DAFC}" srcOrd="2" destOrd="0" presId="urn:microsoft.com/office/officeart/2005/8/layout/equation2"/>
    <dgm:cxn modelId="{D5EB0FC0-6FB1-4925-8F7B-4F893FE3CFD0}" type="presParOf" srcId="{1252451D-F8A5-401F-80FE-547868133C60}" destId="{E83297DF-B9A7-424F-85F5-8CBC88980E0B}" srcOrd="3" destOrd="0" presId="urn:microsoft.com/office/officeart/2005/8/layout/equation2"/>
    <dgm:cxn modelId="{025D536E-4493-48B6-9206-E3325FD38B4E}" type="presParOf" srcId="{1252451D-F8A5-401F-80FE-547868133C60}" destId="{5567DBAD-4D0E-4818-AF98-006454816AC2}" srcOrd="4" destOrd="0" presId="urn:microsoft.com/office/officeart/2005/8/layout/equation2"/>
    <dgm:cxn modelId="{84A88256-C0A1-4DE1-B13C-02DEFAF68F09}" type="presParOf" srcId="{8692CF53-E4DC-4AF9-8F8A-CF7D220DD53D}" destId="{19461702-558D-4EC9-8462-B1D4E9182574}" srcOrd="1" destOrd="0" presId="urn:microsoft.com/office/officeart/2005/8/layout/equation2"/>
    <dgm:cxn modelId="{098258AC-F54D-4F9A-B26B-D6BF0D3B53A8}" type="presParOf" srcId="{19461702-558D-4EC9-8462-B1D4E9182574}" destId="{CAF0080B-626C-47B5-A4FB-CAE4C0EC96AF}" srcOrd="0" destOrd="0" presId="urn:microsoft.com/office/officeart/2005/8/layout/equation2"/>
    <dgm:cxn modelId="{D0796FFC-7DFF-421F-AECA-67ABA062DB78}" type="presParOf" srcId="{8692CF53-E4DC-4AF9-8F8A-CF7D220DD53D}" destId="{1F2A1114-3BE6-4BF6-8EF6-10FC71AFC3B6}" srcOrd="2" destOrd="0" presId="urn:microsoft.com/office/officeart/2005/8/layout/equation2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D5B8A51-8101-412E-8FC3-BD622F603336}" type="doc">
      <dgm:prSet loTypeId="urn:microsoft.com/office/officeart/2005/8/layout/equation2" loCatId="relationship" qsTypeId="urn:microsoft.com/office/officeart/2005/8/quickstyle/simple1" qsCatId="simple" csTypeId="urn:microsoft.com/office/officeart/2005/8/colors/accent3_1" csCatId="accent3" phldr="1"/>
      <dgm:spPr/>
    </dgm:pt>
    <dgm:pt modelId="{6462CDDE-0B8A-490D-8D2C-246D2536EB4C}">
      <dgm:prSet phldrT="[Text]"/>
      <dgm:spPr/>
      <dgm:t>
        <a:bodyPr/>
        <a:lstStyle/>
        <a:p>
          <a:r>
            <a:rPr lang="cs-CZ" dirty="0" smtClean="0"/>
            <a:t>Protější strany jsou rovnoběžné</a:t>
          </a:r>
          <a:endParaRPr lang="cs-CZ" dirty="0"/>
        </a:p>
      </dgm:t>
    </dgm:pt>
    <dgm:pt modelId="{9230EEEE-8EE5-4570-9BD9-1814D175A536}" type="parTrans" cxnId="{1BA50494-895B-4D01-826D-7458D75DCA2A}">
      <dgm:prSet/>
      <dgm:spPr/>
      <dgm:t>
        <a:bodyPr/>
        <a:lstStyle/>
        <a:p>
          <a:endParaRPr lang="cs-CZ"/>
        </a:p>
      </dgm:t>
    </dgm:pt>
    <dgm:pt modelId="{8E0B5A48-0AE8-4BF0-8A86-43AE7E48CAB4}" type="sibTrans" cxnId="{1BA50494-895B-4D01-826D-7458D75DCA2A}">
      <dgm:prSet/>
      <dgm:spPr/>
      <dgm:t>
        <a:bodyPr/>
        <a:lstStyle/>
        <a:p>
          <a:endParaRPr lang="cs-CZ"/>
        </a:p>
      </dgm:t>
    </dgm:pt>
    <dgm:pt modelId="{2C01B2EE-43EF-43BB-AB97-E6B681170D8B}">
      <dgm:prSet phldrT="[Text]"/>
      <dgm:spPr/>
      <dgm:t>
        <a:bodyPr/>
        <a:lstStyle/>
        <a:p>
          <a:r>
            <a:rPr lang="cs-CZ" dirty="0" smtClean="0"/>
            <a:t>Protější strany jsou stejně dlouhé</a:t>
          </a:r>
          <a:endParaRPr lang="cs-CZ" dirty="0"/>
        </a:p>
      </dgm:t>
    </dgm:pt>
    <dgm:pt modelId="{8E13BDFD-B4C4-4C34-9015-0113BF9950C6}" type="parTrans" cxnId="{6391A585-2983-49F2-8FAE-1F08187A0590}">
      <dgm:prSet/>
      <dgm:spPr/>
      <dgm:t>
        <a:bodyPr/>
        <a:lstStyle/>
        <a:p>
          <a:endParaRPr lang="cs-CZ"/>
        </a:p>
      </dgm:t>
    </dgm:pt>
    <dgm:pt modelId="{ED7D0999-CA1C-4148-B838-B90600DA551E}" type="sibTrans" cxnId="{6391A585-2983-49F2-8FAE-1F08187A0590}">
      <dgm:prSet/>
      <dgm:spPr/>
      <dgm:t>
        <a:bodyPr/>
        <a:lstStyle/>
        <a:p>
          <a:endParaRPr lang="cs-CZ"/>
        </a:p>
      </dgm:t>
    </dgm:pt>
    <dgm:pt modelId="{59EEA2F8-EBA4-40FE-A682-D5511D1D0A24}">
      <dgm:prSet phldrT="[Text]"/>
      <dgm:spPr/>
      <dgm:t>
        <a:bodyPr/>
        <a:lstStyle/>
        <a:p>
          <a:r>
            <a:rPr lang="cs-CZ" dirty="0" smtClean="0"/>
            <a:t>ROVNOBĚŽNÍK</a:t>
          </a:r>
          <a:endParaRPr lang="cs-CZ" dirty="0"/>
        </a:p>
      </dgm:t>
    </dgm:pt>
    <dgm:pt modelId="{FDF0D3AC-0535-4C1F-9DAD-9A6837C19546}" type="parTrans" cxnId="{4A5F7CB5-E345-46F1-B009-109F167E6100}">
      <dgm:prSet/>
      <dgm:spPr/>
      <dgm:t>
        <a:bodyPr/>
        <a:lstStyle/>
        <a:p>
          <a:endParaRPr lang="cs-CZ"/>
        </a:p>
      </dgm:t>
    </dgm:pt>
    <dgm:pt modelId="{9B353336-F9C3-4F77-B2E4-AF592A97F9B3}" type="sibTrans" cxnId="{4A5F7CB5-E345-46F1-B009-109F167E6100}">
      <dgm:prSet/>
      <dgm:spPr/>
      <dgm:t>
        <a:bodyPr/>
        <a:lstStyle/>
        <a:p>
          <a:endParaRPr lang="cs-CZ"/>
        </a:p>
      </dgm:t>
    </dgm:pt>
    <dgm:pt modelId="{8692CF53-E4DC-4AF9-8F8A-CF7D220DD53D}" type="pres">
      <dgm:prSet presAssocID="{3D5B8A51-8101-412E-8FC3-BD622F603336}" presName="Name0" presStyleCnt="0">
        <dgm:presLayoutVars>
          <dgm:dir/>
          <dgm:resizeHandles val="exact"/>
        </dgm:presLayoutVars>
      </dgm:prSet>
      <dgm:spPr/>
    </dgm:pt>
    <dgm:pt modelId="{1252451D-F8A5-401F-80FE-547868133C60}" type="pres">
      <dgm:prSet presAssocID="{3D5B8A51-8101-412E-8FC3-BD622F603336}" presName="vNodes" presStyleCnt="0"/>
      <dgm:spPr/>
    </dgm:pt>
    <dgm:pt modelId="{FE76D282-31E4-4279-A8E7-EE349AB07CE6}" type="pres">
      <dgm:prSet presAssocID="{6462CDDE-0B8A-490D-8D2C-246D2536EB4C}" presName="node" presStyleLbl="node1" presStyleIdx="0" presStyleCnt="3">
        <dgm:presLayoutVars>
          <dgm:bulletEnabled val="1"/>
        </dgm:presLayoutVars>
      </dgm:prSet>
      <dgm:spPr/>
    </dgm:pt>
    <dgm:pt modelId="{4A813350-2DBE-4CE3-B2DA-D20DC7C80A5F}" type="pres">
      <dgm:prSet presAssocID="{8E0B5A48-0AE8-4BF0-8A86-43AE7E48CAB4}" presName="spacerT" presStyleCnt="0"/>
      <dgm:spPr/>
    </dgm:pt>
    <dgm:pt modelId="{AC96507F-2F58-4D7F-9FBB-8D38D0B7DAFC}" type="pres">
      <dgm:prSet presAssocID="{8E0B5A48-0AE8-4BF0-8A86-43AE7E48CAB4}" presName="sibTrans" presStyleLbl="sibTrans2D1" presStyleIdx="0" presStyleCnt="2"/>
      <dgm:spPr/>
    </dgm:pt>
    <dgm:pt modelId="{E83297DF-B9A7-424F-85F5-8CBC88980E0B}" type="pres">
      <dgm:prSet presAssocID="{8E0B5A48-0AE8-4BF0-8A86-43AE7E48CAB4}" presName="spacerB" presStyleCnt="0"/>
      <dgm:spPr/>
    </dgm:pt>
    <dgm:pt modelId="{5567DBAD-4D0E-4818-AF98-006454816AC2}" type="pres">
      <dgm:prSet presAssocID="{2C01B2EE-43EF-43BB-AB97-E6B681170D8B}" presName="node" presStyleLbl="node1" presStyleIdx="1" presStyleCnt="3">
        <dgm:presLayoutVars>
          <dgm:bulletEnabled val="1"/>
        </dgm:presLayoutVars>
      </dgm:prSet>
      <dgm:spPr/>
    </dgm:pt>
    <dgm:pt modelId="{19461702-558D-4EC9-8462-B1D4E9182574}" type="pres">
      <dgm:prSet presAssocID="{3D5B8A51-8101-412E-8FC3-BD622F603336}" presName="sibTransLast" presStyleLbl="sibTrans2D1" presStyleIdx="1" presStyleCnt="2"/>
      <dgm:spPr/>
    </dgm:pt>
    <dgm:pt modelId="{CAF0080B-626C-47B5-A4FB-CAE4C0EC96AF}" type="pres">
      <dgm:prSet presAssocID="{3D5B8A51-8101-412E-8FC3-BD622F603336}" presName="connectorText" presStyleLbl="sibTrans2D1" presStyleIdx="1" presStyleCnt="2"/>
      <dgm:spPr/>
    </dgm:pt>
    <dgm:pt modelId="{1F2A1114-3BE6-4BF6-8EF6-10FC71AFC3B6}" type="pres">
      <dgm:prSet presAssocID="{3D5B8A51-8101-412E-8FC3-BD622F603336}" presName="lastNode" presStyleLbl="node1" presStyleIdx="2" presStyleCnt="3">
        <dgm:presLayoutVars>
          <dgm:bulletEnabled val="1"/>
        </dgm:presLayoutVars>
      </dgm:prSet>
      <dgm:spPr/>
    </dgm:pt>
  </dgm:ptLst>
  <dgm:cxnLst>
    <dgm:cxn modelId="{4A5F7CB5-E345-46F1-B009-109F167E6100}" srcId="{3D5B8A51-8101-412E-8FC3-BD622F603336}" destId="{59EEA2F8-EBA4-40FE-A682-D5511D1D0A24}" srcOrd="2" destOrd="0" parTransId="{FDF0D3AC-0535-4C1F-9DAD-9A6837C19546}" sibTransId="{9B353336-F9C3-4F77-B2E4-AF592A97F9B3}"/>
    <dgm:cxn modelId="{C19B89E7-065A-46DE-A275-59E276466722}" type="presOf" srcId="{8E0B5A48-0AE8-4BF0-8A86-43AE7E48CAB4}" destId="{AC96507F-2F58-4D7F-9FBB-8D38D0B7DAFC}" srcOrd="0" destOrd="0" presId="urn:microsoft.com/office/officeart/2005/8/layout/equation2"/>
    <dgm:cxn modelId="{1BA50494-895B-4D01-826D-7458D75DCA2A}" srcId="{3D5B8A51-8101-412E-8FC3-BD622F603336}" destId="{6462CDDE-0B8A-490D-8D2C-246D2536EB4C}" srcOrd="0" destOrd="0" parTransId="{9230EEEE-8EE5-4570-9BD9-1814D175A536}" sibTransId="{8E0B5A48-0AE8-4BF0-8A86-43AE7E48CAB4}"/>
    <dgm:cxn modelId="{6391A585-2983-49F2-8FAE-1F08187A0590}" srcId="{3D5B8A51-8101-412E-8FC3-BD622F603336}" destId="{2C01B2EE-43EF-43BB-AB97-E6B681170D8B}" srcOrd="1" destOrd="0" parTransId="{8E13BDFD-B4C4-4C34-9015-0113BF9950C6}" sibTransId="{ED7D0999-CA1C-4148-B838-B90600DA551E}"/>
    <dgm:cxn modelId="{C928F2BC-6DFF-4FB0-B8C0-31600F758CE2}" type="presOf" srcId="{3D5B8A51-8101-412E-8FC3-BD622F603336}" destId="{8692CF53-E4DC-4AF9-8F8A-CF7D220DD53D}" srcOrd="0" destOrd="0" presId="urn:microsoft.com/office/officeart/2005/8/layout/equation2"/>
    <dgm:cxn modelId="{4CDA8808-8E25-4D57-B759-0F05870E3526}" type="presOf" srcId="{2C01B2EE-43EF-43BB-AB97-E6B681170D8B}" destId="{5567DBAD-4D0E-4818-AF98-006454816AC2}" srcOrd="0" destOrd="0" presId="urn:microsoft.com/office/officeart/2005/8/layout/equation2"/>
    <dgm:cxn modelId="{EA3D2913-2728-44FF-8467-3E62C5BD3882}" type="presOf" srcId="{6462CDDE-0B8A-490D-8D2C-246D2536EB4C}" destId="{FE76D282-31E4-4279-A8E7-EE349AB07CE6}" srcOrd="0" destOrd="0" presId="urn:microsoft.com/office/officeart/2005/8/layout/equation2"/>
    <dgm:cxn modelId="{E9ABE270-E465-49E7-AC5C-3107EEE77141}" type="presOf" srcId="{ED7D0999-CA1C-4148-B838-B90600DA551E}" destId="{CAF0080B-626C-47B5-A4FB-CAE4C0EC96AF}" srcOrd="1" destOrd="0" presId="urn:microsoft.com/office/officeart/2005/8/layout/equation2"/>
    <dgm:cxn modelId="{B6F62338-095B-49B4-94D0-A3DC14095F07}" type="presOf" srcId="{ED7D0999-CA1C-4148-B838-B90600DA551E}" destId="{19461702-558D-4EC9-8462-B1D4E9182574}" srcOrd="0" destOrd="0" presId="urn:microsoft.com/office/officeart/2005/8/layout/equation2"/>
    <dgm:cxn modelId="{9B880576-A7D1-4498-AA11-296378BEA63C}" type="presOf" srcId="{59EEA2F8-EBA4-40FE-A682-D5511D1D0A24}" destId="{1F2A1114-3BE6-4BF6-8EF6-10FC71AFC3B6}" srcOrd="0" destOrd="0" presId="urn:microsoft.com/office/officeart/2005/8/layout/equation2"/>
    <dgm:cxn modelId="{47EDD42E-298E-4637-8FC9-A5CDAC9C5818}" type="presParOf" srcId="{8692CF53-E4DC-4AF9-8F8A-CF7D220DD53D}" destId="{1252451D-F8A5-401F-80FE-547868133C60}" srcOrd="0" destOrd="0" presId="urn:microsoft.com/office/officeart/2005/8/layout/equation2"/>
    <dgm:cxn modelId="{D16C25DE-8B5B-4456-912C-3E2B08155A06}" type="presParOf" srcId="{1252451D-F8A5-401F-80FE-547868133C60}" destId="{FE76D282-31E4-4279-A8E7-EE349AB07CE6}" srcOrd="0" destOrd="0" presId="urn:microsoft.com/office/officeart/2005/8/layout/equation2"/>
    <dgm:cxn modelId="{8D85CA41-6A01-4CE9-85F3-D0E36B081FF0}" type="presParOf" srcId="{1252451D-F8A5-401F-80FE-547868133C60}" destId="{4A813350-2DBE-4CE3-B2DA-D20DC7C80A5F}" srcOrd="1" destOrd="0" presId="urn:microsoft.com/office/officeart/2005/8/layout/equation2"/>
    <dgm:cxn modelId="{00ACE730-E8A2-48C6-807E-54E091842C74}" type="presParOf" srcId="{1252451D-F8A5-401F-80FE-547868133C60}" destId="{AC96507F-2F58-4D7F-9FBB-8D38D0B7DAFC}" srcOrd="2" destOrd="0" presId="urn:microsoft.com/office/officeart/2005/8/layout/equation2"/>
    <dgm:cxn modelId="{3712FBBF-676B-483C-AEC5-1F3976AE280B}" type="presParOf" srcId="{1252451D-F8A5-401F-80FE-547868133C60}" destId="{E83297DF-B9A7-424F-85F5-8CBC88980E0B}" srcOrd="3" destOrd="0" presId="urn:microsoft.com/office/officeart/2005/8/layout/equation2"/>
    <dgm:cxn modelId="{FE91A501-6DDE-46DF-BAEE-D600E0754CE8}" type="presParOf" srcId="{1252451D-F8A5-401F-80FE-547868133C60}" destId="{5567DBAD-4D0E-4818-AF98-006454816AC2}" srcOrd="4" destOrd="0" presId="urn:microsoft.com/office/officeart/2005/8/layout/equation2"/>
    <dgm:cxn modelId="{3ECBA36A-78A0-4CDA-A8A2-CD748AB95488}" type="presParOf" srcId="{8692CF53-E4DC-4AF9-8F8A-CF7D220DD53D}" destId="{19461702-558D-4EC9-8462-B1D4E9182574}" srcOrd="1" destOrd="0" presId="urn:microsoft.com/office/officeart/2005/8/layout/equation2"/>
    <dgm:cxn modelId="{4CA1EB25-2E4F-4DB4-A5C6-677F5B983F6E}" type="presParOf" srcId="{19461702-558D-4EC9-8462-B1D4E9182574}" destId="{CAF0080B-626C-47B5-A4FB-CAE4C0EC96AF}" srcOrd="0" destOrd="0" presId="urn:microsoft.com/office/officeart/2005/8/layout/equation2"/>
    <dgm:cxn modelId="{F61A91D7-9072-43A4-96CD-BA3FD8E9F1FD}" type="presParOf" srcId="{8692CF53-E4DC-4AF9-8F8A-CF7D220DD53D}" destId="{1F2A1114-3BE6-4BF6-8EF6-10FC71AFC3B6}" srcOrd="2" destOrd="0" presId="urn:microsoft.com/office/officeart/2005/8/layout/equation2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D5B8A51-8101-412E-8FC3-BD622F603336}" type="doc">
      <dgm:prSet loTypeId="urn:microsoft.com/office/officeart/2005/8/layout/equation2" loCatId="relationship" qsTypeId="urn:microsoft.com/office/officeart/2005/8/quickstyle/simple1" qsCatId="simple" csTypeId="urn:microsoft.com/office/officeart/2005/8/colors/accent2_1" csCatId="accent2" phldr="1"/>
      <dgm:spPr/>
    </dgm:pt>
    <dgm:pt modelId="{6462CDDE-0B8A-490D-8D2C-246D2536EB4C}">
      <dgm:prSet phldrT="[Text]"/>
      <dgm:spPr/>
      <dgm:t>
        <a:bodyPr/>
        <a:lstStyle/>
        <a:p>
          <a:r>
            <a:rPr lang="cs-CZ" dirty="0" smtClean="0"/>
            <a:t>Protější strany jsou rovnoběžné</a:t>
          </a:r>
          <a:endParaRPr lang="cs-CZ" dirty="0"/>
        </a:p>
      </dgm:t>
    </dgm:pt>
    <dgm:pt modelId="{9230EEEE-8EE5-4570-9BD9-1814D175A536}" type="parTrans" cxnId="{1BA50494-895B-4D01-826D-7458D75DCA2A}">
      <dgm:prSet/>
      <dgm:spPr/>
      <dgm:t>
        <a:bodyPr/>
        <a:lstStyle/>
        <a:p>
          <a:endParaRPr lang="cs-CZ"/>
        </a:p>
      </dgm:t>
    </dgm:pt>
    <dgm:pt modelId="{8E0B5A48-0AE8-4BF0-8A86-43AE7E48CAB4}" type="sibTrans" cxnId="{1BA50494-895B-4D01-826D-7458D75DCA2A}">
      <dgm:prSet/>
      <dgm:spPr/>
      <dgm:t>
        <a:bodyPr/>
        <a:lstStyle/>
        <a:p>
          <a:endParaRPr lang="cs-CZ"/>
        </a:p>
      </dgm:t>
    </dgm:pt>
    <dgm:pt modelId="{2C01B2EE-43EF-43BB-AB97-E6B681170D8B}">
      <dgm:prSet phldrT="[Text]"/>
      <dgm:spPr/>
      <dgm:t>
        <a:bodyPr/>
        <a:lstStyle/>
        <a:p>
          <a:r>
            <a:rPr lang="cs-CZ" dirty="0" smtClean="0"/>
            <a:t>Protější strany jsou stejně dlouhé</a:t>
          </a:r>
          <a:endParaRPr lang="cs-CZ" dirty="0"/>
        </a:p>
      </dgm:t>
    </dgm:pt>
    <dgm:pt modelId="{8E13BDFD-B4C4-4C34-9015-0113BF9950C6}" type="parTrans" cxnId="{6391A585-2983-49F2-8FAE-1F08187A0590}">
      <dgm:prSet/>
      <dgm:spPr/>
      <dgm:t>
        <a:bodyPr/>
        <a:lstStyle/>
        <a:p>
          <a:endParaRPr lang="cs-CZ"/>
        </a:p>
      </dgm:t>
    </dgm:pt>
    <dgm:pt modelId="{ED7D0999-CA1C-4148-B838-B90600DA551E}" type="sibTrans" cxnId="{6391A585-2983-49F2-8FAE-1F08187A0590}">
      <dgm:prSet/>
      <dgm:spPr/>
      <dgm:t>
        <a:bodyPr/>
        <a:lstStyle/>
        <a:p>
          <a:endParaRPr lang="cs-CZ"/>
        </a:p>
      </dgm:t>
    </dgm:pt>
    <dgm:pt modelId="{59EEA2F8-EBA4-40FE-A682-D5511D1D0A24}">
      <dgm:prSet phldrT="[Text]"/>
      <dgm:spPr/>
      <dgm:t>
        <a:bodyPr/>
        <a:lstStyle/>
        <a:p>
          <a:r>
            <a:rPr lang="cs-CZ" dirty="0" smtClean="0"/>
            <a:t>ROVNOBĚŽNÍK</a:t>
          </a:r>
          <a:endParaRPr lang="cs-CZ" dirty="0"/>
        </a:p>
      </dgm:t>
    </dgm:pt>
    <dgm:pt modelId="{FDF0D3AC-0535-4C1F-9DAD-9A6837C19546}" type="parTrans" cxnId="{4A5F7CB5-E345-46F1-B009-109F167E6100}">
      <dgm:prSet/>
      <dgm:spPr/>
      <dgm:t>
        <a:bodyPr/>
        <a:lstStyle/>
        <a:p>
          <a:endParaRPr lang="cs-CZ"/>
        </a:p>
      </dgm:t>
    </dgm:pt>
    <dgm:pt modelId="{9B353336-F9C3-4F77-B2E4-AF592A97F9B3}" type="sibTrans" cxnId="{4A5F7CB5-E345-46F1-B009-109F167E6100}">
      <dgm:prSet/>
      <dgm:spPr/>
      <dgm:t>
        <a:bodyPr/>
        <a:lstStyle/>
        <a:p>
          <a:endParaRPr lang="cs-CZ"/>
        </a:p>
      </dgm:t>
    </dgm:pt>
    <dgm:pt modelId="{8692CF53-E4DC-4AF9-8F8A-CF7D220DD53D}" type="pres">
      <dgm:prSet presAssocID="{3D5B8A51-8101-412E-8FC3-BD622F603336}" presName="Name0" presStyleCnt="0">
        <dgm:presLayoutVars>
          <dgm:dir/>
          <dgm:resizeHandles val="exact"/>
        </dgm:presLayoutVars>
      </dgm:prSet>
      <dgm:spPr/>
    </dgm:pt>
    <dgm:pt modelId="{1252451D-F8A5-401F-80FE-547868133C60}" type="pres">
      <dgm:prSet presAssocID="{3D5B8A51-8101-412E-8FC3-BD622F603336}" presName="vNodes" presStyleCnt="0"/>
      <dgm:spPr/>
    </dgm:pt>
    <dgm:pt modelId="{FE76D282-31E4-4279-A8E7-EE349AB07CE6}" type="pres">
      <dgm:prSet presAssocID="{6462CDDE-0B8A-490D-8D2C-246D2536EB4C}" presName="node" presStyleLbl="node1" presStyleIdx="0" presStyleCnt="3">
        <dgm:presLayoutVars>
          <dgm:bulletEnabled val="1"/>
        </dgm:presLayoutVars>
      </dgm:prSet>
      <dgm:spPr/>
    </dgm:pt>
    <dgm:pt modelId="{4A813350-2DBE-4CE3-B2DA-D20DC7C80A5F}" type="pres">
      <dgm:prSet presAssocID="{8E0B5A48-0AE8-4BF0-8A86-43AE7E48CAB4}" presName="spacerT" presStyleCnt="0"/>
      <dgm:spPr/>
    </dgm:pt>
    <dgm:pt modelId="{AC96507F-2F58-4D7F-9FBB-8D38D0B7DAFC}" type="pres">
      <dgm:prSet presAssocID="{8E0B5A48-0AE8-4BF0-8A86-43AE7E48CAB4}" presName="sibTrans" presStyleLbl="sibTrans2D1" presStyleIdx="0" presStyleCnt="2"/>
      <dgm:spPr/>
    </dgm:pt>
    <dgm:pt modelId="{E83297DF-B9A7-424F-85F5-8CBC88980E0B}" type="pres">
      <dgm:prSet presAssocID="{8E0B5A48-0AE8-4BF0-8A86-43AE7E48CAB4}" presName="spacerB" presStyleCnt="0"/>
      <dgm:spPr/>
    </dgm:pt>
    <dgm:pt modelId="{5567DBAD-4D0E-4818-AF98-006454816AC2}" type="pres">
      <dgm:prSet presAssocID="{2C01B2EE-43EF-43BB-AB97-E6B681170D8B}" presName="node" presStyleLbl="node1" presStyleIdx="1" presStyleCnt="3">
        <dgm:presLayoutVars>
          <dgm:bulletEnabled val="1"/>
        </dgm:presLayoutVars>
      </dgm:prSet>
      <dgm:spPr/>
    </dgm:pt>
    <dgm:pt modelId="{19461702-558D-4EC9-8462-B1D4E9182574}" type="pres">
      <dgm:prSet presAssocID="{3D5B8A51-8101-412E-8FC3-BD622F603336}" presName="sibTransLast" presStyleLbl="sibTrans2D1" presStyleIdx="1" presStyleCnt="2"/>
      <dgm:spPr/>
    </dgm:pt>
    <dgm:pt modelId="{CAF0080B-626C-47B5-A4FB-CAE4C0EC96AF}" type="pres">
      <dgm:prSet presAssocID="{3D5B8A51-8101-412E-8FC3-BD622F603336}" presName="connectorText" presStyleLbl="sibTrans2D1" presStyleIdx="1" presStyleCnt="2"/>
      <dgm:spPr/>
    </dgm:pt>
    <dgm:pt modelId="{1F2A1114-3BE6-4BF6-8EF6-10FC71AFC3B6}" type="pres">
      <dgm:prSet presAssocID="{3D5B8A51-8101-412E-8FC3-BD622F603336}" presName="lastNode" presStyleLbl="node1" presStyleIdx="2" presStyleCnt="3">
        <dgm:presLayoutVars>
          <dgm:bulletEnabled val="1"/>
        </dgm:presLayoutVars>
      </dgm:prSet>
      <dgm:spPr/>
    </dgm:pt>
  </dgm:ptLst>
  <dgm:cxnLst>
    <dgm:cxn modelId="{4A5F7CB5-E345-46F1-B009-109F167E6100}" srcId="{3D5B8A51-8101-412E-8FC3-BD622F603336}" destId="{59EEA2F8-EBA4-40FE-A682-D5511D1D0A24}" srcOrd="2" destOrd="0" parTransId="{FDF0D3AC-0535-4C1F-9DAD-9A6837C19546}" sibTransId="{9B353336-F9C3-4F77-B2E4-AF592A97F9B3}"/>
    <dgm:cxn modelId="{86C0027C-B2CF-4711-8FFD-0AE21885007C}" type="presOf" srcId="{ED7D0999-CA1C-4148-B838-B90600DA551E}" destId="{CAF0080B-626C-47B5-A4FB-CAE4C0EC96AF}" srcOrd="1" destOrd="0" presId="urn:microsoft.com/office/officeart/2005/8/layout/equation2"/>
    <dgm:cxn modelId="{BC35DCFE-F5A9-4BD8-A401-1F202A4E0C1E}" type="presOf" srcId="{ED7D0999-CA1C-4148-B838-B90600DA551E}" destId="{19461702-558D-4EC9-8462-B1D4E9182574}" srcOrd="0" destOrd="0" presId="urn:microsoft.com/office/officeart/2005/8/layout/equation2"/>
    <dgm:cxn modelId="{1BA50494-895B-4D01-826D-7458D75DCA2A}" srcId="{3D5B8A51-8101-412E-8FC3-BD622F603336}" destId="{6462CDDE-0B8A-490D-8D2C-246D2536EB4C}" srcOrd="0" destOrd="0" parTransId="{9230EEEE-8EE5-4570-9BD9-1814D175A536}" sibTransId="{8E0B5A48-0AE8-4BF0-8A86-43AE7E48CAB4}"/>
    <dgm:cxn modelId="{6391A585-2983-49F2-8FAE-1F08187A0590}" srcId="{3D5B8A51-8101-412E-8FC3-BD622F603336}" destId="{2C01B2EE-43EF-43BB-AB97-E6B681170D8B}" srcOrd="1" destOrd="0" parTransId="{8E13BDFD-B4C4-4C34-9015-0113BF9950C6}" sibTransId="{ED7D0999-CA1C-4148-B838-B90600DA551E}"/>
    <dgm:cxn modelId="{3315EF18-E83E-4081-B37A-0A64C7D96A11}" type="presOf" srcId="{8E0B5A48-0AE8-4BF0-8A86-43AE7E48CAB4}" destId="{AC96507F-2F58-4D7F-9FBB-8D38D0B7DAFC}" srcOrd="0" destOrd="0" presId="urn:microsoft.com/office/officeart/2005/8/layout/equation2"/>
    <dgm:cxn modelId="{4D5624FE-97BD-4374-9888-420748109004}" type="presOf" srcId="{3D5B8A51-8101-412E-8FC3-BD622F603336}" destId="{8692CF53-E4DC-4AF9-8F8A-CF7D220DD53D}" srcOrd="0" destOrd="0" presId="urn:microsoft.com/office/officeart/2005/8/layout/equation2"/>
    <dgm:cxn modelId="{8B5CD0AC-25E2-4317-82DF-532DFB3140C8}" type="presOf" srcId="{2C01B2EE-43EF-43BB-AB97-E6B681170D8B}" destId="{5567DBAD-4D0E-4818-AF98-006454816AC2}" srcOrd="0" destOrd="0" presId="urn:microsoft.com/office/officeart/2005/8/layout/equation2"/>
    <dgm:cxn modelId="{40C8DF39-429D-4490-BFB3-D53A188A3DB7}" type="presOf" srcId="{6462CDDE-0B8A-490D-8D2C-246D2536EB4C}" destId="{FE76D282-31E4-4279-A8E7-EE349AB07CE6}" srcOrd="0" destOrd="0" presId="urn:microsoft.com/office/officeart/2005/8/layout/equation2"/>
    <dgm:cxn modelId="{D45221B1-4C3C-491A-90DC-02745D60CA43}" type="presOf" srcId="{59EEA2F8-EBA4-40FE-A682-D5511D1D0A24}" destId="{1F2A1114-3BE6-4BF6-8EF6-10FC71AFC3B6}" srcOrd="0" destOrd="0" presId="urn:microsoft.com/office/officeart/2005/8/layout/equation2"/>
    <dgm:cxn modelId="{B9015479-523B-4AEB-AF0C-8EDA692E9ECF}" type="presParOf" srcId="{8692CF53-E4DC-4AF9-8F8A-CF7D220DD53D}" destId="{1252451D-F8A5-401F-80FE-547868133C60}" srcOrd="0" destOrd="0" presId="urn:microsoft.com/office/officeart/2005/8/layout/equation2"/>
    <dgm:cxn modelId="{52CA4A76-FCE5-4878-A9FC-E987D0A5E40C}" type="presParOf" srcId="{1252451D-F8A5-401F-80FE-547868133C60}" destId="{FE76D282-31E4-4279-A8E7-EE349AB07CE6}" srcOrd="0" destOrd="0" presId="urn:microsoft.com/office/officeart/2005/8/layout/equation2"/>
    <dgm:cxn modelId="{605AD07F-1767-407A-87D9-DEB06A0EE48E}" type="presParOf" srcId="{1252451D-F8A5-401F-80FE-547868133C60}" destId="{4A813350-2DBE-4CE3-B2DA-D20DC7C80A5F}" srcOrd="1" destOrd="0" presId="urn:microsoft.com/office/officeart/2005/8/layout/equation2"/>
    <dgm:cxn modelId="{EE0BFC58-D4C5-4AEE-9738-C49EE0C08E87}" type="presParOf" srcId="{1252451D-F8A5-401F-80FE-547868133C60}" destId="{AC96507F-2F58-4D7F-9FBB-8D38D0B7DAFC}" srcOrd="2" destOrd="0" presId="urn:microsoft.com/office/officeart/2005/8/layout/equation2"/>
    <dgm:cxn modelId="{40FBB611-742A-4D85-A372-BD19A42C0981}" type="presParOf" srcId="{1252451D-F8A5-401F-80FE-547868133C60}" destId="{E83297DF-B9A7-424F-85F5-8CBC88980E0B}" srcOrd="3" destOrd="0" presId="urn:microsoft.com/office/officeart/2005/8/layout/equation2"/>
    <dgm:cxn modelId="{A78E1BEA-53BF-4EA0-B4CB-7C63E978CBF8}" type="presParOf" srcId="{1252451D-F8A5-401F-80FE-547868133C60}" destId="{5567DBAD-4D0E-4818-AF98-006454816AC2}" srcOrd="4" destOrd="0" presId="urn:microsoft.com/office/officeart/2005/8/layout/equation2"/>
    <dgm:cxn modelId="{F5F74795-AE93-44EF-8865-3B190CE3FA0A}" type="presParOf" srcId="{8692CF53-E4DC-4AF9-8F8A-CF7D220DD53D}" destId="{19461702-558D-4EC9-8462-B1D4E9182574}" srcOrd="1" destOrd="0" presId="urn:microsoft.com/office/officeart/2005/8/layout/equation2"/>
    <dgm:cxn modelId="{69A4CE8C-A210-4FF9-86C7-D575390BB176}" type="presParOf" srcId="{19461702-558D-4EC9-8462-B1D4E9182574}" destId="{CAF0080B-626C-47B5-A4FB-CAE4C0EC96AF}" srcOrd="0" destOrd="0" presId="urn:microsoft.com/office/officeart/2005/8/layout/equation2"/>
    <dgm:cxn modelId="{B3976E21-A726-421E-A892-2BFD62237B7F}" type="presParOf" srcId="{8692CF53-E4DC-4AF9-8F8A-CF7D220DD53D}" destId="{1F2A1114-3BE6-4BF6-8EF6-10FC71AFC3B6}" srcOrd="2" destOrd="0" presId="urn:microsoft.com/office/officeart/2005/8/layout/equation2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E76D282-31E4-4279-A8E7-EE349AB07CE6}">
      <dsp:nvSpPr>
        <dsp:cNvPr id="0" name=""/>
        <dsp:cNvSpPr/>
      </dsp:nvSpPr>
      <dsp:spPr>
        <a:xfrm>
          <a:off x="148469" y="858"/>
          <a:ext cx="1344248" cy="134424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Protější strany jsou rovnoběžné</a:t>
          </a:r>
          <a:endParaRPr lang="cs-CZ" sz="1400" kern="1200" dirty="0"/>
        </a:p>
      </dsp:txBody>
      <dsp:txXfrm>
        <a:off x="148469" y="858"/>
        <a:ext cx="1344248" cy="1344248"/>
      </dsp:txXfrm>
    </dsp:sp>
    <dsp:sp modelId="{AC96507F-2F58-4D7F-9FBB-8D38D0B7DAFC}">
      <dsp:nvSpPr>
        <dsp:cNvPr id="0" name=""/>
        <dsp:cNvSpPr/>
      </dsp:nvSpPr>
      <dsp:spPr>
        <a:xfrm>
          <a:off x="430761" y="1454260"/>
          <a:ext cx="779663" cy="779663"/>
        </a:xfrm>
        <a:prstGeom prst="mathPlus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/>
        </a:p>
      </dsp:txBody>
      <dsp:txXfrm>
        <a:off x="430761" y="1454260"/>
        <a:ext cx="779663" cy="779663"/>
      </dsp:txXfrm>
    </dsp:sp>
    <dsp:sp modelId="{5567DBAD-4D0E-4818-AF98-006454816AC2}">
      <dsp:nvSpPr>
        <dsp:cNvPr id="0" name=""/>
        <dsp:cNvSpPr/>
      </dsp:nvSpPr>
      <dsp:spPr>
        <a:xfrm>
          <a:off x="148469" y="2343076"/>
          <a:ext cx="1344248" cy="1344248"/>
        </a:xfrm>
        <a:prstGeom prst="ellipse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Protější strany jsou stejně dlouhé</a:t>
          </a:r>
          <a:endParaRPr lang="cs-CZ" sz="1400" kern="1200" dirty="0"/>
        </a:p>
      </dsp:txBody>
      <dsp:txXfrm>
        <a:off x="148469" y="2343076"/>
        <a:ext cx="1344248" cy="1344248"/>
      </dsp:txXfrm>
    </dsp:sp>
    <dsp:sp modelId="{19461702-558D-4EC9-8462-B1D4E9182574}">
      <dsp:nvSpPr>
        <dsp:cNvPr id="0" name=""/>
        <dsp:cNvSpPr/>
      </dsp:nvSpPr>
      <dsp:spPr>
        <a:xfrm>
          <a:off x="1694354" y="1594061"/>
          <a:ext cx="427470" cy="500060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/>
        </a:p>
      </dsp:txBody>
      <dsp:txXfrm>
        <a:off x="1694354" y="1594061"/>
        <a:ext cx="427470" cy="500060"/>
      </dsp:txXfrm>
    </dsp:sp>
    <dsp:sp modelId="{1F2A1114-3BE6-4BF6-8EF6-10FC71AFC3B6}">
      <dsp:nvSpPr>
        <dsp:cNvPr id="0" name=""/>
        <dsp:cNvSpPr/>
      </dsp:nvSpPr>
      <dsp:spPr>
        <a:xfrm>
          <a:off x="2299266" y="499843"/>
          <a:ext cx="2688496" cy="2688496"/>
        </a:xfrm>
        <a:prstGeom prst="ellipse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ROVNOBĚŽNÍK</a:t>
          </a:r>
          <a:endParaRPr lang="cs-CZ" sz="2400" kern="1200" dirty="0"/>
        </a:p>
      </dsp:txBody>
      <dsp:txXfrm>
        <a:off x="2299266" y="499843"/>
        <a:ext cx="2688496" cy="2688496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E76D282-31E4-4279-A8E7-EE349AB07CE6}">
      <dsp:nvSpPr>
        <dsp:cNvPr id="0" name=""/>
        <dsp:cNvSpPr/>
      </dsp:nvSpPr>
      <dsp:spPr>
        <a:xfrm>
          <a:off x="196130" y="495"/>
          <a:ext cx="971158" cy="97115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Protější strany jsou rovnoběžné</a:t>
          </a:r>
          <a:endParaRPr lang="cs-CZ" sz="1000" kern="1200" dirty="0"/>
        </a:p>
      </dsp:txBody>
      <dsp:txXfrm>
        <a:off x="196130" y="495"/>
        <a:ext cx="971158" cy="971158"/>
      </dsp:txXfrm>
    </dsp:sp>
    <dsp:sp modelId="{AC96507F-2F58-4D7F-9FBB-8D38D0B7DAFC}">
      <dsp:nvSpPr>
        <dsp:cNvPr id="0" name=""/>
        <dsp:cNvSpPr/>
      </dsp:nvSpPr>
      <dsp:spPr>
        <a:xfrm>
          <a:off x="400073" y="1050511"/>
          <a:ext cx="563272" cy="563272"/>
        </a:xfrm>
        <a:prstGeom prst="mathPlus">
          <a:avLst/>
        </a:prstGeom>
        <a:solidFill>
          <a:schemeClr val="accent5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kern="1200"/>
        </a:p>
      </dsp:txBody>
      <dsp:txXfrm>
        <a:off x="400073" y="1050511"/>
        <a:ext cx="563272" cy="563272"/>
      </dsp:txXfrm>
    </dsp:sp>
    <dsp:sp modelId="{5567DBAD-4D0E-4818-AF98-006454816AC2}">
      <dsp:nvSpPr>
        <dsp:cNvPr id="0" name=""/>
        <dsp:cNvSpPr/>
      </dsp:nvSpPr>
      <dsp:spPr>
        <a:xfrm>
          <a:off x="196130" y="1692642"/>
          <a:ext cx="971158" cy="97115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Protější strany jsou stejně dlouhé</a:t>
          </a:r>
          <a:endParaRPr lang="cs-CZ" sz="1000" kern="1200" dirty="0"/>
        </a:p>
      </dsp:txBody>
      <dsp:txXfrm>
        <a:off x="196130" y="1692642"/>
        <a:ext cx="971158" cy="971158"/>
      </dsp:txXfrm>
    </dsp:sp>
    <dsp:sp modelId="{19461702-558D-4EC9-8462-B1D4E9182574}">
      <dsp:nvSpPr>
        <dsp:cNvPr id="0" name=""/>
        <dsp:cNvSpPr/>
      </dsp:nvSpPr>
      <dsp:spPr>
        <a:xfrm>
          <a:off x="1312962" y="1151512"/>
          <a:ext cx="308828" cy="361271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kern="1200"/>
        </a:p>
      </dsp:txBody>
      <dsp:txXfrm>
        <a:off x="1312962" y="1151512"/>
        <a:ext cx="308828" cy="361271"/>
      </dsp:txXfrm>
    </dsp:sp>
    <dsp:sp modelId="{1F2A1114-3BE6-4BF6-8EF6-10FC71AFC3B6}">
      <dsp:nvSpPr>
        <dsp:cNvPr id="0" name=""/>
        <dsp:cNvSpPr/>
      </dsp:nvSpPr>
      <dsp:spPr>
        <a:xfrm>
          <a:off x="1749984" y="360989"/>
          <a:ext cx="1942317" cy="1942317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ROVNOBĚŽNÍK</a:t>
          </a:r>
          <a:endParaRPr lang="cs-CZ" sz="1700" kern="1200" dirty="0"/>
        </a:p>
      </dsp:txBody>
      <dsp:txXfrm>
        <a:off x="1749984" y="360989"/>
        <a:ext cx="1942317" cy="1942317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E76D282-31E4-4279-A8E7-EE349AB07CE6}">
      <dsp:nvSpPr>
        <dsp:cNvPr id="0" name=""/>
        <dsp:cNvSpPr/>
      </dsp:nvSpPr>
      <dsp:spPr>
        <a:xfrm>
          <a:off x="326813" y="611"/>
          <a:ext cx="918559" cy="918559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Protější strany jsou rovnoběžné</a:t>
          </a:r>
          <a:endParaRPr lang="cs-CZ" sz="1000" kern="1200" dirty="0"/>
        </a:p>
      </dsp:txBody>
      <dsp:txXfrm>
        <a:off x="326813" y="611"/>
        <a:ext cx="918559" cy="918559"/>
      </dsp:txXfrm>
    </dsp:sp>
    <dsp:sp modelId="{AC96507F-2F58-4D7F-9FBB-8D38D0B7DAFC}">
      <dsp:nvSpPr>
        <dsp:cNvPr id="0" name=""/>
        <dsp:cNvSpPr/>
      </dsp:nvSpPr>
      <dsp:spPr>
        <a:xfrm>
          <a:off x="519711" y="993757"/>
          <a:ext cx="532764" cy="532764"/>
        </a:xfrm>
        <a:prstGeom prst="mathPlus">
          <a:avLst/>
        </a:prstGeom>
        <a:solidFill>
          <a:schemeClr val="accent6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kern="1200"/>
        </a:p>
      </dsp:txBody>
      <dsp:txXfrm>
        <a:off x="519711" y="993757"/>
        <a:ext cx="532764" cy="532764"/>
      </dsp:txXfrm>
    </dsp:sp>
    <dsp:sp modelId="{5567DBAD-4D0E-4818-AF98-006454816AC2}">
      <dsp:nvSpPr>
        <dsp:cNvPr id="0" name=""/>
        <dsp:cNvSpPr/>
      </dsp:nvSpPr>
      <dsp:spPr>
        <a:xfrm>
          <a:off x="326813" y="1601109"/>
          <a:ext cx="918559" cy="918559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Protější strany jsou stejně dlouhé</a:t>
          </a:r>
          <a:endParaRPr lang="cs-CZ" sz="1000" kern="1200" dirty="0"/>
        </a:p>
      </dsp:txBody>
      <dsp:txXfrm>
        <a:off x="326813" y="1601109"/>
        <a:ext cx="918559" cy="918559"/>
      </dsp:txXfrm>
    </dsp:sp>
    <dsp:sp modelId="{19461702-558D-4EC9-8462-B1D4E9182574}">
      <dsp:nvSpPr>
        <dsp:cNvPr id="0" name=""/>
        <dsp:cNvSpPr/>
      </dsp:nvSpPr>
      <dsp:spPr>
        <a:xfrm>
          <a:off x="1383156" y="1089288"/>
          <a:ext cx="292101" cy="341703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kern="1200"/>
        </a:p>
      </dsp:txBody>
      <dsp:txXfrm>
        <a:off x="1383156" y="1089288"/>
        <a:ext cx="292101" cy="341703"/>
      </dsp:txXfrm>
    </dsp:sp>
    <dsp:sp modelId="{1F2A1114-3BE6-4BF6-8EF6-10FC71AFC3B6}">
      <dsp:nvSpPr>
        <dsp:cNvPr id="0" name=""/>
        <dsp:cNvSpPr/>
      </dsp:nvSpPr>
      <dsp:spPr>
        <a:xfrm>
          <a:off x="1796508" y="341580"/>
          <a:ext cx="1837118" cy="183711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ROVNOBĚŽNÍK</a:t>
          </a:r>
          <a:endParaRPr lang="cs-CZ" sz="1600" kern="1200" dirty="0"/>
        </a:p>
      </dsp:txBody>
      <dsp:txXfrm>
        <a:off x="1796508" y="341580"/>
        <a:ext cx="1837118" cy="1837118"/>
      </dsp:txXfrm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E76D282-31E4-4279-A8E7-EE349AB07CE6}">
      <dsp:nvSpPr>
        <dsp:cNvPr id="0" name=""/>
        <dsp:cNvSpPr/>
      </dsp:nvSpPr>
      <dsp:spPr>
        <a:xfrm>
          <a:off x="194259" y="766"/>
          <a:ext cx="892188" cy="89218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 smtClean="0"/>
            <a:t>Protější strany jsou rovnoběžné</a:t>
          </a:r>
          <a:endParaRPr lang="cs-CZ" sz="900" kern="1200" dirty="0"/>
        </a:p>
      </dsp:txBody>
      <dsp:txXfrm>
        <a:off x="194259" y="766"/>
        <a:ext cx="892188" cy="892188"/>
      </dsp:txXfrm>
    </dsp:sp>
    <dsp:sp modelId="{AC96507F-2F58-4D7F-9FBB-8D38D0B7DAFC}">
      <dsp:nvSpPr>
        <dsp:cNvPr id="0" name=""/>
        <dsp:cNvSpPr/>
      </dsp:nvSpPr>
      <dsp:spPr>
        <a:xfrm>
          <a:off x="381619" y="965401"/>
          <a:ext cx="517469" cy="517469"/>
        </a:xfrm>
        <a:prstGeom prst="mathPlus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700" kern="1200"/>
        </a:p>
      </dsp:txBody>
      <dsp:txXfrm>
        <a:off x="381619" y="965401"/>
        <a:ext cx="517469" cy="517469"/>
      </dsp:txXfrm>
    </dsp:sp>
    <dsp:sp modelId="{5567DBAD-4D0E-4818-AF98-006454816AC2}">
      <dsp:nvSpPr>
        <dsp:cNvPr id="0" name=""/>
        <dsp:cNvSpPr/>
      </dsp:nvSpPr>
      <dsp:spPr>
        <a:xfrm>
          <a:off x="194259" y="1555316"/>
          <a:ext cx="892188" cy="89218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 smtClean="0"/>
            <a:t>Protější strany jsou stejně dlouhé</a:t>
          </a:r>
          <a:endParaRPr lang="cs-CZ" sz="900" kern="1200" dirty="0"/>
        </a:p>
      </dsp:txBody>
      <dsp:txXfrm>
        <a:off x="194259" y="1555316"/>
        <a:ext cx="892188" cy="892188"/>
      </dsp:txXfrm>
    </dsp:sp>
    <dsp:sp modelId="{19461702-558D-4EC9-8462-B1D4E9182574}">
      <dsp:nvSpPr>
        <dsp:cNvPr id="0" name=""/>
        <dsp:cNvSpPr/>
      </dsp:nvSpPr>
      <dsp:spPr>
        <a:xfrm>
          <a:off x="1220277" y="1058188"/>
          <a:ext cx="283716" cy="33189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700" kern="1200"/>
        </a:p>
      </dsp:txBody>
      <dsp:txXfrm>
        <a:off x="1220277" y="1058188"/>
        <a:ext cx="283716" cy="331894"/>
      </dsp:txXfrm>
    </dsp:sp>
    <dsp:sp modelId="{1F2A1114-3BE6-4BF6-8EF6-10FC71AFC3B6}">
      <dsp:nvSpPr>
        <dsp:cNvPr id="0" name=""/>
        <dsp:cNvSpPr/>
      </dsp:nvSpPr>
      <dsp:spPr>
        <a:xfrm>
          <a:off x="1621762" y="331947"/>
          <a:ext cx="1784377" cy="1784377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ROVNOBĚŽNÍK</a:t>
          </a:r>
          <a:endParaRPr lang="cs-CZ" sz="1600" kern="1200" dirty="0"/>
        </a:p>
      </dsp:txBody>
      <dsp:txXfrm>
        <a:off x="1621762" y="331947"/>
        <a:ext cx="1784377" cy="1784377"/>
      </dsp:txXfrm>
    </dsp:sp>
  </dsp:spTree>
</dsp:drawing>
</file>

<file path=ppt/diagrams/drawing5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E76D282-31E4-4279-A8E7-EE349AB07CE6}">
      <dsp:nvSpPr>
        <dsp:cNvPr id="0" name=""/>
        <dsp:cNvSpPr/>
      </dsp:nvSpPr>
      <dsp:spPr>
        <a:xfrm>
          <a:off x="2700" y="125718"/>
          <a:ext cx="958606" cy="958606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Protější strany jsou rovnoběžné</a:t>
          </a:r>
          <a:endParaRPr lang="cs-CZ" sz="1000" kern="1200" dirty="0"/>
        </a:p>
      </dsp:txBody>
      <dsp:txXfrm>
        <a:off x="2700" y="125718"/>
        <a:ext cx="958606" cy="958606"/>
      </dsp:txXfrm>
    </dsp:sp>
    <dsp:sp modelId="{AC96507F-2F58-4D7F-9FBB-8D38D0B7DAFC}">
      <dsp:nvSpPr>
        <dsp:cNvPr id="0" name=""/>
        <dsp:cNvSpPr/>
      </dsp:nvSpPr>
      <dsp:spPr>
        <a:xfrm>
          <a:off x="204007" y="1162164"/>
          <a:ext cx="555991" cy="555991"/>
        </a:xfrm>
        <a:prstGeom prst="mathPlus">
          <a:avLst/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kern="1200"/>
        </a:p>
      </dsp:txBody>
      <dsp:txXfrm>
        <a:off x="204007" y="1162164"/>
        <a:ext cx="555991" cy="555991"/>
      </dsp:txXfrm>
    </dsp:sp>
    <dsp:sp modelId="{5567DBAD-4D0E-4818-AF98-006454816AC2}">
      <dsp:nvSpPr>
        <dsp:cNvPr id="0" name=""/>
        <dsp:cNvSpPr/>
      </dsp:nvSpPr>
      <dsp:spPr>
        <a:xfrm>
          <a:off x="2700" y="1795994"/>
          <a:ext cx="958606" cy="958606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Protější strany jsou stejně dlouhé</a:t>
          </a:r>
          <a:endParaRPr lang="cs-CZ" sz="1000" kern="1200" dirty="0"/>
        </a:p>
      </dsp:txBody>
      <dsp:txXfrm>
        <a:off x="2700" y="1795994"/>
        <a:ext cx="958606" cy="958606"/>
      </dsp:txXfrm>
    </dsp:sp>
    <dsp:sp modelId="{19461702-558D-4EC9-8462-B1D4E9182574}">
      <dsp:nvSpPr>
        <dsp:cNvPr id="0" name=""/>
        <dsp:cNvSpPr/>
      </dsp:nvSpPr>
      <dsp:spPr>
        <a:xfrm>
          <a:off x="1105097" y="1261859"/>
          <a:ext cx="304836" cy="356601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kern="1200"/>
        </a:p>
      </dsp:txBody>
      <dsp:txXfrm>
        <a:off x="1105097" y="1261859"/>
        <a:ext cx="304836" cy="356601"/>
      </dsp:txXfrm>
    </dsp:sp>
    <dsp:sp modelId="{1F2A1114-3BE6-4BF6-8EF6-10FC71AFC3B6}">
      <dsp:nvSpPr>
        <dsp:cNvPr id="0" name=""/>
        <dsp:cNvSpPr/>
      </dsp:nvSpPr>
      <dsp:spPr>
        <a:xfrm>
          <a:off x="1536470" y="481553"/>
          <a:ext cx="1917213" cy="1917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ROVNOBĚŽNÍK</a:t>
          </a:r>
          <a:endParaRPr lang="cs-CZ" sz="1700" kern="1200" dirty="0"/>
        </a:p>
      </dsp:txBody>
      <dsp:txXfrm>
        <a:off x="1536470" y="481553"/>
        <a:ext cx="1917213" cy="1917213"/>
      </dsp:txXfrm>
    </dsp:sp>
  </dsp:spTree>
</dsp:drawing>
</file>

<file path=ppt/diagrams/drawing6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E76D282-31E4-4279-A8E7-EE349AB07CE6}">
      <dsp:nvSpPr>
        <dsp:cNvPr id="0" name=""/>
        <dsp:cNvSpPr/>
      </dsp:nvSpPr>
      <dsp:spPr>
        <a:xfrm>
          <a:off x="2700" y="125718"/>
          <a:ext cx="958606" cy="958606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Protější strany jsou rovnoběžné</a:t>
          </a:r>
          <a:endParaRPr lang="cs-CZ" sz="1000" kern="1200" dirty="0"/>
        </a:p>
      </dsp:txBody>
      <dsp:txXfrm>
        <a:off x="2700" y="125718"/>
        <a:ext cx="958606" cy="958606"/>
      </dsp:txXfrm>
    </dsp:sp>
    <dsp:sp modelId="{AC96507F-2F58-4D7F-9FBB-8D38D0B7DAFC}">
      <dsp:nvSpPr>
        <dsp:cNvPr id="0" name=""/>
        <dsp:cNvSpPr/>
      </dsp:nvSpPr>
      <dsp:spPr>
        <a:xfrm>
          <a:off x="204007" y="1162164"/>
          <a:ext cx="555991" cy="555991"/>
        </a:xfrm>
        <a:prstGeom prst="mathPlus">
          <a:avLst/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kern="1200"/>
        </a:p>
      </dsp:txBody>
      <dsp:txXfrm>
        <a:off x="204007" y="1162164"/>
        <a:ext cx="555991" cy="555991"/>
      </dsp:txXfrm>
    </dsp:sp>
    <dsp:sp modelId="{5567DBAD-4D0E-4818-AF98-006454816AC2}">
      <dsp:nvSpPr>
        <dsp:cNvPr id="0" name=""/>
        <dsp:cNvSpPr/>
      </dsp:nvSpPr>
      <dsp:spPr>
        <a:xfrm>
          <a:off x="2700" y="1795994"/>
          <a:ext cx="958606" cy="958606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Protější strany jsou stejně dlouhé</a:t>
          </a:r>
          <a:endParaRPr lang="cs-CZ" sz="1000" kern="1200" dirty="0"/>
        </a:p>
      </dsp:txBody>
      <dsp:txXfrm>
        <a:off x="2700" y="1795994"/>
        <a:ext cx="958606" cy="958606"/>
      </dsp:txXfrm>
    </dsp:sp>
    <dsp:sp modelId="{19461702-558D-4EC9-8462-B1D4E9182574}">
      <dsp:nvSpPr>
        <dsp:cNvPr id="0" name=""/>
        <dsp:cNvSpPr/>
      </dsp:nvSpPr>
      <dsp:spPr>
        <a:xfrm>
          <a:off x="1105097" y="1261859"/>
          <a:ext cx="304836" cy="356601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kern="1200"/>
        </a:p>
      </dsp:txBody>
      <dsp:txXfrm>
        <a:off x="1105097" y="1261859"/>
        <a:ext cx="304836" cy="356601"/>
      </dsp:txXfrm>
    </dsp:sp>
    <dsp:sp modelId="{1F2A1114-3BE6-4BF6-8EF6-10FC71AFC3B6}">
      <dsp:nvSpPr>
        <dsp:cNvPr id="0" name=""/>
        <dsp:cNvSpPr/>
      </dsp:nvSpPr>
      <dsp:spPr>
        <a:xfrm>
          <a:off x="1536470" y="481553"/>
          <a:ext cx="1917213" cy="1917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ROVNOBĚŽNÍK</a:t>
          </a:r>
          <a:endParaRPr lang="cs-CZ" sz="1700" kern="1200" dirty="0"/>
        </a:p>
      </dsp:txBody>
      <dsp:txXfrm>
        <a:off x="1536470" y="481553"/>
        <a:ext cx="1917213" cy="191721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equation2">
  <dgm:title val=""/>
  <dgm:desc val=""/>
  <dgm:catLst>
    <dgm:cat type="relationship" pri="18000"/>
    <dgm:cat type="process" pri="2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linDir" val="fromL"/>
          <dgm:param type="fallback" val="2D"/>
        </dgm:alg>
      </dgm:if>
      <dgm:else name="Name3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ch" ptType="node" func="cnt" op="gte" val="3">
        <dgm:constrLst>
          <dgm:constr type="h" for="des" forName="node" refType="w" fact="0.5"/>
          <dgm:constr type="w" for="ch" forName="lastNode" refType="w"/>
          <dgm:constr type="w" for="des" forName="node" refType="h" refFor="des" refForName="node"/>
          <dgm:constr type="w" for="ch" forName="sibTransLast" refType="h" refFor="des" refForName="node" fact="0.6"/>
          <dgm:constr type="h" for="des" forName="sibTrans" refType="h" refFor="des" refForName="node" op="equ" fact="0.58"/>
          <dgm:constr type="w" for="des" forName="sibTrans" refType="h" refFor="des" refForName="sibTrans" op="equ"/>
          <dgm:constr type="primFontSz" for="ch" forName="lastNode" op="equ" val="65"/>
          <dgm:constr type="primFontSz" for="des" forName="node" op="equ" val="65"/>
          <dgm:constr type="primFontSz" for="des" forName="sibTrans" val="55"/>
          <dgm:constr type="primFontSz" for="des" forName="sibTrans" refType="primFontSz" refFor="des" refForName="node" op="lte" fact="0.8"/>
          <dgm:constr type="primFontSz" for="des" forName="connectorText" refType="primFontSz" refFor="des" refForName="node" op="lte" fact="0.8"/>
          <dgm:constr type="primFontSz" for="des" forName="connectorText" refType="primFontSz" refFor="des" refForName="sibTrans" op="equ"/>
          <dgm:constr type="h" for="des" forName="spacerT" refType="h" refFor="des" refForName="sibTrans" fact="0.14"/>
          <dgm:constr type="h" for="des" forName="spacerB" refType="h" refFor="des" refForName="sibTrans" fact="0.14"/>
        </dgm:constrLst>
      </dgm:if>
      <dgm:else name="Name6">
        <dgm:constrLst>
          <dgm:constr type="h" for="des" forName="node" refType="w"/>
          <dgm:constr type="w" for="ch" forName="lastNode" refType="w"/>
          <dgm:constr type="w" for="des" forName="node" refType="h" refFor="des" refForName="node"/>
          <dgm:constr type="w" for="ch" forName="sibTransLast" refType="h" refFor="des" refForName="node" fact="0.6"/>
          <dgm:constr type="h" for="des" forName="sibTrans" refType="h" refFor="des" refForName="node" op="equ" fact="0.58"/>
          <dgm:constr type="w" for="des" forName="sibTrans" refType="h" refFor="des" refForName="sibTrans" op="equ"/>
          <dgm:constr type="primFontSz" for="des" forName="node" val="65"/>
          <dgm:constr type="primFontSz" for="ch" forName="lastNode" refType="primFontSz" refFor="des" refForName="node" op="equ"/>
          <dgm:constr type="primFontSz" for="des" forName="sibTrans" val="55"/>
          <dgm:constr type="primFontSz" for="des" forName="connectorText" refType="primFontSz" refFor="des" refForName="node" op="lte" fact="0.8"/>
          <dgm:constr type="primFontSz" for="des" forName="connectorText" refType="primFontSz" refFor="des" refForName="sibTrans" op="equ"/>
          <dgm:constr type="h" for="des" forName="spacerT" refType="h" refFor="des" refForName="sibTrans" fact="0.14"/>
          <dgm:constr type="h" for="des" forName="spacerB" refType="h" refFor="des" refForName="sibTrans" fact="0.14"/>
        </dgm:constrLst>
      </dgm:else>
    </dgm:choose>
    <dgm:ruleLst/>
    <dgm:choose name="Name7">
      <dgm:if name="Name8" axis="ch" ptType="node" func="cnt" op="gte" val="1">
        <dgm:layoutNode name="vNodes">
          <dgm:alg type="lin">
            <dgm:param type="linDir" val="fromT"/>
            <dgm:param type="fallback" val="2D"/>
          </dgm:alg>
          <dgm:shape xmlns:r="http://schemas.openxmlformats.org/officeDocument/2006/relationships" r:blip="">
            <dgm:adjLst/>
          </dgm:shape>
          <dgm:presOf/>
          <dgm:constrLst/>
          <dgm:ruleLst/>
          <dgm:forEach name="Name9" axis="ch" ptType="node">
            <dgm:choose name="Name10">
              <dgm:if name="Name11" axis="self" func="revPos" op="neq" val="1">
                <dgm:layoutNode name="node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  <dgm:choose name="Name12">
                  <dgm:if name="Name13" axis="self" ptType="node" func="revPos" op="gt" val="2">
                    <dgm:forEach name="sibTransForEach" axis="followSib" ptType="sibTrans" cnt="1">
                      <dgm:layoutNode name="spacerT">
                        <dgm:alg type="sp"/>
                        <dgm:shape xmlns:r="http://schemas.openxmlformats.org/officeDocument/2006/relationships" r:blip="">
                          <dgm:adjLst/>
                        </dgm:shape>
                        <dgm:presOf axis="self"/>
                        <dgm:constrLst/>
                        <dgm:ruleLst/>
                      </dgm:layoutNode>
                      <dgm:layoutNode name="sibTrans">
                        <dgm:alg type="tx"/>
                        <dgm:shape xmlns:r="http://schemas.openxmlformats.org/officeDocument/2006/relationships" type="mathPlus" r:blip="">
                          <dgm:adjLst/>
                        </dgm:shape>
                        <dgm:presOf axis="self"/>
                        <dgm:constrLst>
                          <dgm:constr type="h" refType="w"/>
                          <dgm:constr type="lMarg"/>
                          <dgm:constr type="rMarg"/>
                          <dgm:constr type="tMarg"/>
                          <dgm:constr type="bMarg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spacerB">
                        <dgm:alg type="sp"/>
                        <dgm:shape xmlns:r="http://schemas.openxmlformats.org/officeDocument/2006/relationships" r:blip="">
                          <dgm:adjLst/>
                        </dgm:shape>
                        <dgm:presOf axis="self"/>
                        <dgm:constrLst/>
                        <dgm:ruleLst/>
                      </dgm:layoutNode>
                    </dgm:forEach>
                  </dgm:if>
                  <dgm:else name="Name14"/>
                </dgm:choose>
              </dgm:if>
              <dgm:else name="Name15"/>
            </dgm:choose>
          </dgm:forEach>
        </dgm:layoutNode>
        <dgm:choose name="Name16">
          <dgm:if name="Name17" axis="ch" ptType="node" func="cnt" op="gt" val="1">
            <dgm:layoutNode name="sibTransLast">
              <dgm:alg type="conn">
                <dgm:param type="begPts" val="auto"/>
                <dgm:param type="endPts" val="auto"/>
                <dgm:param type="srcNode" val="vNodes"/>
                <dgm:param type="dstNode" val="lastNode"/>
              </dgm:alg>
              <dgm:shape xmlns:r="http://schemas.openxmlformats.org/officeDocument/2006/relationships" type="conn" r:blip="">
                <dgm:adjLst/>
              </dgm:shape>
              <dgm:presOf axis="ch" ptType="sibTrans" st="-1" cnt="1"/>
              <dgm:constrLst>
                <dgm:constr type="h" refType="w" fact="0.62"/>
                <dgm:constr type="connDist"/>
                <dgm:constr type="begPad" refType="connDist" fact="0.25"/>
                <dgm:constr type="endPad" refType="connDist" fact="0.22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ch desOrSelf" ptType="sibTrans sibTrans" st="-1 1" cnt="1 0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if>
          <dgm:else name="Name18"/>
        </dgm:choose>
        <dgm:layoutNode name="lastNode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ellipse" r:blip="">
            <dgm:adjLst/>
          </dgm:shape>
          <dgm:presOf axis="ch desOrSelf" ptType="node node" st="-1 1" cnt="1 0"/>
          <dgm:constrLst>
            <dgm:constr type="h" refType="w"/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</dgm:if>
      <dgm:else name="Name19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equation2">
  <dgm:title val=""/>
  <dgm:desc val=""/>
  <dgm:catLst>
    <dgm:cat type="relationship" pri="18000"/>
    <dgm:cat type="process" pri="2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linDir" val="fromL"/>
          <dgm:param type="fallback" val="2D"/>
        </dgm:alg>
      </dgm:if>
      <dgm:else name="Name3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ch" ptType="node" func="cnt" op="gte" val="3">
        <dgm:constrLst>
          <dgm:constr type="h" for="des" forName="node" refType="w" fact="0.5"/>
          <dgm:constr type="w" for="ch" forName="lastNode" refType="w"/>
          <dgm:constr type="w" for="des" forName="node" refType="h" refFor="des" refForName="node"/>
          <dgm:constr type="w" for="ch" forName="sibTransLast" refType="h" refFor="des" refForName="node" fact="0.6"/>
          <dgm:constr type="h" for="des" forName="sibTrans" refType="h" refFor="des" refForName="node" op="equ" fact="0.58"/>
          <dgm:constr type="w" for="des" forName="sibTrans" refType="h" refFor="des" refForName="sibTrans" op="equ"/>
          <dgm:constr type="primFontSz" for="ch" forName="lastNode" op="equ" val="65"/>
          <dgm:constr type="primFontSz" for="des" forName="node" op="equ" val="65"/>
          <dgm:constr type="primFontSz" for="des" forName="sibTrans" val="55"/>
          <dgm:constr type="primFontSz" for="des" forName="sibTrans" refType="primFontSz" refFor="des" refForName="node" op="lte" fact="0.8"/>
          <dgm:constr type="primFontSz" for="des" forName="connectorText" refType="primFontSz" refFor="des" refForName="node" op="lte" fact="0.8"/>
          <dgm:constr type="primFontSz" for="des" forName="connectorText" refType="primFontSz" refFor="des" refForName="sibTrans" op="equ"/>
          <dgm:constr type="h" for="des" forName="spacerT" refType="h" refFor="des" refForName="sibTrans" fact="0.14"/>
          <dgm:constr type="h" for="des" forName="spacerB" refType="h" refFor="des" refForName="sibTrans" fact="0.14"/>
        </dgm:constrLst>
      </dgm:if>
      <dgm:else name="Name6">
        <dgm:constrLst>
          <dgm:constr type="h" for="des" forName="node" refType="w"/>
          <dgm:constr type="w" for="ch" forName="lastNode" refType="w"/>
          <dgm:constr type="w" for="des" forName="node" refType="h" refFor="des" refForName="node"/>
          <dgm:constr type="w" for="ch" forName="sibTransLast" refType="h" refFor="des" refForName="node" fact="0.6"/>
          <dgm:constr type="h" for="des" forName="sibTrans" refType="h" refFor="des" refForName="node" op="equ" fact="0.58"/>
          <dgm:constr type="w" for="des" forName="sibTrans" refType="h" refFor="des" refForName="sibTrans" op="equ"/>
          <dgm:constr type="primFontSz" for="des" forName="node" val="65"/>
          <dgm:constr type="primFontSz" for="ch" forName="lastNode" refType="primFontSz" refFor="des" refForName="node" op="equ"/>
          <dgm:constr type="primFontSz" for="des" forName="sibTrans" val="55"/>
          <dgm:constr type="primFontSz" for="des" forName="connectorText" refType="primFontSz" refFor="des" refForName="node" op="lte" fact="0.8"/>
          <dgm:constr type="primFontSz" for="des" forName="connectorText" refType="primFontSz" refFor="des" refForName="sibTrans" op="equ"/>
          <dgm:constr type="h" for="des" forName="spacerT" refType="h" refFor="des" refForName="sibTrans" fact="0.14"/>
          <dgm:constr type="h" for="des" forName="spacerB" refType="h" refFor="des" refForName="sibTrans" fact="0.14"/>
        </dgm:constrLst>
      </dgm:else>
    </dgm:choose>
    <dgm:ruleLst/>
    <dgm:choose name="Name7">
      <dgm:if name="Name8" axis="ch" ptType="node" func="cnt" op="gte" val="1">
        <dgm:layoutNode name="vNodes">
          <dgm:alg type="lin">
            <dgm:param type="linDir" val="fromT"/>
            <dgm:param type="fallback" val="2D"/>
          </dgm:alg>
          <dgm:shape xmlns:r="http://schemas.openxmlformats.org/officeDocument/2006/relationships" r:blip="">
            <dgm:adjLst/>
          </dgm:shape>
          <dgm:presOf/>
          <dgm:constrLst/>
          <dgm:ruleLst/>
          <dgm:forEach name="Name9" axis="ch" ptType="node">
            <dgm:choose name="Name10">
              <dgm:if name="Name11" axis="self" func="revPos" op="neq" val="1">
                <dgm:layoutNode name="node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  <dgm:choose name="Name12">
                  <dgm:if name="Name13" axis="self" ptType="node" func="revPos" op="gt" val="2">
                    <dgm:forEach name="sibTransForEach" axis="followSib" ptType="sibTrans" cnt="1">
                      <dgm:layoutNode name="spacerT">
                        <dgm:alg type="sp"/>
                        <dgm:shape xmlns:r="http://schemas.openxmlformats.org/officeDocument/2006/relationships" r:blip="">
                          <dgm:adjLst/>
                        </dgm:shape>
                        <dgm:presOf axis="self"/>
                        <dgm:constrLst/>
                        <dgm:ruleLst/>
                      </dgm:layoutNode>
                      <dgm:layoutNode name="sibTrans">
                        <dgm:alg type="tx"/>
                        <dgm:shape xmlns:r="http://schemas.openxmlformats.org/officeDocument/2006/relationships" type="mathPlus" r:blip="">
                          <dgm:adjLst/>
                        </dgm:shape>
                        <dgm:presOf axis="self"/>
                        <dgm:constrLst>
                          <dgm:constr type="h" refType="w"/>
                          <dgm:constr type="lMarg"/>
                          <dgm:constr type="rMarg"/>
                          <dgm:constr type="tMarg"/>
                          <dgm:constr type="bMarg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spacerB">
                        <dgm:alg type="sp"/>
                        <dgm:shape xmlns:r="http://schemas.openxmlformats.org/officeDocument/2006/relationships" r:blip="">
                          <dgm:adjLst/>
                        </dgm:shape>
                        <dgm:presOf axis="self"/>
                        <dgm:constrLst/>
                        <dgm:ruleLst/>
                      </dgm:layoutNode>
                    </dgm:forEach>
                  </dgm:if>
                  <dgm:else name="Name14"/>
                </dgm:choose>
              </dgm:if>
              <dgm:else name="Name15"/>
            </dgm:choose>
          </dgm:forEach>
        </dgm:layoutNode>
        <dgm:choose name="Name16">
          <dgm:if name="Name17" axis="ch" ptType="node" func="cnt" op="gt" val="1">
            <dgm:layoutNode name="sibTransLast">
              <dgm:alg type="conn">
                <dgm:param type="begPts" val="auto"/>
                <dgm:param type="endPts" val="auto"/>
                <dgm:param type="srcNode" val="vNodes"/>
                <dgm:param type="dstNode" val="lastNode"/>
              </dgm:alg>
              <dgm:shape xmlns:r="http://schemas.openxmlformats.org/officeDocument/2006/relationships" type="conn" r:blip="">
                <dgm:adjLst/>
              </dgm:shape>
              <dgm:presOf axis="ch" ptType="sibTrans" st="-1" cnt="1"/>
              <dgm:constrLst>
                <dgm:constr type="h" refType="w" fact="0.62"/>
                <dgm:constr type="connDist"/>
                <dgm:constr type="begPad" refType="connDist" fact="0.25"/>
                <dgm:constr type="endPad" refType="connDist" fact="0.22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ch desOrSelf" ptType="sibTrans sibTrans" st="-1 1" cnt="1 0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if>
          <dgm:else name="Name18"/>
        </dgm:choose>
        <dgm:layoutNode name="lastNode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ellipse" r:blip="">
            <dgm:adjLst/>
          </dgm:shape>
          <dgm:presOf axis="ch desOrSelf" ptType="node node" st="-1 1" cnt="1 0"/>
          <dgm:constrLst>
            <dgm:constr type="h" refType="w"/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</dgm:if>
      <dgm:else name="Name19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equation2">
  <dgm:title val=""/>
  <dgm:desc val=""/>
  <dgm:catLst>
    <dgm:cat type="relationship" pri="18000"/>
    <dgm:cat type="process" pri="2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linDir" val="fromL"/>
          <dgm:param type="fallback" val="2D"/>
        </dgm:alg>
      </dgm:if>
      <dgm:else name="Name3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ch" ptType="node" func="cnt" op="gte" val="3">
        <dgm:constrLst>
          <dgm:constr type="h" for="des" forName="node" refType="w" fact="0.5"/>
          <dgm:constr type="w" for="ch" forName="lastNode" refType="w"/>
          <dgm:constr type="w" for="des" forName="node" refType="h" refFor="des" refForName="node"/>
          <dgm:constr type="w" for="ch" forName="sibTransLast" refType="h" refFor="des" refForName="node" fact="0.6"/>
          <dgm:constr type="h" for="des" forName="sibTrans" refType="h" refFor="des" refForName="node" op="equ" fact="0.58"/>
          <dgm:constr type="w" for="des" forName="sibTrans" refType="h" refFor="des" refForName="sibTrans" op="equ"/>
          <dgm:constr type="primFontSz" for="ch" forName="lastNode" op="equ" val="65"/>
          <dgm:constr type="primFontSz" for="des" forName="node" op="equ" val="65"/>
          <dgm:constr type="primFontSz" for="des" forName="sibTrans" val="55"/>
          <dgm:constr type="primFontSz" for="des" forName="sibTrans" refType="primFontSz" refFor="des" refForName="node" op="lte" fact="0.8"/>
          <dgm:constr type="primFontSz" for="des" forName="connectorText" refType="primFontSz" refFor="des" refForName="node" op="lte" fact="0.8"/>
          <dgm:constr type="primFontSz" for="des" forName="connectorText" refType="primFontSz" refFor="des" refForName="sibTrans" op="equ"/>
          <dgm:constr type="h" for="des" forName="spacerT" refType="h" refFor="des" refForName="sibTrans" fact="0.14"/>
          <dgm:constr type="h" for="des" forName="spacerB" refType="h" refFor="des" refForName="sibTrans" fact="0.14"/>
        </dgm:constrLst>
      </dgm:if>
      <dgm:else name="Name6">
        <dgm:constrLst>
          <dgm:constr type="h" for="des" forName="node" refType="w"/>
          <dgm:constr type="w" for="ch" forName="lastNode" refType="w"/>
          <dgm:constr type="w" for="des" forName="node" refType="h" refFor="des" refForName="node"/>
          <dgm:constr type="w" for="ch" forName="sibTransLast" refType="h" refFor="des" refForName="node" fact="0.6"/>
          <dgm:constr type="h" for="des" forName="sibTrans" refType="h" refFor="des" refForName="node" op="equ" fact="0.58"/>
          <dgm:constr type="w" for="des" forName="sibTrans" refType="h" refFor="des" refForName="sibTrans" op="equ"/>
          <dgm:constr type="primFontSz" for="des" forName="node" val="65"/>
          <dgm:constr type="primFontSz" for="ch" forName="lastNode" refType="primFontSz" refFor="des" refForName="node" op="equ"/>
          <dgm:constr type="primFontSz" for="des" forName="sibTrans" val="55"/>
          <dgm:constr type="primFontSz" for="des" forName="connectorText" refType="primFontSz" refFor="des" refForName="node" op="lte" fact="0.8"/>
          <dgm:constr type="primFontSz" for="des" forName="connectorText" refType="primFontSz" refFor="des" refForName="sibTrans" op="equ"/>
          <dgm:constr type="h" for="des" forName="spacerT" refType="h" refFor="des" refForName="sibTrans" fact="0.14"/>
          <dgm:constr type="h" for="des" forName="spacerB" refType="h" refFor="des" refForName="sibTrans" fact="0.14"/>
        </dgm:constrLst>
      </dgm:else>
    </dgm:choose>
    <dgm:ruleLst/>
    <dgm:choose name="Name7">
      <dgm:if name="Name8" axis="ch" ptType="node" func="cnt" op="gte" val="1">
        <dgm:layoutNode name="vNodes">
          <dgm:alg type="lin">
            <dgm:param type="linDir" val="fromT"/>
            <dgm:param type="fallback" val="2D"/>
          </dgm:alg>
          <dgm:shape xmlns:r="http://schemas.openxmlformats.org/officeDocument/2006/relationships" r:blip="">
            <dgm:adjLst/>
          </dgm:shape>
          <dgm:presOf/>
          <dgm:constrLst/>
          <dgm:ruleLst/>
          <dgm:forEach name="Name9" axis="ch" ptType="node">
            <dgm:choose name="Name10">
              <dgm:if name="Name11" axis="self" func="revPos" op="neq" val="1">
                <dgm:layoutNode name="node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  <dgm:choose name="Name12">
                  <dgm:if name="Name13" axis="self" ptType="node" func="revPos" op="gt" val="2">
                    <dgm:forEach name="sibTransForEach" axis="followSib" ptType="sibTrans" cnt="1">
                      <dgm:layoutNode name="spacerT">
                        <dgm:alg type="sp"/>
                        <dgm:shape xmlns:r="http://schemas.openxmlformats.org/officeDocument/2006/relationships" r:blip="">
                          <dgm:adjLst/>
                        </dgm:shape>
                        <dgm:presOf axis="self"/>
                        <dgm:constrLst/>
                        <dgm:ruleLst/>
                      </dgm:layoutNode>
                      <dgm:layoutNode name="sibTrans">
                        <dgm:alg type="tx"/>
                        <dgm:shape xmlns:r="http://schemas.openxmlformats.org/officeDocument/2006/relationships" type="mathPlus" r:blip="">
                          <dgm:adjLst/>
                        </dgm:shape>
                        <dgm:presOf axis="self"/>
                        <dgm:constrLst>
                          <dgm:constr type="h" refType="w"/>
                          <dgm:constr type="lMarg"/>
                          <dgm:constr type="rMarg"/>
                          <dgm:constr type="tMarg"/>
                          <dgm:constr type="bMarg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spacerB">
                        <dgm:alg type="sp"/>
                        <dgm:shape xmlns:r="http://schemas.openxmlformats.org/officeDocument/2006/relationships" r:blip="">
                          <dgm:adjLst/>
                        </dgm:shape>
                        <dgm:presOf axis="self"/>
                        <dgm:constrLst/>
                        <dgm:ruleLst/>
                      </dgm:layoutNode>
                    </dgm:forEach>
                  </dgm:if>
                  <dgm:else name="Name14"/>
                </dgm:choose>
              </dgm:if>
              <dgm:else name="Name15"/>
            </dgm:choose>
          </dgm:forEach>
        </dgm:layoutNode>
        <dgm:choose name="Name16">
          <dgm:if name="Name17" axis="ch" ptType="node" func="cnt" op="gt" val="1">
            <dgm:layoutNode name="sibTransLast">
              <dgm:alg type="conn">
                <dgm:param type="begPts" val="auto"/>
                <dgm:param type="endPts" val="auto"/>
                <dgm:param type="srcNode" val="vNodes"/>
                <dgm:param type="dstNode" val="lastNode"/>
              </dgm:alg>
              <dgm:shape xmlns:r="http://schemas.openxmlformats.org/officeDocument/2006/relationships" type="conn" r:blip="">
                <dgm:adjLst/>
              </dgm:shape>
              <dgm:presOf axis="ch" ptType="sibTrans" st="-1" cnt="1"/>
              <dgm:constrLst>
                <dgm:constr type="h" refType="w" fact="0.62"/>
                <dgm:constr type="connDist"/>
                <dgm:constr type="begPad" refType="connDist" fact="0.25"/>
                <dgm:constr type="endPad" refType="connDist" fact="0.22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ch desOrSelf" ptType="sibTrans sibTrans" st="-1 1" cnt="1 0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if>
          <dgm:else name="Name18"/>
        </dgm:choose>
        <dgm:layoutNode name="lastNode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ellipse" r:blip="">
            <dgm:adjLst/>
          </dgm:shape>
          <dgm:presOf axis="ch desOrSelf" ptType="node node" st="-1 1" cnt="1 0"/>
          <dgm:constrLst>
            <dgm:constr type="h" refType="w"/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</dgm:if>
      <dgm:else name="Name19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equation2">
  <dgm:title val=""/>
  <dgm:desc val=""/>
  <dgm:catLst>
    <dgm:cat type="relationship" pri="18000"/>
    <dgm:cat type="process" pri="2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linDir" val="fromL"/>
          <dgm:param type="fallback" val="2D"/>
        </dgm:alg>
      </dgm:if>
      <dgm:else name="Name3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ch" ptType="node" func="cnt" op="gte" val="3">
        <dgm:constrLst>
          <dgm:constr type="h" for="des" forName="node" refType="w" fact="0.5"/>
          <dgm:constr type="w" for="ch" forName="lastNode" refType="w"/>
          <dgm:constr type="w" for="des" forName="node" refType="h" refFor="des" refForName="node"/>
          <dgm:constr type="w" for="ch" forName="sibTransLast" refType="h" refFor="des" refForName="node" fact="0.6"/>
          <dgm:constr type="h" for="des" forName="sibTrans" refType="h" refFor="des" refForName="node" op="equ" fact="0.58"/>
          <dgm:constr type="w" for="des" forName="sibTrans" refType="h" refFor="des" refForName="sibTrans" op="equ"/>
          <dgm:constr type="primFontSz" for="ch" forName="lastNode" op="equ" val="65"/>
          <dgm:constr type="primFontSz" for="des" forName="node" op="equ" val="65"/>
          <dgm:constr type="primFontSz" for="des" forName="sibTrans" val="55"/>
          <dgm:constr type="primFontSz" for="des" forName="sibTrans" refType="primFontSz" refFor="des" refForName="node" op="lte" fact="0.8"/>
          <dgm:constr type="primFontSz" for="des" forName="connectorText" refType="primFontSz" refFor="des" refForName="node" op="lte" fact="0.8"/>
          <dgm:constr type="primFontSz" for="des" forName="connectorText" refType="primFontSz" refFor="des" refForName="sibTrans" op="equ"/>
          <dgm:constr type="h" for="des" forName="spacerT" refType="h" refFor="des" refForName="sibTrans" fact="0.14"/>
          <dgm:constr type="h" for="des" forName="spacerB" refType="h" refFor="des" refForName="sibTrans" fact="0.14"/>
        </dgm:constrLst>
      </dgm:if>
      <dgm:else name="Name6">
        <dgm:constrLst>
          <dgm:constr type="h" for="des" forName="node" refType="w"/>
          <dgm:constr type="w" for="ch" forName="lastNode" refType="w"/>
          <dgm:constr type="w" for="des" forName="node" refType="h" refFor="des" refForName="node"/>
          <dgm:constr type="w" for="ch" forName="sibTransLast" refType="h" refFor="des" refForName="node" fact="0.6"/>
          <dgm:constr type="h" for="des" forName="sibTrans" refType="h" refFor="des" refForName="node" op="equ" fact="0.58"/>
          <dgm:constr type="w" for="des" forName="sibTrans" refType="h" refFor="des" refForName="sibTrans" op="equ"/>
          <dgm:constr type="primFontSz" for="des" forName="node" val="65"/>
          <dgm:constr type="primFontSz" for="ch" forName="lastNode" refType="primFontSz" refFor="des" refForName="node" op="equ"/>
          <dgm:constr type="primFontSz" for="des" forName="sibTrans" val="55"/>
          <dgm:constr type="primFontSz" for="des" forName="connectorText" refType="primFontSz" refFor="des" refForName="node" op="lte" fact="0.8"/>
          <dgm:constr type="primFontSz" for="des" forName="connectorText" refType="primFontSz" refFor="des" refForName="sibTrans" op="equ"/>
          <dgm:constr type="h" for="des" forName="spacerT" refType="h" refFor="des" refForName="sibTrans" fact="0.14"/>
          <dgm:constr type="h" for="des" forName="spacerB" refType="h" refFor="des" refForName="sibTrans" fact="0.14"/>
        </dgm:constrLst>
      </dgm:else>
    </dgm:choose>
    <dgm:ruleLst/>
    <dgm:choose name="Name7">
      <dgm:if name="Name8" axis="ch" ptType="node" func="cnt" op="gte" val="1">
        <dgm:layoutNode name="vNodes">
          <dgm:alg type="lin">
            <dgm:param type="linDir" val="fromT"/>
            <dgm:param type="fallback" val="2D"/>
          </dgm:alg>
          <dgm:shape xmlns:r="http://schemas.openxmlformats.org/officeDocument/2006/relationships" r:blip="">
            <dgm:adjLst/>
          </dgm:shape>
          <dgm:presOf/>
          <dgm:constrLst/>
          <dgm:ruleLst/>
          <dgm:forEach name="Name9" axis="ch" ptType="node">
            <dgm:choose name="Name10">
              <dgm:if name="Name11" axis="self" func="revPos" op="neq" val="1">
                <dgm:layoutNode name="node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  <dgm:choose name="Name12">
                  <dgm:if name="Name13" axis="self" ptType="node" func="revPos" op="gt" val="2">
                    <dgm:forEach name="sibTransForEach" axis="followSib" ptType="sibTrans" cnt="1">
                      <dgm:layoutNode name="spacerT">
                        <dgm:alg type="sp"/>
                        <dgm:shape xmlns:r="http://schemas.openxmlformats.org/officeDocument/2006/relationships" r:blip="">
                          <dgm:adjLst/>
                        </dgm:shape>
                        <dgm:presOf axis="self"/>
                        <dgm:constrLst/>
                        <dgm:ruleLst/>
                      </dgm:layoutNode>
                      <dgm:layoutNode name="sibTrans">
                        <dgm:alg type="tx"/>
                        <dgm:shape xmlns:r="http://schemas.openxmlformats.org/officeDocument/2006/relationships" type="mathPlus" r:blip="">
                          <dgm:adjLst/>
                        </dgm:shape>
                        <dgm:presOf axis="self"/>
                        <dgm:constrLst>
                          <dgm:constr type="h" refType="w"/>
                          <dgm:constr type="lMarg"/>
                          <dgm:constr type="rMarg"/>
                          <dgm:constr type="tMarg"/>
                          <dgm:constr type="bMarg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spacerB">
                        <dgm:alg type="sp"/>
                        <dgm:shape xmlns:r="http://schemas.openxmlformats.org/officeDocument/2006/relationships" r:blip="">
                          <dgm:adjLst/>
                        </dgm:shape>
                        <dgm:presOf axis="self"/>
                        <dgm:constrLst/>
                        <dgm:ruleLst/>
                      </dgm:layoutNode>
                    </dgm:forEach>
                  </dgm:if>
                  <dgm:else name="Name14"/>
                </dgm:choose>
              </dgm:if>
              <dgm:else name="Name15"/>
            </dgm:choose>
          </dgm:forEach>
        </dgm:layoutNode>
        <dgm:choose name="Name16">
          <dgm:if name="Name17" axis="ch" ptType="node" func="cnt" op="gt" val="1">
            <dgm:layoutNode name="sibTransLast">
              <dgm:alg type="conn">
                <dgm:param type="begPts" val="auto"/>
                <dgm:param type="endPts" val="auto"/>
                <dgm:param type="srcNode" val="vNodes"/>
                <dgm:param type="dstNode" val="lastNode"/>
              </dgm:alg>
              <dgm:shape xmlns:r="http://schemas.openxmlformats.org/officeDocument/2006/relationships" type="conn" r:blip="">
                <dgm:adjLst/>
              </dgm:shape>
              <dgm:presOf axis="ch" ptType="sibTrans" st="-1" cnt="1"/>
              <dgm:constrLst>
                <dgm:constr type="h" refType="w" fact="0.62"/>
                <dgm:constr type="connDist"/>
                <dgm:constr type="begPad" refType="connDist" fact="0.25"/>
                <dgm:constr type="endPad" refType="connDist" fact="0.22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ch desOrSelf" ptType="sibTrans sibTrans" st="-1 1" cnt="1 0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if>
          <dgm:else name="Name18"/>
        </dgm:choose>
        <dgm:layoutNode name="lastNode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ellipse" r:blip="">
            <dgm:adjLst/>
          </dgm:shape>
          <dgm:presOf axis="ch desOrSelf" ptType="node node" st="-1 1" cnt="1 0"/>
          <dgm:constrLst>
            <dgm:constr type="h" refType="w"/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</dgm:if>
      <dgm:else name="Name19"/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equation2">
  <dgm:title val=""/>
  <dgm:desc val=""/>
  <dgm:catLst>
    <dgm:cat type="relationship" pri="18000"/>
    <dgm:cat type="process" pri="2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linDir" val="fromL"/>
          <dgm:param type="fallback" val="2D"/>
        </dgm:alg>
      </dgm:if>
      <dgm:else name="Name3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ch" ptType="node" func="cnt" op="gte" val="3">
        <dgm:constrLst>
          <dgm:constr type="h" for="des" forName="node" refType="w" fact="0.5"/>
          <dgm:constr type="w" for="ch" forName="lastNode" refType="w"/>
          <dgm:constr type="w" for="des" forName="node" refType="h" refFor="des" refForName="node"/>
          <dgm:constr type="w" for="ch" forName="sibTransLast" refType="h" refFor="des" refForName="node" fact="0.6"/>
          <dgm:constr type="h" for="des" forName="sibTrans" refType="h" refFor="des" refForName="node" op="equ" fact="0.58"/>
          <dgm:constr type="w" for="des" forName="sibTrans" refType="h" refFor="des" refForName="sibTrans" op="equ"/>
          <dgm:constr type="primFontSz" for="ch" forName="lastNode" op="equ" val="65"/>
          <dgm:constr type="primFontSz" for="des" forName="node" op="equ" val="65"/>
          <dgm:constr type="primFontSz" for="des" forName="sibTrans" val="55"/>
          <dgm:constr type="primFontSz" for="des" forName="sibTrans" refType="primFontSz" refFor="des" refForName="node" op="lte" fact="0.8"/>
          <dgm:constr type="primFontSz" for="des" forName="connectorText" refType="primFontSz" refFor="des" refForName="node" op="lte" fact="0.8"/>
          <dgm:constr type="primFontSz" for="des" forName="connectorText" refType="primFontSz" refFor="des" refForName="sibTrans" op="equ"/>
          <dgm:constr type="h" for="des" forName="spacerT" refType="h" refFor="des" refForName="sibTrans" fact="0.14"/>
          <dgm:constr type="h" for="des" forName="spacerB" refType="h" refFor="des" refForName="sibTrans" fact="0.14"/>
        </dgm:constrLst>
      </dgm:if>
      <dgm:else name="Name6">
        <dgm:constrLst>
          <dgm:constr type="h" for="des" forName="node" refType="w"/>
          <dgm:constr type="w" for="ch" forName="lastNode" refType="w"/>
          <dgm:constr type="w" for="des" forName="node" refType="h" refFor="des" refForName="node"/>
          <dgm:constr type="w" for="ch" forName="sibTransLast" refType="h" refFor="des" refForName="node" fact="0.6"/>
          <dgm:constr type="h" for="des" forName="sibTrans" refType="h" refFor="des" refForName="node" op="equ" fact="0.58"/>
          <dgm:constr type="w" for="des" forName="sibTrans" refType="h" refFor="des" refForName="sibTrans" op="equ"/>
          <dgm:constr type="primFontSz" for="des" forName="node" val="65"/>
          <dgm:constr type="primFontSz" for="ch" forName="lastNode" refType="primFontSz" refFor="des" refForName="node" op="equ"/>
          <dgm:constr type="primFontSz" for="des" forName="sibTrans" val="55"/>
          <dgm:constr type="primFontSz" for="des" forName="connectorText" refType="primFontSz" refFor="des" refForName="node" op="lte" fact="0.8"/>
          <dgm:constr type="primFontSz" for="des" forName="connectorText" refType="primFontSz" refFor="des" refForName="sibTrans" op="equ"/>
          <dgm:constr type="h" for="des" forName="spacerT" refType="h" refFor="des" refForName="sibTrans" fact="0.14"/>
          <dgm:constr type="h" for="des" forName="spacerB" refType="h" refFor="des" refForName="sibTrans" fact="0.14"/>
        </dgm:constrLst>
      </dgm:else>
    </dgm:choose>
    <dgm:ruleLst/>
    <dgm:choose name="Name7">
      <dgm:if name="Name8" axis="ch" ptType="node" func="cnt" op="gte" val="1">
        <dgm:layoutNode name="vNodes">
          <dgm:alg type="lin">
            <dgm:param type="linDir" val="fromT"/>
            <dgm:param type="fallback" val="2D"/>
          </dgm:alg>
          <dgm:shape xmlns:r="http://schemas.openxmlformats.org/officeDocument/2006/relationships" r:blip="">
            <dgm:adjLst/>
          </dgm:shape>
          <dgm:presOf/>
          <dgm:constrLst/>
          <dgm:ruleLst/>
          <dgm:forEach name="Name9" axis="ch" ptType="node">
            <dgm:choose name="Name10">
              <dgm:if name="Name11" axis="self" func="revPos" op="neq" val="1">
                <dgm:layoutNode name="node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  <dgm:choose name="Name12">
                  <dgm:if name="Name13" axis="self" ptType="node" func="revPos" op="gt" val="2">
                    <dgm:forEach name="sibTransForEach" axis="followSib" ptType="sibTrans" cnt="1">
                      <dgm:layoutNode name="spacerT">
                        <dgm:alg type="sp"/>
                        <dgm:shape xmlns:r="http://schemas.openxmlformats.org/officeDocument/2006/relationships" r:blip="">
                          <dgm:adjLst/>
                        </dgm:shape>
                        <dgm:presOf axis="self"/>
                        <dgm:constrLst/>
                        <dgm:ruleLst/>
                      </dgm:layoutNode>
                      <dgm:layoutNode name="sibTrans">
                        <dgm:alg type="tx"/>
                        <dgm:shape xmlns:r="http://schemas.openxmlformats.org/officeDocument/2006/relationships" type="mathPlus" r:blip="">
                          <dgm:adjLst/>
                        </dgm:shape>
                        <dgm:presOf axis="self"/>
                        <dgm:constrLst>
                          <dgm:constr type="h" refType="w"/>
                          <dgm:constr type="lMarg"/>
                          <dgm:constr type="rMarg"/>
                          <dgm:constr type="tMarg"/>
                          <dgm:constr type="bMarg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spacerB">
                        <dgm:alg type="sp"/>
                        <dgm:shape xmlns:r="http://schemas.openxmlformats.org/officeDocument/2006/relationships" r:blip="">
                          <dgm:adjLst/>
                        </dgm:shape>
                        <dgm:presOf axis="self"/>
                        <dgm:constrLst/>
                        <dgm:ruleLst/>
                      </dgm:layoutNode>
                    </dgm:forEach>
                  </dgm:if>
                  <dgm:else name="Name14"/>
                </dgm:choose>
              </dgm:if>
              <dgm:else name="Name15"/>
            </dgm:choose>
          </dgm:forEach>
        </dgm:layoutNode>
        <dgm:choose name="Name16">
          <dgm:if name="Name17" axis="ch" ptType="node" func="cnt" op="gt" val="1">
            <dgm:layoutNode name="sibTransLast">
              <dgm:alg type="conn">
                <dgm:param type="begPts" val="auto"/>
                <dgm:param type="endPts" val="auto"/>
                <dgm:param type="srcNode" val="vNodes"/>
                <dgm:param type="dstNode" val="lastNode"/>
              </dgm:alg>
              <dgm:shape xmlns:r="http://schemas.openxmlformats.org/officeDocument/2006/relationships" type="conn" r:blip="">
                <dgm:adjLst/>
              </dgm:shape>
              <dgm:presOf axis="ch" ptType="sibTrans" st="-1" cnt="1"/>
              <dgm:constrLst>
                <dgm:constr type="h" refType="w" fact="0.62"/>
                <dgm:constr type="connDist"/>
                <dgm:constr type="begPad" refType="connDist" fact="0.25"/>
                <dgm:constr type="endPad" refType="connDist" fact="0.22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ch desOrSelf" ptType="sibTrans sibTrans" st="-1 1" cnt="1 0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if>
          <dgm:else name="Name18"/>
        </dgm:choose>
        <dgm:layoutNode name="lastNode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ellipse" r:blip="">
            <dgm:adjLst/>
          </dgm:shape>
          <dgm:presOf axis="ch desOrSelf" ptType="node node" st="-1 1" cnt="1 0"/>
          <dgm:constrLst>
            <dgm:constr type="h" refType="w"/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</dgm:if>
      <dgm:else name="Name19"/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equation2">
  <dgm:title val=""/>
  <dgm:desc val=""/>
  <dgm:catLst>
    <dgm:cat type="relationship" pri="18000"/>
    <dgm:cat type="process" pri="2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linDir" val="fromL"/>
          <dgm:param type="fallback" val="2D"/>
        </dgm:alg>
      </dgm:if>
      <dgm:else name="Name3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ch" ptType="node" func="cnt" op="gte" val="3">
        <dgm:constrLst>
          <dgm:constr type="h" for="des" forName="node" refType="w" fact="0.5"/>
          <dgm:constr type="w" for="ch" forName="lastNode" refType="w"/>
          <dgm:constr type="w" for="des" forName="node" refType="h" refFor="des" refForName="node"/>
          <dgm:constr type="w" for="ch" forName="sibTransLast" refType="h" refFor="des" refForName="node" fact="0.6"/>
          <dgm:constr type="h" for="des" forName="sibTrans" refType="h" refFor="des" refForName="node" op="equ" fact="0.58"/>
          <dgm:constr type="w" for="des" forName="sibTrans" refType="h" refFor="des" refForName="sibTrans" op="equ"/>
          <dgm:constr type="primFontSz" for="ch" forName="lastNode" op="equ" val="65"/>
          <dgm:constr type="primFontSz" for="des" forName="node" op="equ" val="65"/>
          <dgm:constr type="primFontSz" for="des" forName="sibTrans" val="55"/>
          <dgm:constr type="primFontSz" for="des" forName="sibTrans" refType="primFontSz" refFor="des" refForName="node" op="lte" fact="0.8"/>
          <dgm:constr type="primFontSz" for="des" forName="connectorText" refType="primFontSz" refFor="des" refForName="node" op="lte" fact="0.8"/>
          <dgm:constr type="primFontSz" for="des" forName="connectorText" refType="primFontSz" refFor="des" refForName="sibTrans" op="equ"/>
          <dgm:constr type="h" for="des" forName="spacerT" refType="h" refFor="des" refForName="sibTrans" fact="0.14"/>
          <dgm:constr type="h" for="des" forName="spacerB" refType="h" refFor="des" refForName="sibTrans" fact="0.14"/>
        </dgm:constrLst>
      </dgm:if>
      <dgm:else name="Name6">
        <dgm:constrLst>
          <dgm:constr type="h" for="des" forName="node" refType="w"/>
          <dgm:constr type="w" for="ch" forName="lastNode" refType="w"/>
          <dgm:constr type="w" for="des" forName="node" refType="h" refFor="des" refForName="node"/>
          <dgm:constr type="w" for="ch" forName="sibTransLast" refType="h" refFor="des" refForName="node" fact="0.6"/>
          <dgm:constr type="h" for="des" forName="sibTrans" refType="h" refFor="des" refForName="node" op="equ" fact="0.58"/>
          <dgm:constr type="w" for="des" forName="sibTrans" refType="h" refFor="des" refForName="sibTrans" op="equ"/>
          <dgm:constr type="primFontSz" for="des" forName="node" val="65"/>
          <dgm:constr type="primFontSz" for="ch" forName="lastNode" refType="primFontSz" refFor="des" refForName="node" op="equ"/>
          <dgm:constr type="primFontSz" for="des" forName="sibTrans" val="55"/>
          <dgm:constr type="primFontSz" for="des" forName="connectorText" refType="primFontSz" refFor="des" refForName="node" op="lte" fact="0.8"/>
          <dgm:constr type="primFontSz" for="des" forName="connectorText" refType="primFontSz" refFor="des" refForName="sibTrans" op="equ"/>
          <dgm:constr type="h" for="des" forName="spacerT" refType="h" refFor="des" refForName="sibTrans" fact="0.14"/>
          <dgm:constr type="h" for="des" forName="spacerB" refType="h" refFor="des" refForName="sibTrans" fact="0.14"/>
        </dgm:constrLst>
      </dgm:else>
    </dgm:choose>
    <dgm:ruleLst/>
    <dgm:choose name="Name7">
      <dgm:if name="Name8" axis="ch" ptType="node" func="cnt" op="gte" val="1">
        <dgm:layoutNode name="vNodes">
          <dgm:alg type="lin">
            <dgm:param type="linDir" val="fromT"/>
            <dgm:param type="fallback" val="2D"/>
          </dgm:alg>
          <dgm:shape xmlns:r="http://schemas.openxmlformats.org/officeDocument/2006/relationships" r:blip="">
            <dgm:adjLst/>
          </dgm:shape>
          <dgm:presOf/>
          <dgm:constrLst/>
          <dgm:ruleLst/>
          <dgm:forEach name="Name9" axis="ch" ptType="node">
            <dgm:choose name="Name10">
              <dgm:if name="Name11" axis="self" func="revPos" op="neq" val="1">
                <dgm:layoutNode name="node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  <dgm:choose name="Name12">
                  <dgm:if name="Name13" axis="self" ptType="node" func="revPos" op="gt" val="2">
                    <dgm:forEach name="sibTransForEach" axis="followSib" ptType="sibTrans" cnt="1">
                      <dgm:layoutNode name="spacerT">
                        <dgm:alg type="sp"/>
                        <dgm:shape xmlns:r="http://schemas.openxmlformats.org/officeDocument/2006/relationships" r:blip="">
                          <dgm:adjLst/>
                        </dgm:shape>
                        <dgm:presOf axis="self"/>
                        <dgm:constrLst/>
                        <dgm:ruleLst/>
                      </dgm:layoutNode>
                      <dgm:layoutNode name="sibTrans">
                        <dgm:alg type="tx"/>
                        <dgm:shape xmlns:r="http://schemas.openxmlformats.org/officeDocument/2006/relationships" type="mathPlus" r:blip="">
                          <dgm:adjLst/>
                        </dgm:shape>
                        <dgm:presOf axis="self"/>
                        <dgm:constrLst>
                          <dgm:constr type="h" refType="w"/>
                          <dgm:constr type="lMarg"/>
                          <dgm:constr type="rMarg"/>
                          <dgm:constr type="tMarg"/>
                          <dgm:constr type="bMarg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spacerB">
                        <dgm:alg type="sp"/>
                        <dgm:shape xmlns:r="http://schemas.openxmlformats.org/officeDocument/2006/relationships" r:blip="">
                          <dgm:adjLst/>
                        </dgm:shape>
                        <dgm:presOf axis="self"/>
                        <dgm:constrLst/>
                        <dgm:ruleLst/>
                      </dgm:layoutNode>
                    </dgm:forEach>
                  </dgm:if>
                  <dgm:else name="Name14"/>
                </dgm:choose>
              </dgm:if>
              <dgm:else name="Name15"/>
            </dgm:choose>
          </dgm:forEach>
        </dgm:layoutNode>
        <dgm:choose name="Name16">
          <dgm:if name="Name17" axis="ch" ptType="node" func="cnt" op="gt" val="1">
            <dgm:layoutNode name="sibTransLast">
              <dgm:alg type="conn">
                <dgm:param type="begPts" val="auto"/>
                <dgm:param type="endPts" val="auto"/>
                <dgm:param type="srcNode" val="vNodes"/>
                <dgm:param type="dstNode" val="lastNode"/>
              </dgm:alg>
              <dgm:shape xmlns:r="http://schemas.openxmlformats.org/officeDocument/2006/relationships" type="conn" r:blip="">
                <dgm:adjLst/>
              </dgm:shape>
              <dgm:presOf axis="ch" ptType="sibTrans" st="-1" cnt="1"/>
              <dgm:constrLst>
                <dgm:constr type="h" refType="w" fact="0.62"/>
                <dgm:constr type="connDist"/>
                <dgm:constr type="begPad" refType="connDist" fact="0.25"/>
                <dgm:constr type="endPad" refType="connDist" fact="0.22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ch desOrSelf" ptType="sibTrans sibTrans" st="-1 1" cnt="1 0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if>
          <dgm:else name="Name18"/>
        </dgm:choose>
        <dgm:layoutNode name="lastNode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ellipse" r:blip="">
            <dgm:adjLst/>
          </dgm:shape>
          <dgm:presOf axis="ch desOrSelf" ptType="node node" st="-1 1" cnt="1 0"/>
          <dgm:constrLst>
            <dgm:constr type="h" refType="w"/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</dgm:if>
      <dgm:else name="Name19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9BF3A4-3F64-47D2-B15F-9328ABBA5E74}" type="datetimeFigureOut">
              <a:rPr lang="cs-CZ" smtClean="0"/>
              <a:t>2.1.2012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7AA2F8-ADFF-4611-A00C-56CFBF518BE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3" Type="http://schemas.openxmlformats.org/officeDocument/2006/relationships/image" Target="../media/image3.wmf"/><Relationship Id="rId7" Type="http://schemas.openxmlformats.org/officeDocument/2006/relationships/diagramLayout" Target="../diagrams/layout1.xml"/><Relationship Id="rId12" Type="http://schemas.openxmlformats.org/officeDocument/2006/relationships/image" Target="../media/image7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diagramData" Target="../diagrams/data1.xml"/><Relationship Id="rId11" Type="http://schemas.openxmlformats.org/officeDocument/2006/relationships/image" Target="../media/image6.jpeg"/><Relationship Id="rId5" Type="http://schemas.openxmlformats.org/officeDocument/2006/relationships/image" Target="../media/image5.jpeg"/><Relationship Id="rId10" Type="http://schemas.microsoft.com/office/2007/relationships/diagramDrawing" Target="../diagrams/drawing1.xml"/><Relationship Id="rId4" Type="http://schemas.openxmlformats.org/officeDocument/2006/relationships/image" Target="../media/image4.wmf"/><Relationship Id="rId9" Type="http://schemas.openxmlformats.org/officeDocument/2006/relationships/diagramColors" Target="../diagrams/colors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8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2"/>
          <p:cNvSpPr txBox="1">
            <a:spLocks/>
          </p:cNvSpPr>
          <p:nvPr/>
        </p:nvSpPr>
        <p:spPr>
          <a:xfrm>
            <a:off x="0" y="18864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oblast:</a:t>
            </a:r>
          </a:p>
        </p:txBody>
      </p:sp>
      <p:sp>
        <p:nvSpPr>
          <p:cNvPr id="3" name="Zástupný symbol pro text 2"/>
          <p:cNvSpPr txBox="1">
            <a:spLocks/>
          </p:cNvSpPr>
          <p:nvPr/>
        </p:nvSpPr>
        <p:spPr>
          <a:xfrm>
            <a:off x="0" y="620688"/>
            <a:ext cx="2483768" cy="72008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Stupeň základního vzdělávání:</a:t>
            </a:r>
          </a:p>
        </p:txBody>
      </p:sp>
      <p:sp>
        <p:nvSpPr>
          <p:cNvPr id="4" name="Zástupný symbol pro text 2"/>
          <p:cNvSpPr txBox="1">
            <a:spLocks/>
          </p:cNvSpPr>
          <p:nvPr/>
        </p:nvSpPr>
        <p:spPr>
          <a:xfrm>
            <a:off x="0" y="130476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obor:</a:t>
            </a:r>
          </a:p>
        </p:txBody>
      </p:sp>
      <p:sp>
        <p:nvSpPr>
          <p:cNvPr id="5" name="Zástupný symbol pro text 2"/>
          <p:cNvSpPr txBox="1">
            <a:spLocks/>
          </p:cNvSpPr>
          <p:nvPr/>
        </p:nvSpPr>
        <p:spPr>
          <a:xfrm>
            <a:off x="0" y="186282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Tematický okruh:</a:t>
            </a:r>
          </a:p>
        </p:txBody>
      </p:sp>
      <p:sp>
        <p:nvSpPr>
          <p:cNvPr id="6" name="Zástupný symbol pro text 2"/>
          <p:cNvSpPr txBox="1">
            <a:spLocks/>
          </p:cNvSpPr>
          <p:nvPr/>
        </p:nvSpPr>
        <p:spPr>
          <a:xfrm>
            <a:off x="0" y="2420888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Téma:</a:t>
            </a:r>
          </a:p>
        </p:txBody>
      </p:sp>
      <p:sp>
        <p:nvSpPr>
          <p:cNvPr id="7" name="Zástupný symbol pro text 2"/>
          <p:cNvSpPr txBox="1">
            <a:spLocks/>
          </p:cNvSpPr>
          <p:nvPr/>
        </p:nvSpPr>
        <p:spPr>
          <a:xfrm>
            <a:off x="0" y="297895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</a:t>
            </a:r>
          </a:p>
        </p:txBody>
      </p:sp>
      <p:sp>
        <p:nvSpPr>
          <p:cNvPr id="8" name="Zástupný symbol pro text 2"/>
          <p:cNvSpPr txBox="1">
            <a:spLocks/>
          </p:cNvSpPr>
          <p:nvPr/>
        </p:nvSpPr>
        <p:spPr>
          <a:xfrm>
            <a:off x="0" y="3537012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000" dirty="0" smtClean="0">
                <a:solidFill>
                  <a:schemeClr val="tx1">
                    <a:tint val="75000"/>
                  </a:schemeClr>
                </a:solidFill>
              </a:rPr>
              <a:t>Období vzniku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</a:p>
        </p:txBody>
      </p:sp>
      <p:sp>
        <p:nvSpPr>
          <p:cNvPr id="9" name="Zástupný symbol pro text 2"/>
          <p:cNvSpPr txBox="1">
            <a:spLocks/>
          </p:cNvSpPr>
          <p:nvPr/>
        </p:nvSpPr>
        <p:spPr>
          <a:xfrm>
            <a:off x="0" y="409507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Určeno pro ročník:</a:t>
            </a:r>
          </a:p>
        </p:txBody>
      </p:sp>
      <p:sp>
        <p:nvSpPr>
          <p:cNvPr id="10" name="Zástupný symbol pro text 2"/>
          <p:cNvSpPr txBox="1">
            <a:spLocks/>
          </p:cNvSpPr>
          <p:nvPr/>
        </p:nvSpPr>
        <p:spPr>
          <a:xfrm>
            <a:off x="0" y="465313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</a:t>
            </a:r>
          </a:p>
        </p:txBody>
      </p:sp>
      <p:grpSp>
        <p:nvGrpSpPr>
          <p:cNvPr id="11" name="Skupina 10"/>
          <p:cNvGrpSpPr/>
          <p:nvPr/>
        </p:nvGrpSpPr>
        <p:grpSpPr>
          <a:xfrm>
            <a:off x="1691680" y="260648"/>
            <a:ext cx="7128792" cy="6048672"/>
            <a:chOff x="1440160" y="260648"/>
            <a:chExt cx="7128792" cy="6048672"/>
          </a:xfrm>
        </p:grpSpPr>
        <p:sp>
          <p:nvSpPr>
            <p:cNvPr id="12" name="Nadpis 1"/>
            <p:cNvSpPr txBox="1">
              <a:spLocks/>
            </p:cNvSpPr>
            <p:nvPr/>
          </p:nvSpPr>
          <p:spPr>
            <a:xfrm>
              <a:off x="3600400" y="836712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1.</a:t>
              </a:r>
            </a:p>
          </p:txBody>
        </p:sp>
        <p:sp>
          <p:nvSpPr>
            <p:cNvPr id="13" name="Nadpis 1"/>
            <p:cNvSpPr txBox="1">
              <a:spLocks/>
            </p:cNvSpPr>
            <p:nvPr/>
          </p:nvSpPr>
          <p:spPr>
            <a:xfrm>
              <a:off x="2556284" y="260648"/>
              <a:ext cx="4896544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Matematika a její aplikace</a:t>
              </a:r>
            </a:p>
          </p:txBody>
        </p:sp>
        <p:sp>
          <p:nvSpPr>
            <p:cNvPr id="14" name="Nadpis 1"/>
            <p:cNvSpPr txBox="1">
              <a:spLocks/>
            </p:cNvSpPr>
            <p:nvPr/>
          </p:nvSpPr>
          <p:spPr>
            <a:xfrm>
              <a:off x="2790056" y="1340768"/>
              <a:ext cx="4429000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rmAutofit fontScale="62500" lnSpcReduction="20000"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40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Matematika a její aplikace</a:t>
              </a:r>
            </a:p>
          </p:txBody>
        </p:sp>
        <p:sp>
          <p:nvSpPr>
            <p:cNvPr id="15" name="Nadpis 1"/>
            <p:cNvSpPr txBox="1">
              <a:spLocks/>
            </p:cNvSpPr>
            <p:nvPr/>
          </p:nvSpPr>
          <p:spPr>
            <a:xfrm>
              <a:off x="1980220" y="1916832"/>
              <a:ext cx="604867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Geometrie v rovině a prostoru</a:t>
              </a:r>
            </a:p>
          </p:txBody>
        </p:sp>
        <p:sp>
          <p:nvSpPr>
            <p:cNvPr id="16" name="Nadpis 1"/>
            <p:cNvSpPr txBox="1">
              <a:spLocks/>
            </p:cNvSpPr>
            <p:nvPr/>
          </p:nvSpPr>
          <p:spPr>
            <a:xfrm>
              <a:off x="2574032" y="2492896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Rovnoběžníky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7" name="Nadpis 1"/>
            <p:cNvSpPr txBox="1">
              <a:spLocks/>
            </p:cNvSpPr>
            <p:nvPr/>
          </p:nvSpPr>
          <p:spPr>
            <a:xfrm>
              <a:off x="2574032" y="3068960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MGR. Hana Slaná</a:t>
              </a:r>
            </a:p>
          </p:txBody>
        </p:sp>
        <p:sp>
          <p:nvSpPr>
            <p:cNvPr id="18" name="Nadpis 1"/>
            <p:cNvSpPr txBox="1">
              <a:spLocks/>
            </p:cNvSpPr>
            <p:nvPr/>
          </p:nvSpPr>
          <p:spPr>
            <a:xfrm>
              <a:off x="2574032" y="3573016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červen 2011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9" name="Nadpis 1"/>
            <p:cNvSpPr txBox="1">
              <a:spLocks/>
            </p:cNvSpPr>
            <p:nvPr/>
          </p:nvSpPr>
          <p:spPr>
            <a:xfrm>
              <a:off x="2574032" y="4149080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noProof="0" dirty="0" smtClean="0">
                  <a:latin typeface="+mj-lt"/>
                  <a:ea typeface="+mj-ea"/>
                  <a:cs typeface="+mj-cs"/>
                </a:rPr>
                <a:t>3</a:t>
              </a: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.</a:t>
              </a:r>
            </a:p>
          </p:txBody>
        </p:sp>
        <p:sp>
          <p:nvSpPr>
            <p:cNvPr id="20" name="Nadpis 1"/>
            <p:cNvSpPr txBox="1">
              <a:spLocks/>
            </p:cNvSpPr>
            <p:nvPr/>
          </p:nvSpPr>
          <p:spPr>
            <a:xfrm>
              <a:off x="1440160" y="4725144"/>
              <a:ext cx="7128792" cy="1584176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Prezentace </a:t>
              </a: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je určena k SEZNÁMENÍ SE S </a:t>
              </a: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rovnoběžníky. 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187624" y="2492896"/>
            <a:ext cx="6624736" cy="144016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Nadpis 1"/>
          <p:cNvSpPr>
            <a:spLocks noGrp="1"/>
          </p:cNvSpPr>
          <p:nvPr/>
        </p:nvSpPr>
        <p:spPr>
          <a:xfrm>
            <a:off x="683568" y="2636912"/>
            <a:ext cx="7772400" cy="1045811"/>
          </a:xfrm>
          <a:prstGeom prst="rect">
            <a:avLst/>
          </a:prstGeom>
          <a:noFill/>
        </p:spPr>
        <p:txBody>
          <a:bodyPr anchor="t" anchorCtr="0">
            <a:no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>
            <a:defPPr>
              <a:defRPr sz="4400">
                <a:solidFill>
                  <a:schemeClr val="tx2">
                    <a:shade val="80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lang="en-US" sz="6200" b="1" kern="1200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j-lt"/>
                <a:ea typeface="+mj-lt"/>
                <a:cs typeface="+mj-lt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9pPr>
          </a:lstStyle>
          <a:p>
            <a:pPr eaLnBrk="1" hangingPunct="1">
              <a:defRPr/>
            </a:pPr>
            <a:r>
              <a:rPr lang="cs-CZ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Rovnoběžníky</a:t>
            </a:r>
            <a:endParaRPr lang="cs-CZ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Podnadpis 2"/>
          <p:cNvSpPr>
            <a:spLocks noGrp="1"/>
          </p:cNvSpPr>
          <p:nvPr/>
        </p:nvSpPr>
        <p:spPr bwMode="auto">
          <a:xfrm>
            <a:off x="419100" y="677069"/>
            <a:ext cx="83058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45720" tIns="45720" rIns="45720" bIns="45720" numCol="1" anchor="b" anchorCtr="0" compatLnSpc="1">
            <a:prstTxWarp prst="textNoShape">
              <a:avLst/>
            </a:prstTxWarp>
            <a:normAutofit/>
          </a:bodyPr>
          <a:lstStyle>
            <a:defPPr>
              <a:defRPr>
                <a:solidFill>
                  <a:schemeClr val="tx1"/>
                </a:solidFill>
                <a:latin typeface="+mn-lt"/>
                <a:ea typeface="+mn-ea"/>
                <a:cs typeface="+mn-cs"/>
              </a:defRPr>
            </a:defPPr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2" pitchFamily="18" charset="2"/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  <a:latin typeface="+mn-lt"/>
                <a:ea typeface="+mn-lt"/>
                <a:cs typeface="+mn-lt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None/>
              <a:defRPr sz="22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43D1F"/>
              </a:buClr>
              <a:buFont typeface="Wingdings 2" pitchFamily="18" charset="2"/>
              <a:buNone/>
              <a:defRPr sz="20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42469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7B309B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5pPr>
            <a:lvl6pPr marL="2286000" indent="0" algn="ctr" eaLnBrk="1" hangingPunct="1">
              <a:buClr>
                <a:schemeClr val="accent6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6pPr>
            <a:lvl7pPr marL="2743200" indent="0" algn="ctr" eaLnBrk="1" hangingPunct="1">
              <a:buClr>
                <a:schemeClr val="tx2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7pPr>
            <a:lvl8pPr marL="3200400" indent="0" algn="ctr" eaLnBrk="1" hangingPunct="1">
              <a:buClr>
                <a:schemeClr val="accent2"/>
              </a:buClr>
              <a:buFont typeface="Wingdings 2" pitchFamily="18" charset="2"/>
              <a:buNone/>
              <a:defRPr sz="1600" baseline="0">
                <a:latin typeface="+mn-lt"/>
              </a:defRPr>
            </a:lvl8pPr>
            <a:lvl9pPr marL="3657600" indent="0" algn="ctr" eaLnBrk="1" hangingPunct="1">
              <a:buClr>
                <a:schemeClr val="accent1"/>
              </a:buClr>
              <a:buFont typeface="Wingdings 2" pitchFamily="18" charset="2"/>
              <a:buNone/>
              <a:defRPr sz="1400" baseline="0">
                <a:latin typeface="+mn-lt"/>
              </a:defRPr>
            </a:lvl9pPr>
          </a:lstStyle>
          <a:p>
            <a:pPr eaLnBrk="1" hangingPunct="1">
              <a:defRPr/>
            </a:pPr>
            <a:r>
              <a:rPr lang="cs-CZ" sz="2000" dirty="0" smtClean="0"/>
              <a:t>VY_42_INOVACE_34_Rovnoběžníky</a:t>
            </a:r>
            <a:endParaRPr lang="cs-CZ" sz="20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01800" y="4796632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1" name="Picture 7" descr="C:\Users\Hanka\AppData\Local\Microsoft\Windows\Temporary Internet Files\Content.IE5\0TCQ6OD2\MP90040325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-1"/>
            <a:ext cx="2339752" cy="3507915"/>
          </a:xfrm>
          <a:prstGeom prst="rect">
            <a:avLst/>
          </a:prstGeom>
          <a:noFill/>
        </p:spPr>
      </p:pic>
      <p:pic>
        <p:nvPicPr>
          <p:cNvPr id="1028" name="Picture 4" descr="C:\Users\Hanka\AppData\Local\Microsoft\Windows\Temporary Internet Files\Content.IE5\TAGNOITR\MC90023737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15816" y="0"/>
            <a:ext cx="3024336" cy="2426502"/>
          </a:xfrm>
          <a:prstGeom prst="rect">
            <a:avLst/>
          </a:prstGeom>
          <a:noFill/>
        </p:spPr>
      </p:pic>
      <p:pic>
        <p:nvPicPr>
          <p:cNvPr id="4" name="Picture 8" descr="C:\Users\Hanka\AppData\Local\Microsoft\Windows\Temporary Internet Files\Content.IE5\VZUY0QLD\MC90009949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60634" y="-99392"/>
            <a:ext cx="3083366" cy="4266517"/>
          </a:xfrm>
          <a:prstGeom prst="rect">
            <a:avLst/>
          </a:prstGeom>
          <a:noFill/>
        </p:spPr>
      </p:pic>
      <p:pic>
        <p:nvPicPr>
          <p:cNvPr id="1026" name="Picture 2" descr="C:\Users\Hanka\AppData\Local\Microsoft\Windows\Temporary Internet Files\Content.IE5\1E4KL1YD\MP900432836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3841024"/>
            <a:ext cx="1979712" cy="3016977"/>
          </a:xfrm>
          <a:prstGeom prst="rect">
            <a:avLst/>
          </a:prstGeom>
          <a:noFill/>
        </p:spPr>
      </p:pic>
      <p:graphicFrame>
        <p:nvGraphicFramePr>
          <p:cNvPr id="2" name="Diagram 1"/>
          <p:cNvGraphicFramePr/>
          <p:nvPr/>
        </p:nvGraphicFramePr>
        <p:xfrm>
          <a:off x="1763688" y="1556792"/>
          <a:ext cx="5136232" cy="36881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6" name="Picture 4" descr="C:\Users\Hanka\AppData\Local\Microsoft\Windows\Temporary Internet Files\Content.IE5\ECX4GS6Y\MC900438387[1]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588224" y="4293096"/>
            <a:ext cx="2448272" cy="2445942"/>
          </a:xfrm>
          <a:prstGeom prst="rect">
            <a:avLst/>
          </a:prstGeom>
          <a:noFill/>
        </p:spPr>
      </p:pic>
      <p:pic>
        <p:nvPicPr>
          <p:cNvPr id="1032" name="Picture 8" descr="C:\Users\Hanka\AppData\Local\Microsoft\Windows\Temporary Internet Files\Content.IE5\ZA1FD88L\MC900090125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2627784" y="4221088"/>
            <a:ext cx="2700950" cy="248668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88024" y="332656"/>
            <a:ext cx="2602632" cy="1143000"/>
          </a:xfrm>
        </p:spPr>
        <p:txBody>
          <a:bodyPr/>
          <a:lstStyle/>
          <a:p>
            <a:r>
              <a:rPr lang="cs-CZ" dirty="0" smtClean="0"/>
              <a:t>ČTVEREC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788024" y="1484784"/>
            <a:ext cx="3096344" cy="288032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7" name="Diagram 6"/>
          <p:cNvGraphicFramePr/>
          <p:nvPr/>
        </p:nvGraphicFramePr>
        <p:xfrm>
          <a:off x="467544" y="3789040"/>
          <a:ext cx="3888432" cy="26642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4" name="Picture 6" descr="C:\Users\Hanka\AppData\Local\Microsoft\Windows\Temporary Internet Files\Content.IE5\UV0KXPQL\MC900441322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67544" y="260648"/>
            <a:ext cx="2743200" cy="27432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779912" y="188640"/>
            <a:ext cx="4186808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OBDÉLNÍK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851920" y="1556792"/>
            <a:ext cx="4824536" cy="288032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 descr="C:\Users\Hanka\AppData\Local\Microsoft\Windows\Temporary Internet Files\Content.IE5\UV0KXPQL\MC90044132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16632"/>
            <a:ext cx="2743200" cy="2743200"/>
          </a:xfrm>
          <a:prstGeom prst="rect">
            <a:avLst/>
          </a:prstGeom>
          <a:noFill/>
        </p:spPr>
      </p:pic>
      <p:graphicFrame>
        <p:nvGraphicFramePr>
          <p:cNvPr id="7" name="Diagram 6"/>
          <p:cNvGraphicFramePr/>
          <p:nvPr/>
        </p:nvGraphicFramePr>
        <p:xfrm>
          <a:off x="0" y="4149080"/>
          <a:ext cx="3960440" cy="25202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076056" y="274638"/>
            <a:ext cx="3610744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KOSOČTVEREC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Kosoúhelník 5"/>
          <p:cNvSpPr/>
          <p:nvPr/>
        </p:nvSpPr>
        <p:spPr>
          <a:xfrm rot="10159976">
            <a:off x="5018630" y="1498544"/>
            <a:ext cx="3176125" cy="2389068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 descr="C:\Users\Hanka\AppData\Local\Microsoft\Windows\Temporary Internet Files\Content.IE5\UV0KXPQL\MC90044132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332656"/>
            <a:ext cx="2743200" cy="2743200"/>
          </a:xfrm>
          <a:prstGeom prst="rect">
            <a:avLst/>
          </a:prstGeom>
          <a:noFill/>
        </p:spPr>
      </p:pic>
      <p:graphicFrame>
        <p:nvGraphicFramePr>
          <p:cNvPr id="8" name="Diagram 7"/>
          <p:cNvGraphicFramePr/>
          <p:nvPr/>
        </p:nvGraphicFramePr>
        <p:xfrm>
          <a:off x="683568" y="3356992"/>
          <a:ext cx="3600400" cy="24482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427984" y="274638"/>
            <a:ext cx="4258816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KOSODÉLNÍK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4" name="Kosoúhelník 3"/>
          <p:cNvSpPr/>
          <p:nvPr/>
        </p:nvSpPr>
        <p:spPr>
          <a:xfrm>
            <a:off x="3841828" y="1619465"/>
            <a:ext cx="4618603" cy="1933094"/>
          </a:xfrm>
          <a:prstGeom prst="parallelogram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122" name="Picture 2" descr="C:\Users\Hanka\AppData\Local\Microsoft\Windows\Temporary Internet Files\Content.IE5\UV0KXPQL\MC90044132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16632"/>
            <a:ext cx="2743200" cy="2743200"/>
          </a:xfrm>
          <a:prstGeom prst="rect">
            <a:avLst/>
          </a:prstGeom>
          <a:noFill/>
        </p:spPr>
      </p:pic>
      <p:graphicFrame>
        <p:nvGraphicFramePr>
          <p:cNvPr id="7" name="Diagram 6"/>
          <p:cNvGraphicFramePr/>
          <p:nvPr/>
        </p:nvGraphicFramePr>
        <p:xfrm>
          <a:off x="467544" y="3501008"/>
          <a:ext cx="3456384" cy="28803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5400000">
            <a:off x="862798" y="2385674"/>
            <a:ext cx="2896542" cy="35430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 txBox="1">
            <a:spLocks/>
          </p:cNvSpPr>
          <p:nvPr/>
        </p:nvSpPr>
        <p:spPr>
          <a:xfrm>
            <a:off x="3995936" y="404664"/>
            <a:ext cx="493204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LICHOBĚŽNÍK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7" name="Lichoběžník 6"/>
          <p:cNvSpPr/>
          <p:nvPr/>
        </p:nvSpPr>
        <p:spPr>
          <a:xfrm>
            <a:off x="4572000" y="1700808"/>
            <a:ext cx="4104456" cy="2448272"/>
          </a:xfrm>
          <a:prstGeom prst="trapezoid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46" name="Picture 2" descr="C:\Users\Hanka\AppData\Local\Microsoft\Windows\Temporary Internet Files\Content.IE5\8TPXBKWK\MC900441321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0"/>
            <a:ext cx="2743200" cy="27432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491880" y="274638"/>
            <a:ext cx="565212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Pravidelný šestiúhelník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4" name="Picture 2" descr="C:\Users\Hanka\AppData\Local\Microsoft\Windows\Temporary Internet Files\Content.IE5\UV0KXPQL\MC90044132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16632"/>
            <a:ext cx="2743200" cy="2743200"/>
          </a:xfrm>
          <a:prstGeom prst="rect">
            <a:avLst/>
          </a:prstGeom>
          <a:noFill/>
        </p:spPr>
      </p:pic>
      <p:graphicFrame>
        <p:nvGraphicFramePr>
          <p:cNvPr id="5" name="Diagram 4"/>
          <p:cNvGraphicFramePr/>
          <p:nvPr/>
        </p:nvGraphicFramePr>
        <p:xfrm>
          <a:off x="467544" y="3501008"/>
          <a:ext cx="3456384" cy="28803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Šestiúhelník 5"/>
          <p:cNvSpPr/>
          <p:nvPr/>
        </p:nvSpPr>
        <p:spPr>
          <a:xfrm>
            <a:off x="4572000" y="1916832"/>
            <a:ext cx="3384376" cy="3024336"/>
          </a:xfrm>
          <a:prstGeom prst="hexagon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Použité zdroje: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000" b="0" i="0" u="none" strike="noStrike" kern="1200" cap="none" spc="0" normalizeH="0" baseline="0" noProof="0" smtClean="0">
                <a:ln>
                  <a:noFill/>
                </a:ln>
                <a:solidFill>
                  <a:schemeClr val="tx2">
                    <a:shade val="55000"/>
                  </a:schemeClr>
                </a:solidFill>
                <a:effectLst/>
                <a:uLnTx/>
                <a:uFillTx/>
                <a:latin typeface="+mn-lt"/>
                <a:ea typeface="+mn-lt"/>
                <a:cs typeface="+mn-lt"/>
              </a:rPr>
              <a:t>Microsoft - </a:t>
            </a:r>
            <a:r>
              <a:rPr kumimoji="0" lang="cs-CZ" sz="2000" b="0" i="0" u="none" strike="noStrike" kern="1200" cap="none" spc="0" normalizeH="0" baseline="0" noProof="0" smtClean="0">
                <a:ln>
                  <a:noFill/>
                </a:ln>
                <a:solidFill>
                  <a:schemeClr val="tx2">
                    <a:shade val="55000"/>
                  </a:schemeClr>
                </a:solidFill>
                <a:effectLst/>
                <a:uLnTx/>
                <a:uFillTx/>
                <a:latin typeface="+mn-lt"/>
                <a:ea typeface="+mn-lt"/>
                <a:cs typeface="+mn-lt"/>
                <a:hlinkClick r:id="rId2"/>
              </a:rPr>
              <a:t>http://office.microsoft.com</a:t>
            </a:r>
            <a:endParaRPr kumimoji="0" lang="cs-CZ" sz="20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</TotalTime>
  <Words>136</Words>
  <Application>Microsoft Office PowerPoint</Application>
  <PresentationFormat>Předvádění na obrazovce (4:3)</PresentationFormat>
  <Paragraphs>46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Snímek 2</vt:lpstr>
      <vt:lpstr>Snímek 3</vt:lpstr>
      <vt:lpstr>ČTVEREC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Hanka</dc:creator>
  <cp:lastModifiedBy>Hanka</cp:lastModifiedBy>
  <cp:revision>4</cp:revision>
  <dcterms:created xsi:type="dcterms:W3CDTF">2012-01-02T06:01:21Z</dcterms:created>
  <dcterms:modified xsi:type="dcterms:W3CDTF">2012-01-02T22:51:38Z</dcterms:modified>
</cp:coreProperties>
</file>