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0"/>
  </p:notesMasterIdLst>
  <p:sldIdLst>
    <p:sldId id="274" r:id="rId2"/>
    <p:sldId id="275" r:id="rId3"/>
    <p:sldId id="277" r:id="rId4"/>
    <p:sldId id="278" r:id="rId5"/>
    <p:sldId id="279" r:id="rId6"/>
    <p:sldId id="280" r:id="rId7"/>
    <p:sldId id="282" r:id="rId8"/>
    <p:sldId id="283" r:id="rId9"/>
    <p:sldId id="284" r:id="rId10"/>
    <p:sldId id="285" r:id="rId11"/>
    <p:sldId id="286" r:id="rId12"/>
    <p:sldId id="287" r:id="rId13"/>
    <p:sldId id="281" r:id="rId14"/>
    <p:sldId id="290" r:id="rId15"/>
    <p:sldId id="291" r:id="rId16"/>
    <p:sldId id="289" r:id="rId17"/>
    <p:sldId id="288" r:id="rId18"/>
    <p:sldId id="276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791E18-E240-4375-86F8-BB0C7956A726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DB6B2CD-6D47-4B92-80B2-E595219E8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5971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5076C-AA01-4A9D-A777-A0B1F5A16827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02ED9-256D-46E3-94E4-EDC67436F9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69163-B66D-4B13-91FA-2CB10EC490BC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CAFC0-05BC-4E27-96CD-106412B559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18412-3D92-4A81-A88D-88741707FE9D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9009-D132-4FCB-BB8C-F8C7857B5A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5D95A-486F-4E4A-AFF4-CFFEE43DBB37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9D119-BB11-4079-ACB9-EF400E7609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1A7C-6126-441C-8702-28149F276851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7D257-F902-484B-8AD8-9C2FAB8C1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0C6E0-FB67-4998-BABA-987D2F238E37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70752-D572-40D9-BC51-8BD647C3F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6E49F-666C-4769-BA5B-20617971A159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E69EF-E2E6-4573-861B-5145D286C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8A2EC-15EE-4516-A093-D87918AC8C0A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F003B-6DAE-461F-BCC7-5B212CEF40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45A9B-C126-4797-86FA-406D2F8F91C0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729F8-82BF-4404-B0D3-95D878405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EC6A0-17D3-470D-BB92-EB5396FACE1F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28E29-236F-48FE-83A5-7E9F7A3790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137FF-B14A-46D0-8C43-9259BBACF661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1CBAF-4DD6-455B-A9F8-CF4AEB915D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359629D-036F-4E5C-B1C1-74E4CE68A7F1}" type="datetimeFigureOut">
              <a:rPr lang="cs-CZ"/>
              <a:pPr>
                <a:defRPr/>
              </a:pPr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D2B0DB1-7D46-421A-A359-503874BA7F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3" r:id="rId2"/>
    <p:sldLayoutId id="2147483745" r:id="rId3"/>
    <p:sldLayoutId id="2147483742" r:id="rId4"/>
    <p:sldLayoutId id="2147483741" r:id="rId5"/>
    <p:sldLayoutId id="2147483740" r:id="rId6"/>
    <p:sldLayoutId id="2147483739" r:id="rId7"/>
    <p:sldLayoutId id="2147483746" r:id="rId8"/>
    <p:sldLayoutId id="2147483747" r:id="rId9"/>
    <p:sldLayoutId id="2147483738" r:id="rId10"/>
    <p:sldLayoutId id="2147483737" r:id="rId11"/>
  </p:sldLayoutIdLst>
  <p:txStyles>
    <p:titleStyle>
      <a:lvl1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2pPr>
      <a:lvl3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3pPr>
      <a:lvl4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4pPr>
      <a:lvl5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fontAlgn="base">
        <a:spcBef>
          <a:spcPct val="20000"/>
        </a:spcBef>
        <a:spcAft>
          <a:spcPct val="0"/>
        </a:spcAft>
        <a:buClr>
          <a:srgbClr val="99987F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rgbClr val="90AC9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396406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Jarmila Piskáčková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 E _ 2B_01   porovnávání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matematika  porovnávání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15.4.2013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Anotace: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686800" cy="49704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mtClean="0"/>
              <a:t>Materiál je určený pro žáky 1. ročníku, pro výuku matematiky .</a:t>
            </a:r>
          </a:p>
          <a:p>
            <a:pPr>
              <a:lnSpc>
                <a:spcPct val="90000"/>
              </a:lnSpc>
            </a:pPr>
            <a:r>
              <a:rPr lang="cs-CZ" smtClean="0"/>
              <a:t>Jedná se o prezentaci na interaktivní tabuli.</a:t>
            </a:r>
          </a:p>
          <a:p>
            <a:pPr>
              <a:lnSpc>
                <a:spcPct val="90000"/>
              </a:lnSpc>
            </a:pPr>
            <a:r>
              <a:rPr lang="cs-CZ" smtClean="0"/>
              <a:t>Prezentace je určena k procvičování učiva.</a:t>
            </a:r>
          </a:p>
          <a:p>
            <a:pPr>
              <a:lnSpc>
                <a:spcPct val="90000"/>
              </a:lnSpc>
            </a:pPr>
            <a:r>
              <a:rPr lang="cs-CZ" smtClean="0"/>
              <a:t>Práce je určena na 30 minut..</a:t>
            </a:r>
          </a:p>
          <a:p>
            <a:pPr>
              <a:lnSpc>
                <a:spcPct val="90000"/>
              </a:lnSpc>
            </a:pPr>
            <a:r>
              <a:rPr lang="cs-CZ" smtClean="0"/>
              <a:t>Pomůcky: interaktivní tabule, interaktivní pero.</a:t>
            </a:r>
          </a:p>
          <a:p>
            <a:pPr>
              <a:lnSpc>
                <a:spcPct val="90000"/>
              </a:lnSpc>
            </a:pPr>
            <a:r>
              <a:rPr lang="cs-CZ" smtClean="0"/>
              <a:t>Materiál je určen k interaktivní výuce.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Porovnávání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-246063" y="-760413"/>
            <a:ext cx="9320213" cy="78184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5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Porovnej čísla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17411" name="TextovéPole 5"/>
          <p:cNvSpPr txBox="1">
            <a:spLocks noChangeArrowheads="1"/>
          </p:cNvSpPr>
          <p:nvPr/>
        </p:nvSpPr>
        <p:spPr bwMode="auto">
          <a:xfrm>
            <a:off x="1763713" y="2133600"/>
            <a:ext cx="3059112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6000">
                <a:latin typeface="Tw Cen MT"/>
              </a:rPr>
              <a:t> 5      9</a:t>
            </a:r>
          </a:p>
        </p:txBody>
      </p:sp>
      <p:sp>
        <p:nvSpPr>
          <p:cNvPr id="9" name="Pravidelný pětiúhelník 8">
            <a:hlinkClick r:id="" action="ppaction://hlinkshowjump?jump=nextslide"/>
          </p:cNvPr>
          <p:cNvSpPr/>
          <p:nvPr/>
        </p:nvSpPr>
        <p:spPr>
          <a:xfrm>
            <a:off x="815975" y="3429000"/>
            <a:ext cx="1895475" cy="15367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10" name="Pravidelný pětiúhelník 9">
            <a:hlinkClick r:id="rId2" action="ppaction://hlinksldjump"/>
          </p:cNvPr>
          <p:cNvSpPr/>
          <p:nvPr/>
        </p:nvSpPr>
        <p:spPr>
          <a:xfrm>
            <a:off x="2970213" y="4652963"/>
            <a:ext cx="1844675" cy="15843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=</a:t>
            </a:r>
          </a:p>
        </p:txBody>
      </p:sp>
      <p:sp>
        <p:nvSpPr>
          <p:cNvPr id="11" name="Pravidelný pětiúhelník 10">
            <a:hlinkClick r:id="rId2" action="ppaction://hlinksldjump"/>
          </p:cNvPr>
          <p:cNvSpPr/>
          <p:nvPr/>
        </p:nvSpPr>
        <p:spPr>
          <a:xfrm>
            <a:off x="5580063" y="3119438"/>
            <a:ext cx="1674812" cy="160496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90488" y="-100013"/>
            <a:ext cx="9036050" cy="685800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   10        18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>
            <a:hlinkClick r:id="" action="ppaction://hlinkshowjump?jump=nextslide"/>
          </p:cNvPr>
          <p:cNvSpPr/>
          <p:nvPr/>
        </p:nvSpPr>
        <p:spPr>
          <a:xfrm>
            <a:off x="971550" y="3749675"/>
            <a:ext cx="1608138" cy="1385888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8" name="Pravidelný pětiúhelník 7">
            <a:hlinkClick r:id="rId2" action="ppaction://hlinksldjump"/>
          </p:cNvPr>
          <p:cNvSpPr/>
          <p:nvPr/>
        </p:nvSpPr>
        <p:spPr>
          <a:xfrm>
            <a:off x="3851275" y="2852738"/>
            <a:ext cx="1512888" cy="1354137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=</a:t>
            </a:r>
          </a:p>
        </p:txBody>
      </p:sp>
      <p:sp>
        <p:nvSpPr>
          <p:cNvPr id="10" name="Pravidelný pětiúhelník 9">
            <a:hlinkClick r:id="rId2" action="ppaction://hlinksldjump"/>
          </p:cNvPr>
          <p:cNvSpPr/>
          <p:nvPr/>
        </p:nvSpPr>
        <p:spPr>
          <a:xfrm>
            <a:off x="6084888" y="4149725"/>
            <a:ext cx="1511300" cy="1354138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6           5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/>
          <p:cNvSpPr/>
          <p:nvPr/>
        </p:nvSpPr>
        <p:spPr>
          <a:xfrm>
            <a:off x="1042988" y="4149725"/>
            <a:ext cx="1897062" cy="17065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3059113" y="2708275"/>
            <a:ext cx="1897062" cy="17065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5292725" y="3789363"/>
            <a:ext cx="1895475" cy="170656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11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 12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/>
          <p:cNvSpPr/>
          <p:nvPr/>
        </p:nvSpPr>
        <p:spPr>
          <a:xfrm>
            <a:off x="611188" y="3860800"/>
            <a:ext cx="1897062" cy="16351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3059113" y="2924175"/>
            <a:ext cx="1897062" cy="16351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4967288" y="4149725"/>
            <a:ext cx="1895475" cy="1633538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252413" y="-69850"/>
            <a:ext cx="9144001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1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3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16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/>
          <p:cNvSpPr/>
          <p:nvPr/>
        </p:nvSpPr>
        <p:spPr>
          <a:xfrm>
            <a:off x="1192213" y="3190875"/>
            <a:ext cx="1716087" cy="13843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3594100" y="4132263"/>
            <a:ext cx="1716088" cy="1385887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5651500" y="3455988"/>
            <a:ext cx="1717675" cy="1385887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7463" y="0"/>
            <a:ext cx="9144001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13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1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7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/>
          <p:cNvSpPr/>
          <p:nvPr/>
        </p:nvSpPr>
        <p:spPr>
          <a:xfrm>
            <a:off x="971550" y="4221163"/>
            <a:ext cx="1679575" cy="16351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3203575" y="3068638"/>
            <a:ext cx="1681163" cy="16351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5076825" y="3886200"/>
            <a:ext cx="1679575" cy="16351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10795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7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   8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" name="Pravidelný pětiúhelník 2"/>
          <p:cNvSpPr/>
          <p:nvPr/>
        </p:nvSpPr>
        <p:spPr>
          <a:xfrm>
            <a:off x="900113" y="3429000"/>
            <a:ext cx="1895475" cy="18510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3351213" y="2708275"/>
            <a:ext cx="1895475" cy="18510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10" name="Pravidelný pětiúhelník 9"/>
          <p:cNvSpPr/>
          <p:nvPr/>
        </p:nvSpPr>
        <p:spPr>
          <a:xfrm>
            <a:off x="5651500" y="4005263"/>
            <a:ext cx="1897063" cy="18510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5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  15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4" name="Pravidelný pětiúhelník 3"/>
          <p:cNvSpPr/>
          <p:nvPr/>
        </p:nvSpPr>
        <p:spPr>
          <a:xfrm>
            <a:off x="755650" y="3860800"/>
            <a:ext cx="2039938" cy="20669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3419475" y="2708275"/>
            <a:ext cx="2039938" cy="20669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10" name="Pravidelný pětiúhelník 9"/>
          <p:cNvSpPr/>
          <p:nvPr/>
        </p:nvSpPr>
        <p:spPr>
          <a:xfrm>
            <a:off x="5459413" y="3884613"/>
            <a:ext cx="2041525" cy="206692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-17145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9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6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7" name="Pravidelný pětiúhelník 6"/>
          <p:cNvSpPr/>
          <p:nvPr/>
        </p:nvSpPr>
        <p:spPr>
          <a:xfrm>
            <a:off x="3419475" y="3367088"/>
            <a:ext cx="1608138" cy="1563687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1258888" y="4221163"/>
            <a:ext cx="1609725" cy="15621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5508625" y="4116388"/>
            <a:ext cx="1608138" cy="15621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  1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2 </a:t>
            </a:r>
            <a:r>
              <a:rPr lang="en-US" sz="6000" dirty="0">
                <a:solidFill>
                  <a:schemeClr val="accent6">
                    <a:tint val="1000"/>
                  </a:schemeClr>
                </a:solidFill>
              </a:rPr>
              <a:t> </a:t>
            </a:r>
            <a:r>
              <a:rPr lang="en-US" sz="6000" dirty="0" smtClean="0">
                <a:solidFill>
                  <a:schemeClr val="accent6">
                    <a:tint val="1000"/>
                  </a:schemeClr>
                </a:solidFill>
              </a:rPr>
              <a:t>   1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6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" name="7cípá hvězda 2"/>
          <p:cNvSpPr/>
          <p:nvPr/>
        </p:nvSpPr>
        <p:spPr>
          <a:xfrm>
            <a:off x="1763713" y="4797425"/>
            <a:ext cx="46037" cy="7143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Pravidelný pětiúhelník 7"/>
          <p:cNvSpPr/>
          <p:nvPr/>
        </p:nvSpPr>
        <p:spPr>
          <a:xfrm>
            <a:off x="1042988" y="4221163"/>
            <a:ext cx="1608137" cy="15621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&lt;</a:t>
            </a:r>
            <a:endParaRPr lang="cs-CZ" sz="5400" dirty="0"/>
          </a:p>
        </p:txBody>
      </p:sp>
      <p:sp>
        <p:nvSpPr>
          <p:cNvPr id="9" name="Pravidelný pětiúhelník 8"/>
          <p:cNvSpPr/>
          <p:nvPr/>
        </p:nvSpPr>
        <p:spPr>
          <a:xfrm>
            <a:off x="2938463" y="3409950"/>
            <a:ext cx="1608137" cy="1563688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=</a:t>
            </a:r>
            <a:endParaRPr lang="cs-CZ" sz="5400" dirty="0"/>
          </a:p>
        </p:txBody>
      </p:sp>
      <p:sp>
        <p:nvSpPr>
          <p:cNvPr id="10" name="Pravidelný pětiúhelník 9"/>
          <p:cNvSpPr/>
          <p:nvPr/>
        </p:nvSpPr>
        <p:spPr>
          <a:xfrm>
            <a:off x="5292725" y="4249738"/>
            <a:ext cx="1608138" cy="15621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/>
              <a:t>&gt;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    18        14</a:t>
            </a:r>
            <a:endParaRPr lang="cs-CZ" sz="6000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6" name="Pravidelný pětiúhelník 5"/>
          <p:cNvSpPr/>
          <p:nvPr/>
        </p:nvSpPr>
        <p:spPr>
          <a:xfrm>
            <a:off x="5724525" y="4352925"/>
            <a:ext cx="1890713" cy="14144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=</a:t>
            </a:r>
          </a:p>
        </p:txBody>
      </p:sp>
      <p:sp>
        <p:nvSpPr>
          <p:cNvPr id="7" name="Pravidelný pětiúhelník 6"/>
          <p:cNvSpPr/>
          <p:nvPr/>
        </p:nvSpPr>
        <p:spPr>
          <a:xfrm>
            <a:off x="1042988" y="4149725"/>
            <a:ext cx="1890712" cy="14144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&gt;</a:t>
            </a:r>
            <a:endParaRPr lang="cs-CZ" dirty="0"/>
          </a:p>
        </p:txBody>
      </p:sp>
      <p:sp>
        <p:nvSpPr>
          <p:cNvPr id="8" name="Pravidelný pětiúhelník 7"/>
          <p:cNvSpPr/>
          <p:nvPr/>
        </p:nvSpPr>
        <p:spPr>
          <a:xfrm>
            <a:off x="3348038" y="2757488"/>
            <a:ext cx="1890712" cy="141446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&lt;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         </a:t>
            </a:r>
            <a:r>
              <a:rPr lang="cs-CZ" sz="6000" dirty="0" smtClean="0">
                <a:solidFill>
                  <a:schemeClr val="accent6">
                    <a:tint val="1000"/>
                  </a:schemeClr>
                </a:solidFill>
              </a:rPr>
              <a:t>14        17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4" name="Pravidelný pětiúhelník 3"/>
          <p:cNvSpPr/>
          <p:nvPr/>
        </p:nvSpPr>
        <p:spPr>
          <a:xfrm>
            <a:off x="1190625" y="3860800"/>
            <a:ext cx="1941513" cy="18716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&lt;</a:t>
            </a:r>
            <a:endParaRPr lang="cs-CZ" dirty="0"/>
          </a:p>
        </p:txBody>
      </p:sp>
      <p:sp>
        <p:nvSpPr>
          <p:cNvPr id="5" name="Pravidelný pětiúhelník 4"/>
          <p:cNvSpPr/>
          <p:nvPr/>
        </p:nvSpPr>
        <p:spPr>
          <a:xfrm>
            <a:off x="3563938" y="2349500"/>
            <a:ext cx="1941512" cy="187166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&gt;</a:t>
            </a:r>
            <a:endParaRPr lang="cs-CZ" dirty="0"/>
          </a:p>
        </p:txBody>
      </p:sp>
      <p:sp>
        <p:nvSpPr>
          <p:cNvPr id="6" name="Pravidelný pětiúhelník 5"/>
          <p:cNvSpPr/>
          <p:nvPr/>
        </p:nvSpPr>
        <p:spPr>
          <a:xfrm>
            <a:off x="5724525" y="3573463"/>
            <a:ext cx="1941513" cy="187166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=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700338" y="2133600"/>
            <a:ext cx="44450" cy="7143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Veselý obličej 2"/>
          <p:cNvSpPr/>
          <p:nvPr/>
        </p:nvSpPr>
        <p:spPr>
          <a:xfrm>
            <a:off x="1692275" y="1268413"/>
            <a:ext cx="1922463" cy="181451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699" name="TextovéPole 3"/>
          <p:cNvSpPr txBox="1">
            <a:spLocks noChangeArrowheads="1"/>
          </p:cNvSpPr>
          <p:nvPr/>
        </p:nvSpPr>
        <p:spPr bwMode="auto">
          <a:xfrm>
            <a:off x="1692275" y="4437063"/>
            <a:ext cx="61896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>
                <a:latin typeface="Tw Cen MT"/>
              </a:rPr>
              <a:t>Smůla -  je to chyba.</a:t>
            </a:r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6084888" y="3357563"/>
            <a:ext cx="1041400" cy="10414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1979613" y="1268413"/>
            <a:ext cx="2282825" cy="2160587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722" name="TextovéPole 2"/>
          <p:cNvSpPr txBox="1">
            <a:spLocks noChangeArrowheads="1"/>
          </p:cNvSpPr>
          <p:nvPr/>
        </p:nvSpPr>
        <p:spPr bwMode="auto">
          <a:xfrm>
            <a:off x="1692275" y="4508500"/>
            <a:ext cx="61960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800">
                <a:latin typeface="Tw Cen MT"/>
              </a:rPr>
              <a:t>Hurá, je to správně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Použité zdroje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 www.office.microsoft.com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ošky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271</TotalTime>
  <Words>178</Words>
  <Application>Microsoft Office PowerPoint</Application>
  <PresentationFormat>Předvádění na obrazovce (4:3)</PresentationFormat>
  <Paragraphs>67</Paragraphs>
  <Slides>18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Došky</vt:lpstr>
      <vt:lpstr>Prezentace aplikace PowerPoint</vt:lpstr>
      <vt:lpstr>Anotace:</vt:lpstr>
      <vt:lpstr>Porovnávání</vt:lpstr>
      <vt:lpstr>Porovnej čísla</vt:lpstr>
      <vt:lpstr>     10        18</vt:lpstr>
      <vt:lpstr>   6           5</vt:lpstr>
      <vt:lpstr>   11      12</vt:lpstr>
      <vt:lpstr>   13      16</vt:lpstr>
      <vt:lpstr>   13    17</vt:lpstr>
      <vt:lpstr>    7        8</vt:lpstr>
      <vt:lpstr>      5       15</vt:lpstr>
      <vt:lpstr>       9      6</vt:lpstr>
      <vt:lpstr>      12     16</vt:lpstr>
      <vt:lpstr>    18        14</vt:lpstr>
      <vt:lpstr>         14        17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zak</dc:creator>
  <cp:lastModifiedBy>reditel</cp:lastModifiedBy>
  <cp:revision>57</cp:revision>
  <dcterms:created xsi:type="dcterms:W3CDTF">2013-04-15T14:28:14Z</dcterms:created>
  <dcterms:modified xsi:type="dcterms:W3CDTF">2013-08-26T11:13:59Z</dcterms:modified>
</cp:coreProperties>
</file>