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8"/>
  </p:notesMasterIdLst>
  <p:sldIdLst>
    <p:sldId id="274" r:id="rId2"/>
    <p:sldId id="275" r:id="rId3"/>
    <p:sldId id="277" r:id="rId4"/>
    <p:sldId id="278" r:id="rId5"/>
    <p:sldId id="279" r:id="rId6"/>
    <p:sldId id="280" r:id="rId7"/>
    <p:sldId id="282" r:id="rId8"/>
    <p:sldId id="283" r:id="rId9"/>
    <p:sldId id="284" r:id="rId10"/>
    <p:sldId id="285" r:id="rId11"/>
    <p:sldId id="286" r:id="rId12"/>
    <p:sldId id="287" r:id="rId13"/>
    <p:sldId id="281" r:id="rId14"/>
    <p:sldId id="289" r:id="rId15"/>
    <p:sldId id="288" r:id="rId16"/>
    <p:sldId id="276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BB6F4E8-3E6A-49B1-AB28-AAD8522E6B54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36E1764-2891-4679-956D-5BAE39BA00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2529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5EF3E-7ADE-4BA8-A905-679DB242F937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F8BF4-2D48-4A2D-97E6-FDEF64BD23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24157-8F7C-46C9-9C39-9261B73F6BC4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9432F-3343-4D27-B0C4-A4C6CFDA19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1DE49-10F7-44C6-8AC8-7CEDE1E34D04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A0D8D-B638-4980-A116-8D949B433B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06164-26C8-43C6-83EA-5C9873A1FAA1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F11B0-955D-4347-9E79-2FF831AD9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8E3A9-85B8-49B3-A9C8-EDBA5480137A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F0C66-A97E-476C-BBFF-9A49EAA579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32ED7-5DE7-4FD3-A252-5918F7DC568D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6C4A2-F303-4207-A997-6531C1006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93A8F-6467-4F67-A6FB-671EBB62E65D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87D4E0-B3CA-45D7-8B57-4E5584A0A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F77AB-70E7-4AF8-9952-29E9CF6D3BB9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1081A-1D9F-4471-8788-820F5E75C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6"/>
          <p:cNvGrpSpPr>
            <a:grpSpLocks/>
          </p:cNvGrpSpPr>
          <p:nvPr/>
        </p:nvGrpSpPr>
        <p:grpSpPr bwMode="auto">
          <a:xfrm>
            <a:off x="4718050" y="993775"/>
            <a:ext cx="1847850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E53C2-80CC-45BF-A037-D53B6D7D985C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AA4CD-0291-49D4-A969-44914C4A74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958DC-2154-48A8-B7C8-2F9F9F8E4C53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29C6FA-0E93-48A1-B0E9-F0B269DBB8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2C286-D657-44EB-8C1D-0CDAE34BBE69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E2B59-A5A5-4E41-8B66-BDAEB465B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34"/>
          <p:cNvGrpSpPr>
            <a:grpSpLocks/>
          </p:cNvGrpSpPr>
          <p:nvPr/>
        </p:nvGrpSpPr>
        <p:grpSpPr bwMode="auto">
          <a:xfrm>
            <a:off x="0" y="0"/>
            <a:ext cx="9251950" cy="6858000"/>
            <a:chOff x="-9" y="-16"/>
            <a:chExt cx="9252346" cy="6858038"/>
          </a:xfrm>
        </p:grpSpPr>
        <p:grpSp>
          <p:nvGrpSpPr>
            <p:cNvPr id="1032" name="Group 638"/>
            <p:cNvGrpSpPr>
              <a:grpSpLocks/>
            </p:cNvGrpSpPr>
            <p:nvPr/>
          </p:nvGrpSpPr>
          <p:grpSpPr bwMode="auto"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</p:grpSp>
        <p:grpSp>
          <p:nvGrpSpPr>
            <p:cNvPr id="1033" name="Group 669"/>
            <p:cNvGrpSpPr>
              <a:grpSpLocks/>
            </p:cNvGrpSpPr>
            <p:nvPr/>
          </p:nvGrpSpPr>
          <p:grpSpPr bwMode="auto"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318" y="3703642"/>
                <a:ext cx="1588" cy="15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</p:grpSp>
        <p:grpSp>
          <p:nvGrpSpPr>
            <p:cNvPr id="1034" name="Group 715"/>
            <p:cNvGrpSpPr>
              <a:grpSpLocks/>
            </p:cNvGrpSpPr>
            <p:nvPr/>
          </p:nvGrpSpPr>
          <p:grpSpPr bwMode="auto"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</a:endParaRPr>
                </a:p>
              </p:txBody>
            </p:sp>
          </p:grpSp>
        </p:grp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B293839-7F70-40FC-8992-D764839DDD53}" type="datetimeFigureOut">
              <a:rPr lang="cs-CZ"/>
              <a:pPr>
                <a:defRPr/>
              </a:pPr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134E5F3-CF5D-419C-AF2F-9D5046CE3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0" r:id="rId2"/>
    <p:sldLayoutId id="2147483729" r:id="rId3"/>
    <p:sldLayoutId id="2147483728" r:id="rId4"/>
    <p:sldLayoutId id="2147483727" r:id="rId5"/>
    <p:sldLayoutId id="2147483726" r:id="rId6"/>
    <p:sldLayoutId id="2147483725" r:id="rId7"/>
    <p:sldLayoutId id="2147483724" r:id="rId8"/>
    <p:sldLayoutId id="2147483732" r:id="rId9"/>
    <p:sldLayoutId id="2147483723" r:id="rId10"/>
    <p:sldLayoutId id="2147483722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rgbClr val="404040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6493517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Autor:           Jarmila Piskáčková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VY_32_INOVAC E _2B _ 03 odčítání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Téma:           matematika -odčítání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Datum tvorby:  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15.4.2013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686800" cy="49704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>Materiál je určený pro žáky 1. ročníku, pro výuku matematiky – téma .</a:t>
            </a:r>
          </a:p>
          <a:p>
            <a:pPr>
              <a:lnSpc>
                <a:spcPct val="90000"/>
              </a:lnSpc>
            </a:pPr>
            <a:r>
              <a:rPr lang="cs-CZ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mtClean="0"/>
              <a:t>Prezentace je určena pro procvičování učiva.</a:t>
            </a:r>
          </a:p>
          <a:p>
            <a:pPr>
              <a:lnSpc>
                <a:spcPct val="90000"/>
              </a:lnSpc>
            </a:pPr>
            <a:r>
              <a:rPr lang="cs-CZ" smtClean="0"/>
              <a:t>Žáci označují správné výsledky, práce je určena na 20 -30 minut..</a:t>
            </a:r>
          </a:p>
          <a:p>
            <a:pPr>
              <a:lnSpc>
                <a:spcPct val="90000"/>
              </a:lnSpc>
            </a:pPr>
            <a:r>
              <a:rPr lang="cs-CZ" smtClean="0"/>
              <a:t>Pomůcky: interaktivní tabule, interaktivní pero.</a:t>
            </a:r>
          </a:p>
          <a:p>
            <a:pPr>
              <a:lnSpc>
                <a:spcPct val="90000"/>
              </a:lnSpc>
            </a:pPr>
            <a:r>
              <a:rPr lang="cs-CZ" smtClean="0"/>
              <a:t>Materiál je určen k interaktivní výuce.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mtClean="0"/>
              <a:t>Odčítání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19</a:t>
            </a:r>
            <a:r>
              <a:rPr lang="cs-CZ" smtClean="0"/>
              <a:t> </a:t>
            </a:r>
            <a:r>
              <a:rPr lang="cs-CZ" sz="6000" smtClean="0"/>
              <a:t>- 6</a:t>
            </a:r>
          </a:p>
        </p:txBody>
      </p:sp>
      <p:sp>
        <p:nvSpPr>
          <p:cNvPr id="4" name="7cípá hvězda 3">
            <a:hlinkClick r:id="rId2" action="ppaction://hlinksldjump"/>
          </p:cNvPr>
          <p:cNvSpPr/>
          <p:nvPr/>
        </p:nvSpPr>
        <p:spPr>
          <a:xfrm>
            <a:off x="395288" y="3789363"/>
            <a:ext cx="2808287" cy="273526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10</a:t>
            </a:r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5003800" y="3213100"/>
            <a:ext cx="2808288" cy="273685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15</a:t>
            </a:r>
          </a:p>
        </p:txBody>
      </p:sp>
      <p:sp>
        <p:nvSpPr>
          <p:cNvPr id="7" name="7cípá hvězda 6">
            <a:hlinkClick r:id="" action="ppaction://hlinkshowjump?jump=nextslide"/>
          </p:cNvPr>
          <p:cNvSpPr/>
          <p:nvPr/>
        </p:nvSpPr>
        <p:spPr>
          <a:xfrm>
            <a:off x="2227263" y="1628775"/>
            <a:ext cx="2808287" cy="273685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03605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18 - 9</a:t>
            </a:r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900113" y="3789363"/>
            <a:ext cx="2159000" cy="172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13</a:t>
            </a:r>
          </a:p>
        </p:txBody>
      </p:sp>
      <p:sp>
        <p:nvSpPr>
          <p:cNvPr id="4" name="7cípá hvězda 3">
            <a:hlinkClick r:id="" action="ppaction://hlinkshowjump?jump=nextslide"/>
          </p:cNvPr>
          <p:cNvSpPr/>
          <p:nvPr/>
        </p:nvSpPr>
        <p:spPr>
          <a:xfrm>
            <a:off x="3348038" y="2636838"/>
            <a:ext cx="2160587" cy="1728787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9</a:t>
            </a:r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4932363" y="4149725"/>
            <a:ext cx="2160587" cy="172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17 - 5</a:t>
            </a:r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755650" y="3500438"/>
            <a:ext cx="2232025" cy="2041525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13</a:t>
            </a:r>
          </a:p>
        </p:txBody>
      </p:sp>
      <p:sp>
        <p:nvSpPr>
          <p:cNvPr id="4" name="7cípá hvězda 3">
            <a:hlinkClick r:id="" action="ppaction://hlinkshowjump?jump=nextslide"/>
          </p:cNvPr>
          <p:cNvSpPr/>
          <p:nvPr/>
        </p:nvSpPr>
        <p:spPr>
          <a:xfrm>
            <a:off x="3059113" y="1989138"/>
            <a:ext cx="2233612" cy="2039937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12</a:t>
            </a:r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4932363" y="4029075"/>
            <a:ext cx="2232025" cy="203993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9</a:t>
            </a: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036050" cy="681355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11 - 9</a:t>
            </a:r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258888" y="4076700"/>
            <a:ext cx="1490662" cy="15621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3</a:t>
            </a:r>
          </a:p>
        </p:txBody>
      </p:sp>
      <p:sp>
        <p:nvSpPr>
          <p:cNvPr id="4" name="7cípá hvězda 3">
            <a:hlinkClick r:id="rId2" action="ppaction://hlinksldjump"/>
          </p:cNvPr>
          <p:cNvSpPr/>
          <p:nvPr/>
        </p:nvSpPr>
        <p:spPr>
          <a:xfrm>
            <a:off x="3203575" y="2781300"/>
            <a:ext cx="1490663" cy="15621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5</a:t>
            </a:r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4932363" y="4005263"/>
            <a:ext cx="1490662" cy="15621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16 - 3</a:t>
            </a:r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323850" y="3644900"/>
            <a:ext cx="2303463" cy="21605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11</a:t>
            </a:r>
          </a:p>
        </p:txBody>
      </p:sp>
      <p:sp>
        <p:nvSpPr>
          <p:cNvPr id="4" name="7cípá hvězda 3">
            <a:hlinkClick r:id="" action="ppaction://hlinkshowjump?jump=nextslide"/>
          </p:cNvPr>
          <p:cNvSpPr/>
          <p:nvPr/>
        </p:nvSpPr>
        <p:spPr>
          <a:xfrm>
            <a:off x="2924175" y="2533650"/>
            <a:ext cx="2305050" cy="21605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13</a:t>
            </a:r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5219700" y="3933825"/>
            <a:ext cx="2305050" cy="21590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13 - 7</a:t>
            </a:r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862013" y="3860800"/>
            <a:ext cx="2520950" cy="2232025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9</a:t>
            </a:r>
          </a:p>
        </p:txBody>
      </p:sp>
      <p:sp>
        <p:nvSpPr>
          <p:cNvPr id="4" name="7cípá hvězda 3"/>
          <p:cNvSpPr/>
          <p:nvPr/>
        </p:nvSpPr>
        <p:spPr>
          <a:xfrm>
            <a:off x="3132138" y="2132013"/>
            <a:ext cx="2519362" cy="2232025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6</a:t>
            </a:r>
          </a:p>
        </p:txBody>
      </p:sp>
      <p:sp>
        <p:nvSpPr>
          <p:cNvPr id="5" name="7cípá hvězda 4">
            <a:hlinkClick r:id="" action="ppaction://hlinkshowjump?jump=nextslide"/>
          </p:cNvPr>
          <p:cNvSpPr/>
          <p:nvPr/>
        </p:nvSpPr>
        <p:spPr>
          <a:xfrm>
            <a:off x="4935538" y="4005263"/>
            <a:ext cx="2519362" cy="2232025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10795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5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14- 7</a:t>
            </a:r>
          </a:p>
        </p:txBody>
      </p:sp>
      <p:sp>
        <p:nvSpPr>
          <p:cNvPr id="4" name="7cípá hvězda 3">
            <a:hlinkClick r:id="rId2" action="ppaction://hlinksldjump"/>
          </p:cNvPr>
          <p:cNvSpPr/>
          <p:nvPr/>
        </p:nvSpPr>
        <p:spPr>
          <a:xfrm>
            <a:off x="822325" y="3776663"/>
            <a:ext cx="2282825" cy="19939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8</a:t>
            </a:r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3348038" y="2349500"/>
            <a:ext cx="2282825" cy="19939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9</a:t>
            </a:r>
          </a:p>
        </p:txBody>
      </p:sp>
      <p:sp>
        <p:nvSpPr>
          <p:cNvPr id="6" name="7cípá hvězda 5">
            <a:hlinkClick r:id="" action="ppaction://hlinkshowjump?jump=nextslide"/>
          </p:cNvPr>
          <p:cNvSpPr/>
          <p:nvPr/>
        </p:nvSpPr>
        <p:spPr>
          <a:xfrm>
            <a:off x="5219700" y="4076700"/>
            <a:ext cx="2282825" cy="19954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15 - 5</a:t>
            </a:r>
          </a:p>
        </p:txBody>
      </p:sp>
      <p:sp>
        <p:nvSpPr>
          <p:cNvPr id="3" name="7cípá hvězda 2">
            <a:hlinkClick r:id="" action="ppaction://hlinkshowjump?jump=nextslide"/>
          </p:cNvPr>
          <p:cNvSpPr/>
          <p:nvPr/>
        </p:nvSpPr>
        <p:spPr>
          <a:xfrm>
            <a:off x="1187450" y="3616325"/>
            <a:ext cx="2498725" cy="24018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10</a:t>
            </a:r>
          </a:p>
        </p:txBody>
      </p:sp>
      <p:sp>
        <p:nvSpPr>
          <p:cNvPr id="6" name="7cípá hvězda 5">
            <a:hlinkClick r:id="rId2" action="ppaction://hlinksldjump"/>
          </p:cNvPr>
          <p:cNvSpPr/>
          <p:nvPr/>
        </p:nvSpPr>
        <p:spPr>
          <a:xfrm>
            <a:off x="3419475" y="1557338"/>
            <a:ext cx="2498725" cy="24003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9</a:t>
            </a:r>
          </a:p>
        </p:txBody>
      </p:sp>
      <p:sp>
        <p:nvSpPr>
          <p:cNvPr id="7" name="7cípá hvězda 6">
            <a:hlinkClick r:id="rId2" action="ppaction://hlinksldjump"/>
          </p:cNvPr>
          <p:cNvSpPr/>
          <p:nvPr/>
        </p:nvSpPr>
        <p:spPr>
          <a:xfrm>
            <a:off x="4932363" y="3644900"/>
            <a:ext cx="2498725" cy="240188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19 - 6</a:t>
            </a:r>
          </a:p>
        </p:txBody>
      </p:sp>
      <p:sp>
        <p:nvSpPr>
          <p:cNvPr id="3" name="7cípá hvězda 2"/>
          <p:cNvSpPr/>
          <p:nvPr/>
        </p:nvSpPr>
        <p:spPr>
          <a:xfrm>
            <a:off x="3419475" y="1695450"/>
            <a:ext cx="2736850" cy="273685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9</a:t>
            </a:r>
          </a:p>
        </p:txBody>
      </p:sp>
      <p:sp>
        <p:nvSpPr>
          <p:cNvPr id="4" name="7cípá hvězda 3"/>
          <p:cNvSpPr/>
          <p:nvPr/>
        </p:nvSpPr>
        <p:spPr>
          <a:xfrm>
            <a:off x="468313" y="3063875"/>
            <a:ext cx="2735262" cy="273685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13</a:t>
            </a:r>
          </a:p>
        </p:txBody>
      </p:sp>
      <p:sp>
        <p:nvSpPr>
          <p:cNvPr id="5" name="7cípá hvězda 4"/>
          <p:cNvSpPr/>
          <p:nvPr/>
        </p:nvSpPr>
        <p:spPr>
          <a:xfrm>
            <a:off x="5435600" y="3644900"/>
            <a:ext cx="2736850" cy="273685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12 - 6</a:t>
            </a:r>
          </a:p>
        </p:txBody>
      </p:sp>
      <p:sp>
        <p:nvSpPr>
          <p:cNvPr id="3" name="7cípá hvězda 2"/>
          <p:cNvSpPr/>
          <p:nvPr/>
        </p:nvSpPr>
        <p:spPr>
          <a:xfrm>
            <a:off x="1763713" y="4797425"/>
            <a:ext cx="46037" cy="7143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7cípá hvězda 3"/>
          <p:cNvSpPr/>
          <p:nvPr/>
        </p:nvSpPr>
        <p:spPr>
          <a:xfrm>
            <a:off x="3132138" y="2781300"/>
            <a:ext cx="1993900" cy="1706563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10</a:t>
            </a:r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1136650" y="4365625"/>
            <a:ext cx="1993900" cy="1706563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6</a:t>
            </a:r>
          </a:p>
        </p:txBody>
      </p:sp>
      <p:sp>
        <p:nvSpPr>
          <p:cNvPr id="6" name="7cípá hvězda 5"/>
          <p:cNvSpPr/>
          <p:nvPr/>
        </p:nvSpPr>
        <p:spPr>
          <a:xfrm>
            <a:off x="5219700" y="3979863"/>
            <a:ext cx="1995488" cy="170656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700338" y="2133600"/>
            <a:ext cx="44450" cy="7143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1692275" y="1268413"/>
            <a:ext cx="1922463" cy="1814512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51" name="TextovéPole 3"/>
          <p:cNvSpPr txBox="1">
            <a:spLocks noChangeArrowheads="1"/>
          </p:cNvSpPr>
          <p:nvPr/>
        </p:nvSpPr>
        <p:spPr bwMode="auto">
          <a:xfrm>
            <a:off x="1692275" y="4437063"/>
            <a:ext cx="618966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Verdana" pitchFamily="34" charset="0"/>
              </a:rPr>
              <a:t>Smůla -  je to chyba.</a:t>
            </a:r>
          </a:p>
        </p:txBody>
      </p:sp>
      <p:sp>
        <p:nvSpPr>
          <p:cNvPr id="7" name="Tlačítko akce: Zpět nebo Předchozí 6">
            <a:hlinkClick r:id="" action="ppaction://hlinkshowjump?jump=lastslideviewed" highlightClick="1"/>
          </p:cNvPr>
          <p:cNvSpPr/>
          <p:nvPr/>
        </p:nvSpPr>
        <p:spPr>
          <a:xfrm>
            <a:off x="6084888" y="3357563"/>
            <a:ext cx="1041400" cy="104140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1979613" y="1268413"/>
            <a:ext cx="2282825" cy="2160587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674" name="TextovéPole 2"/>
          <p:cNvSpPr txBox="1">
            <a:spLocks noChangeArrowheads="1"/>
          </p:cNvSpPr>
          <p:nvPr/>
        </p:nvSpPr>
        <p:spPr bwMode="auto">
          <a:xfrm>
            <a:off x="1692275" y="4508500"/>
            <a:ext cx="619601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Verdana" pitchFamily="34" charset="0"/>
              </a:rPr>
              <a:t>Hurá, je to správně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 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223</TotalTime>
  <Words>171</Words>
  <Application>Microsoft Office PowerPoint</Application>
  <PresentationFormat>Předvádění na obrazovce (4:3)</PresentationFormat>
  <Paragraphs>58</Paragraphs>
  <Slides>16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Spring</vt:lpstr>
      <vt:lpstr>Prezentace aplikace PowerPoint</vt:lpstr>
      <vt:lpstr>Anotace:</vt:lpstr>
      <vt:lpstr>Odčítání</vt:lpstr>
      <vt:lpstr>19 - 6</vt:lpstr>
      <vt:lpstr>18 - 9</vt:lpstr>
      <vt:lpstr>17 - 5</vt:lpstr>
      <vt:lpstr>11 - 9</vt:lpstr>
      <vt:lpstr>16 - 3</vt:lpstr>
      <vt:lpstr>13 - 7</vt:lpstr>
      <vt:lpstr>14- 7</vt:lpstr>
      <vt:lpstr>15 - 5</vt:lpstr>
      <vt:lpstr>19 - 6</vt:lpstr>
      <vt:lpstr>12 - 6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zak</dc:creator>
  <cp:lastModifiedBy>reditel</cp:lastModifiedBy>
  <cp:revision>41</cp:revision>
  <dcterms:created xsi:type="dcterms:W3CDTF">2013-04-15T14:28:14Z</dcterms:created>
  <dcterms:modified xsi:type="dcterms:W3CDTF">2013-08-26T11:14:20Z</dcterms:modified>
</cp:coreProperties>
</file>