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71" r:id="rId4"/>
    <p:sldId id="272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 varScale="1">
        <p:scale>
          <a:sx n="71" d="100"/>
          <a:sy n="71" d="100"/>
        </p:scale>
        <p:origin x="-95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VY_32_INOVACE_12_ČJ4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ZAKLADNÍ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Iva </a:t>
          </a:r>
          <a:r>
            <a:rPr lang="cs-CZ" sz="2000" dirty="0" err="1" smtClean="0"/>
            <a:t>Zatřepálková</a:t>
          </a:r>
          <a:r>
            <a:rPr lang="cs-CZ" sz="2000" dirty="0" smtClean="0"/>
            <a:t>, OBDOBÍ: prosinec 2011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Český jazyk –  slovesa - tvoření infinitivu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ZAKLADNÍ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Iva </a:t>
          </a:r>
          <a:r>
            <a:rPr lang="cs-CZ" sz="2000" kern="1200" dirty="0" err="1" smtClean="0"/>
            <a:t>Zatřepálková</a:t>
          </a:r>
          <a:r>
            <a:rPr lang="cs-CZ" sz="2000" kern="1200" dirty="0" smtClean="0"/>
            <a:t>, OBDOBÍ: prosinec 2011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VY_32_INOVACE_12_ČJ4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Český jazyk –  slovesa - tvoření infinitivu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962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2257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02443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335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83537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2021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072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9944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6360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9507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893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32419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01109207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7386864" y="6204486"/>
            <a:ext cx="1217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 pro žáky 4. třídy na ZŠ</a:t>
            </a:r>
          </a:p>
          <a:p>
            <a:r>
              <a:rPr lang="cs-CZ" dirty="0" smtClean="0"/>
              <a:t>vhodný pro použití na interaktivní tabuli</a:t>
            </a:r>
          </a:p>
          <a:p>
            <a:r>
              <a:rPr lang="cs-CZ" dirty="0" smtClean="0"/>
              <a:t>utváření infinitivu daných sloves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292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Tvořte infinitivy (neurčitky) k daným slovesům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205064"/>
          </a:xfrm>
        </p:spPr>
        <p:txBody>
          <a:bodyPr numCol="1">
            <a:normAutofit/>
          </a:bodyPr>
          <a:lstStyle/>
          <a:p>
            <a:r>
              <a:rPr lang="cs-CZ" dirty="0" smtClean="0"/>
              <a:t>nehraje -   _________________</a:t>
            </a:r>
          </a:p>
          <a:p>
            <a:r>
              <a:rPr lang="cs-CZ" dirty="0"/>
              <a:t>upadla -   </a:t>
            </a:r>
            <a:r>
              <a:rPr lang="cs-CZ" dirty="0" smtClean="0"/>
              <a:t> _________________</a:t>
            </a:r>
          </a:p>
          <a:p>
            <a:r>
              <a:rPr lang="cs-CZ" dirty="0"/>
              <a:t>vaříš -   </a:t>
            </a:r>
            <a:r>
              <a:rPr lang="cs-CZ" dirty="0" smtClean="0"/>
              <a:t>     _________________</a:t>
            </a:r>
          </a:p>
          <a:p>
            <a:r>
              <a:rPr lang="cs-CZ" dirty="0"/>
              <a:t>pláče -   </a:t>
            </a:r>
            <a:r>
              <a:rPr lang="cs-CZ" dirty="0" smtClean="0"/>
              <a:t>    _________________</a:t>
            </a:r>
          </a:p>
          <a:p>
            <a:r>
              <a:rPr lang="cs-CZ" dirty="0"/>
              <a:t>uplynul - </a:t>
            </a:r>
            <a:r>
              <a:rPr lang="cs-CZ" dirty="0" smtClean="0"/>
              <a:t>  </a:t>
            </a:r>
            <a:r>
              <a:rPr lang="cs-CZ" dirty="0"/>
              <a:t>_________________</a:t>
            </a:r>
            <a:endParaRPr lang="cs-CZ" dirty="0" smtClean="0"/>
          </a:p>
          <a:p>
            <a:r>
              <a:rPr lang="cs-CZ" dirty="0"/>
              <a:t>maluješ </a:t>
            </a:r>
            <a:r>
              <a:rPr lang="cs-CZ" dirty="0" smtClean="0"/>
              <a:t>-  </a:t>
            </a:r>
            <a:r>
              <a:rPr lang="cs-CZ" dirty="0"/>
              <a:t>_________________</a:t>
            </a:r>
            <a:endParaRPr lang="cs-CZ" dirty="0" smtClean="0"/>
          </a:p>
          <a:p>
            <a:r>
              <a:rPr lang="cs-CZ" dirty="0" smtClean="0"/>
              <a:t>kvete</a:t>
            </a:r>
            <a:r>
              <a:rPr lang="cs-CZ" dirty="0"/>
              <a:t> -   </a:t>
            </a:r>
            <a:r>
              <a:rPr lang="cs-CZ" dirty="0" smtClean="0"/>
              <a:t>   _________________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2003" y="6021288"/>
            <a:ext cx="51878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Příklad: hledají -&gt; hledat, sedím -&gt; sedět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62606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Tvořte infinitivy (neurčitky) k daným </a:t>
            </a:r>
            <a:r>
              <a:rPr lang="cs-CZ" sz="4000" b="1" dirty="0">
                <a:solidFill>
                  <a:srgbClr val="FF0000"/>
                </a:solidFill>
              </a:rPr>
              <a:t>slovesům </a:t>
            </a:r>
            <a:r>
              <a:rPr lang="cs-CZ" sz="4000" b="1" dirty="0" smtClean="0">
                <a:solidFill>
                  <a:srgbClr val="FF0000"/>
                </a:solidFill>
              </a:rPr>
              <a:t>– </a:t>
            </a:r>
            <a:r>
              <a:rPr lang="cs-CZ" sz="4000" b="1" dirty="0">
                <a:solidFill>
                  <a:srgbClr val="FF0000"/>
                </a:solidFill>
              </a:rPr>
              <a:t>řešení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205064"/>
          </a:xfrm>
        </p:spPr>
        <p:txBody>
          <a:bodyPr numCol="1">
            <a:normAutofit/>
          </a:bodyPr>
          <a:lstStyle/>
          <a:p>
            <a:r>
              <a:rPr lang="cs-CZ" dirty="0" smtClean="0"/>
              <a:t>nehraje -   nehrát</a:t>
            </a:r>
          </a:p>
          <a:p>
            <a:r>
              <a:rPr lang="cs-CZ" dirty="0"/>
              <a:t>upadla -   </a:t>
            </a:r>
            <a:r>
              <a:rPr lang="cs-CZ" dirty="0" smtClean="0"/>
              <a:t> upadnout</a:t>
            </a:r>
          </a:p>
          <a:p>
            <a:r>
              <a:rPr lang="cs-CZ" dirty="0"/>
              <a:t>vaříš -   </a:t>
            </a:r>
            <a:r>
              <a:rPr lang="cs-CZ" dirty="0" smtClean="0"/>
              <a:t>     vařit</a:t>
            </a:r>
          </a:p>
          <a:p>
            <a:r>
              <a:rPr lang="cs-CZ" dirty="0"/>
              <a:t>pláče -   </a:t>
            </a:r>
            <a:r>
              <a:rPr lang="cs-CZ" dirty="0" smtClean="0"/>
              <a:t>    plakat</a:t>
            </a:r>
          </a:p>
          <a:p>
            <a:r>
              <a:rPr lang="cs-CZ" dirty="0"/>
              <a:t>uplynul - </a:t>
            </a:r>
            <a:r>
              <a:rPr lang="cs-CZ" dirty="0" smtClean="0"/>
              <a:t>  uplynout</a:t>
            </a:r>
          </a:p>
          <a:p>
            <a:r>
              <a:rPr lang="cs-CZ" dirty="0"/>
              <a:t>maluješ </a:t>
            </a:r>
            <a:r>
              <a:rPr lang="cs-CZ" dirty="0" smtClean="0"/>
              <a:t>-  malovat</a:t>
            </a:r>
          </a:p>
          <a:p>
            <a:r>
              <a:rPr lang="cs-CZ" dirty="0" smtClean="0"/>
              <a:t>kvete</a:t>
            </a:r>
            <a:r>
              <a:rPr lang="cs-CZ" dirty="0"/>
              <a:t> -   </a:t>
            </a:r>
            <a:r>
              <a:rPr lang="cs-CZ" dirty="0" smtClean="0"/>
              <a:t>   kvést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4494" y="5661248"/>
            <a:ext cx="749217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Utvoř větu s oběma tvary slovesa.</a:t>
            </a:r>
          </a:p>
          <a:p>
            <a:r>
              <a:rPr lang="cs-CZ" sz="2800" dirty="0" smtClean="0"/>
              <a:t>Příklad: Ve škole sedím rovně. Koukej sedět rovně!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55073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315</TotalTime>
  <Words>143</Words>
  <Application>Microsoft Office PowerPoint</Application>
  <PresentationFormat>Předvádění na obrazovce (4:3)</PresentationFormat>
  <Paragraphs>28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ANOTACE</vt:lpstr>
      <vt:lpstr>Tvořte infinitivy (neurčitky) k daným slovesům</vt:lpstr>
      <vt:lpstr>Tvořte infinitivy (neurčitky) k daným slovesům – řešení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Aleš Polívka</cp:lastModifiedBy>
  <cp:revision>117</cp:revision>
  <dcterms:created xsi:type="dcterms:W3CDTF">2011-06-20T10:40:08Z</dcterms:created>
  <dcterms:modified xsi:type="dcterms:W3CDTF">2012-03-15T18:50:20Z</dcterms:modified>
</cp:coreProperties>
</file>