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74" r:id="rId2"/>
    <p:sldId id="275" r:id="rId3"/>
    <p:sldId id="257" r:id="rId4"/>
    <p:sldId id="259" r:id="rId5"/>
    <p:sldId id="261" r:id="rId6"/>
    <p:sldId id="260" r:id="rId7"/>
    <p:sldId id="262" r:id="rId8"/>
    <p:sldId id="263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64" r:id="rId17"/>
    <p:sldId id="265" r:id="rId18"/>
    <p:sldId id="273" r:id="rId19"/>
    <p:sldId id="27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1A0248F-CDFB-4E06-BD5A-35DCDF5A5791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1F752C4-C8F8-4602-93FE-04635BB5EA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34211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8C8893-6F37-4D1E-8BCB-AC10CB43C4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51199-F354-45C9-AFE6-1999BBACC40B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ABCD8-D692-44BA-A2D4-554F89F5A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DDFB7-D55F-4F23-AFF7-28677ED1D32C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981EC-C390-4318-AAAC-BEBF50F23C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21363-5590-47FF-A9DF-9D165B33D959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14604-4D4E-4CB9-A4B4-E08154F0B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D683F-8CAA-4A39-8296-01EF9608B7CA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F843E-6FA3-4FC5-87E9-E7CCD4EEE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00E54-A611-42DF-A18E-CF219DFD3F61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B5ED9-CEE8-4B42-A17B-2B52D2A3C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C89E9-FB08-4CE0-9B5D-6B939D795D8C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F8661-7D7C-437B-B44A-785541E50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71089-FD05-40A0-A091-94650B423114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97C66-4B95-40D5-A701-2CDEFB33C5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88F3C-06A5-4780-B8B5-A3194603ECB9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B15E7-6931-439E-A515-237DE49A86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3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4D2D7-B626-409C-AFF9-61E2A95BF387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14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D734F-D7A6-4270-8EE5-E0E32C9927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248E8-01A9-4987-B90C-9DDEC06841CC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3CF03-AD77-4803-969C-A9F6F8902B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C9298-2A1C-442F-8101-5414E002F76E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A8503-BF7C-4F8A-B534-8BED89C1E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3E01D12-8E45-47A7-9D60-46CCB36BCF88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2EACEA1-2744-4E83-A025-E13C0C32F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1" name="Group 60"/>
          <p:cNvGrpSpPr>
            <a:grpSpLocks/>
          </p:cNvGrpSpPr>
          <p:nvPr/>
        </p:nvGrpSpPr>
        <p:grpSpPr bwMode="auto">
          <a:xfrm>
            <a:off x="-33338" y="0"/>
            <a:ext cx="9177338" cy="6858000"/>
            <a:chOff x="-33595" y="0"/>
            <a:chExt cx="9177595" cy="6857999"/>
          </a:xfrm>
        </p:grpSpPr>
        <p:grpSp>
          <p:nvGrpSpPr>
            <p:cNvPr id="1032" name="Group 182"/>
            <p:cNvGrpSpPr>
              <a:grpSpLocks/>
            </p:cNvGrpSpPr>
            <p:nvPr/>
          </p:nvGrpSpPr>
          <p:grpSpPr bwMode="auto"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  <p:grpSp>
          <p:nvGrpSpPr>
            <p:cNvPr id="1033" name="Group 189"/>
            <p:cNvGrpSpPr>
              <a:grpSpLocks/>
            </p:cNvGrpSpPr>
            <p:nvPr/>
          </p:nvGrpSpPr>
          <p:grpSpPr bwMode="auto"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  <p:grpSp>
          <p:nvGrpSpPr>
            <p:cNvPr id="1034" name="Group 200"/>
            <p:cNvGrpSpPr>
              <a:grpSpLocks/>
            </p:cNvGrpSpPr>
            <p:nvPr/>
          </p:nvGrpSpPr>
          <p:grpSpPr bwMode="auto"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>
                  <a:latin typeface="+mn-lt"/>
                </a:endParaRPr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5" r:id="rId3"/>
    <p:sldLayoutId id="2147483704" r:id="rId4"/>
    <p:sldLayoutId id="2147483703" r:id="rId5"/>
    <p:sldLayoutId id="2147483702" r:id="rId6"/>
    <p:sldLayoutId id="2147483701" r:id="rId7"/>
    <p:sldLayoutId id="2147483700" r:id="rId8"/>
    <p:sldLayoutId id="2147483708" r:id="rId9"/>
    <p:sldLayoutId id="2147483699" r:id="rId10"/>
    <p:sldLayoutId id="2147483698" r:id="rId11"/>
  </p:sldLayoutIdLst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0098254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 E _2B _ 05  sčítání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matematika - sčítání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15.4.2013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Materiál je určený pro žáky 1. ročníku, pro výuku matematiky – téma </a:t>
            </a:r>
            <a:r>
              <a:rPr lang="cs-CZ" dirty="0" smtClean="0"/>
              <a:t>sčítání.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Prezentace je určena pro procvičování učiva.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Žáci vyhledávají správné výsledky, práce je určena na 20 minut.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Pomůcky: interaktivní tabule, interaktivní pero.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Materiál je určen k interaktivní výuce.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Sčítání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55563" y="115888"/>
            <a:ext cx="9144001" cy="702945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10 + 0</a:t>
            </a:r>
            <a:endParaRPr lang="cs-CZ" sz="7200" dirty="0"/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67400" y="42926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15</a:t>
            </a:r>
          </a:p>
        </p:txBody>
      </p:sp>
      <p:sp>
        <p:nvSpPr>
          <p:cNvPr id="8" name="Mrak 7">
            <a:hlinkClick r:id="" action="ppaction://hlinkshowjump?jump=nextslide"/>
          </p:cNvPr>
          <p:cNvSpPr/>
          <p:nvPr/>
        </p:nvSpPr>
        <p:spPr>
          <a:xfrm>
            <a:off x="900113" y="4322763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10</a:t>
            </a:r>
          </a:p>
        </p:txBody>
      </p:sp>
      <p:sp>
        <p:nvSpPr>
          <p:cNvPr id="9" name="Mrak 8">
            <a:hlinkClick r:id="rId2" action="ppaction://hlinksldjump"/>
          </p:cNvPr>
          <p:cNvSpPr/>
          <p:nvPr/>
        </p:nvSpPr>
        <p:spPr>
          <a:xfrm>
            <a:off x="3267075" y="4216400"/>
            <a:ext cx="1800225" cy="149383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10 + 3</a:t>
            </a:r>
            <a:endParaRPr lang="cs-CZ" sz="7200" dirty="0"/>
          </a:p>
        </p:txBody>
      </p:sp>
      <p:sp>
        <p:nvSpPr>
          <p:cNvPr id="5" name="Mrak 4">
            <a:hlinkClick r:id="rId3" action="ppaction://hlinksldjump"/>
          </p:cNvPr>
          <p:cNvSpPr/>
          <p:nvPr/>
        </p:nvSpPr>
        <p:spPr>
          <a:xfrm>
            <a:off x="3348038" y="43434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10</a:t>
            </a:r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5867400" y="42926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15</a:t>
            </a:r>
          </a:p>
        </p:txBody>
      </p:sp>
      <p:sp>
        <p:nvSpPr>
          <p:cNvPr id="7" name="Mrak 6">
            <a:hlinkClick r:id="" action="ppaction://hlinkshowjump?jump=nextslide"/>
          </p:cNvPr>
          <p:cNvSpPr/>
          <p:nvPr/>
        </p:nvSpPr>
        <p:spPr>
          <a:xfrm>
            <a:off x="755650" y="43434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3348038" y="43434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10</a:t>
            </a:r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67400" y="4292600"/>
            <a:ext cx="1800225" cy="1495425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15</a:t>
            </a:r>
          </a:p>
        </p:txBody>
      </p:sp>
      <p:sp>
        <p:nvSpPr>
          <p:cNvPr id="7" name="Mrak 6"/>
          <p:cNvSpPr/>
          <p:nvPr/>
        </p:nvSpPr>
        <p:spPr>
          <a:xfrm>
            <a:off x="755650" y="4343400"/>
            <a:ext cx="1800225" cy="1495425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12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8+4</a:t>
            </a:r>
            <a:endParaRPr lang="cs-CZ" sz="7200" dirty="0"/>
          </a:p>
        </p:txBody>
      </p:sp>
      <p:sp>
        <p:nvSpPr>
          <p:cNvPr id="8" name="Mrak 7">
            <a:hlinkClick r:id="rId2" action="ppaction://hlinksldjump"/>
          </p:cNvPr>
          <p:cNvSpPr/>
          <p:nvPr/>
        </p:nvSpPr>
        <p:spPr>
          <a:xfrm>
            <a:off x="3360738" y="4343400"/>
            <a:ext cx="1800225" cy="1495425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10</a:t>
            </a:r>
          </a:p>
        </p:txBody>
      </p:sp>
      <p:sp>
        <p:nvSpPr>
          <p:cNvPr id="9" name="Mrak 8">
            <a:hlinkClick r:id="" action="ppaction://hlinkshowjump?jump=nextslide"/>
          </p:cNvPr>
          <p:cNvSpPr/>
          <p:nvPr/>
        </p:nvSpPr>
        <p:spPr>
          <a:xfrm>
            <a:off x="768350" y="4343400"/>
            <a:ext cx="1800225" cy="1495425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11 + 3</a:t>
            </a:r>
            <a:endParaRPr lang="cs-CZ" sz="7200" dirty="0"/>
          </a:p>
        </p:txBody>
      </p:sp>
      <p:sp>
        <p:nvSpPr>
          <p:cNvPr id="5" name="Mrak 4">
            <a:hlinkClick r:id="" action="ppaction://hlinkshowjump?jump=nextslide"/>
          </p:cNvPr>
          <p:cNvSpPr/>
          <p:nvPr/>
        </p:nvSpPr>
        <p:spPr>
          <a:xfrm>
            <a:off x="3347864" y="4343535"/>
            <a:ext cx="1800200" cy="1495197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14</a:t>
            </a:r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5868144" y="4293096"/>
            <a:ext cx="1800200" cy="1495197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15</a:t>
            </a:r>
          </a:p>
        </p:txBody>
      </p:sp>
      <p:sp>
        <p:nvSpPr>
          <p:cNvPr id="7" name="Mrak 6">
            <a:hlinkClick r:id="rId2" action="ppaction://hlinksldjump"/>
          </p:cNvPr>
          <p:cNvSpPr/>
          <p:nvPr/>
        </p:nvSpPr>
        <p:spPr>
          <a:xfrm>
            <a:off x="755576" y="4343535"/>
            <a:ext cx="1800200" cy="1495197"/>
          </a:xfrm>
          <a:prstGeom prst="cloud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/>
              <a:t>7 + 8</a:t>
            </a:r>
            <a:endParaRPr lang="cs-CZ" sz="7200" dirty="0"/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3348038" y="4581525"/>
            <a:ext cx="1800225" cy="1495425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11</a:t>
            </a:r>
          </a:p>
        </p:txBody>
      </p:sp>
      <p:sp>
        <p:nvSpPr>
          <p:cNvPr id="6" name="Mrak 5">
            <a:hlinkClick r:id="" action="ppaction://hlinkshowjump?jump=nextslide"/>
          </p:cNvPr>
          <p:cNvSpPr/>
          <p:nvPr/>
        </p:nvSpPr>
        <p:spPr>
          <a:xfrm>
            <a:off x="5845175" y="4221163"/>
            <a:ext cx="1800225" cy="1495425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15</a:t>
            </a:r>
          </a:p>
        </p:txBody>
      </p:sp>
      <p:sp>
        <p:nvSpPr>
          <p:cNvPr id="7" name="Mrak 6">
            <a:hlinkClick r:id="rId2" action="ppaction://hlinksldjump"/>
          </p:cNvPr>
          <p:cNvSpPr/>
          <p:nvPr/>
        </p:nvSpPr>
        <p:spPr>
          <a:xfrm>
            <a:off x="755650" y="4343400"/>
            <a:ext cx="1800225" cy="1495425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1042988" y="692150"/>
            <a:ext cx="7126287" cy="925513"/>
          </a:xfrm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7+6</a:t>
            </a:r>
          </a:p>
        </p:txBody>
      </p:sp>
      <p:sp>
        <p:nvSpPr>
          <p:cNvPr id="5" name="Mrak 4">
            <a:hlinkClick r:id="" action="ppaction://hlinkshowjump?jump=nextslide"/>
          </p:cNvPr>
          <p:cNvSpPr/>
          <p:nvPr/>
        </p:nvSpPr>
        <p:spPr>
          <a:xfrm>
            <a:off x="5219700" y="4292600"/>
            <a:ext cx="1944688" cy="16271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13</a:t>
            </a:r>
          </a:p>
        </p:txBody>
      </p:sp>
      <p:sp>
        <p:nvSpPr>
          <p:cNvPr id="6" name="Mrak 5">
            <a:hlinkClick r:id="rId2" action="ppaction://hlinksldjump"/>
          </p:cNvPr>
          <p:cNvSpPr/>
          <p:nvPr/>
        </p:nvSpPr>
        <p:spPr>
          <a:xfrm>
            <a:off x="2843213" y="4292600"/>
            <a:ext cx="1944687" cy="16271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rId2" action="ppaction://hlinksldjump"/>
              </a:rPr>
              <a:t>16</a:t>
            </a:r>
            <a:endParaRPr lang="cs-CZ" dirty="0"/>
          </a:p>
        </p:txBody>
      </p:sp>
      <p:sp>
        <p:nvSpPr>
          <p:cNvPr id="7" name="Mrak 6">
            <a:hlinkClick r:id="rId2" action="ppaction://hlinksldjump"/>
          </p:cNvPr>
          <p:cNvSpPr/>
          <p:nvPr/>
        </p:nvSpPr>
        <p:spPr>
          <a:xfrm>
            <a:off x="684213" y="4149725"/>
            <a:ext cx="1943100" cy="16271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8+8</a:t>
            </a:r>
          </a:p>
        </p:txBody>
      </p:sp>
      <p:sp>
        <p:nvSpPr>
          <p:cNvPr id="3" name="Mrak 2">
            <a:hlinkClick r:id="" action="ppaction://hlinkshowjump?jump=nextslide"/>
          </p:cNvPr>
          <p:cNvSpPr/>
          <p:nvPr/>
        </p:nvSpPr>
        <p:spPr>
          <a:xfrm>
            <a:off x="395288" y="4348163"/>
            <a:ext cx="2160587" cy="14906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16</a:t>
            </a:r>
          </a:p>
        </p:txBody>
      </p:sp>
      <p:sp>
        <p:nvSpPr>
          <p:cNvPr id="4" name="Mrak 3">
            <a:hlinkClick r:id="rId2" action="ppaction://hlinksldjump"/>
          </p:cNvPr>
          <p:cNvSpPr/>
          <p:nvPr/>
        </p:nvSpPr>
        <p:spPr>
          <a:xfrm>
            <a:off x="2771775" y="4322763"/>
            <a:ext cx="2160588" cy="14906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11</a:t>
            </a: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5003800" y="4337050"/>
            <a:ext cx="2160588" cy="14906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07950" y="-100013"/>
            <a:ext cx="9144000" cy="6858001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7+12</a:t>
            </a:r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27088" y="5084763"/>
            <a:ext cx="1944687" cy="14398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15</a:t>
            </a:r>
          </a:p>
        </p:txBody>
      </p:sp>
      <p:sp>
        <p:nvSpPr>
          <p:cNvPr id="4" name="Mrak 3">
            <a:hlinkClick r:id="rId2" action="ppaction://hlinksldjump"/>
          </p:cNvPr>
          <p:cNvSpPr/>
          <p:nvPr/>
        </p:nvSpPr>
        <p:spPr>
          <a:xfrm>
            <a:off x="3132138" y="4941888"/>
            <a:ext cx="1944687" cy="14398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20</a:t>
            </a:r>
          </a:p>
        </p:txBody>
      </p:sp>
      <p:sp>
        <p:nvSpPr>
          <p:cNvPr id="5" name="Mrak 4">
            <a:hlinkClick r:id="" action="ppaction://hlinkshowjump?jump=nextslide"/>
          </p:cNvPr>
          <p:cNvSpPr/>
          <p:nvPr/>
        </p:nvSpPr>
        <p:spPr>
          <a:xfrm>
            <a:off x="5148263" y="4724400"/>
            <a:ext cx="1944687" cy="14414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11+9</a:t>
            </a:r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611188" y="4868863"/>
            <a:ext cx="2016125" cy="151288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4" name="Mrak 3">
            <a:hlinkClick r:id="" action="ppaction://hlinkshowjump?jump=nextslide"/>
          </p:cNvPr>
          <p:cNvSpPr/>
          <p:nvPr/>
        </p:nvSpPr>
        <p:spPr>
          <a:xfrm>
            <a:off x="2843213" y="4868863"/>
            <a:ext cx="2016125" cy="151288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20</a:t>
            </a: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5148263" y="4868863"/>
            <a:ext cx="2016125" cy="151288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16 + 3</a:t>
            </a:r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755650" y="4941888"/>
            <a:ext cx="2016125" cy="14398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17</a:t>
            </a:r>
          </a:p>
        </p:txBody>
      </p:sp>
      <p:sp>
        <p:nvSpPr>
          <p:cNvPr id="4" name="Mrak 3"/>
          <p:cNvSpPr/>
          <p:nvPr/>
        </p:nvSpPr>
        <p:spPr>
          <a:xfrm>
            <a:off x="2987675" y="4797425"/>
            <a:ext cx="2016125" cy="14398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19</a:t>
            </a:r>
          </a:p>
        </p:txBody>
      </p:sp>
      <p:sp>
        <p:nvSpPr>
          <p:cNvPr id="5" name="Mrak 4"/>
          <p:cNvSpPr/>
          <p:nvPr/>
        </p:nvSpPr>
        <p:spPr>
          <a:xfrm>
            <a:off x="5219700" y="4508500"/>
            <a:ext cx="2016125" cy="14414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07950" y="-171450"/>
            <a:ext cx="9153525" cy="702945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14 + 3</a:t>
            </a:r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900113" y="4941888"/>
            <a:ext cx="1800225" cy="16557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16</a:t>
            </a:r>
          </a:p>
        </p:txBody>
      </p:sp>
      <p:sp>
        <p:nvSpPr>
          <p:cNvPr id="4" name="Mrak 3">
            <a:hlinkClick r:id="" action="ppaction://hlinkshowjump?jump=nextslide"/>
          </p:cNvPr>
          <p:cNvSpPr/>
          <p:nvPr/>
        </p:nvSpPr>
        <p:spPr>
          <a:xfrm>
            <a:off x="3132138" y="4868863"/>
            <a:ext cx="1800225" cy="16557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17</a:t>
            </a: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5219700" y="4581525"/>
            <a:ext cx="1800225" cy="165576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6000" smtClean="0"/>
              <a:t>12 + 6</a:t>
            </a:r>
          </a:p>
        </p:txBody>
      </p:sp>
      <p:sp>
        <p:nvSpPr>
          <p:cNvPr id="3" name="Mrak 2">
            <a:hlinkClick r:id="rId2" action="ppaction://hlinksldjump"/>
          </p:cNvPr>
          <p:cNvSpPr/>
          <p:nvPr/>
        </p:nvSpPr>
        <p:spPr>
          <a:xfrm>
            <a:off x="827088" y="4868863"/>
            <a:ext cx="2089150" cy="18732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13</a:t>
            </a:r>
          </a:p>
        </p:txBody>
      </p:sp>
      <p:sp>
        <p:nvSpPr>
          <p:cNvPr id="5" name="Mrak 4">
            <a:hlinkClick r:id="rId2" action="ppaction://hlinksldjump"/>
          </p:cNvPr>
          <p:cNvSpPr/>
          <p:nvPr/>
        </p:nvSpPr>
        <p:spPr>
          <a:xfrm>
            <a:off x="5364163" y="4508500"/>
            <a:ext cx="2087562" cy="187325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/>
              <a:t>16</a:t>
            </a:r>
          </a:p>
        </p:txBody>
      </p:sp>
      <p:sp>
        <p:nvSpPr>
          <p:cNvPr id="6" name="Mrak 5">
            <a:hlinkClick r:id="rId3" action="ppaction://hlinksldjump"/>
          </p:cNvPr>
          <p:cNvSpPr/>
          <p:nvPr/>
        </p:nvSpPr>
        <p:spPr>
          <a:xfrm>
            <a:off x="2916238" y="3573463"/>
            <a:ext cx="2087562" cy="187166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Je to špatně</a:t>
            </a: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5148263" y="5300663"/>
            <a:ext cx="1042987" cy="1042987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23" name="Picture 2" descr="C:\Users\zak\AppData\Local\Microsoft\Windows\Temporary Internet Files\Content.IE5\ECJD6G0J\MC9004280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7750" y="2516188"/>
            <a:ext cx="196850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1908175" y="1052513"/>
            <a:ext cx="7124700" cy="923925"/>
          </a:xfrm>
        </p:spPr>
        <p:txBody>
          <a:bodyPr/>
          <a:lstStyle/>
          <a:p>
            <a:r>
              <a:rPr lang="cs-CZ" sz="6000" smtClean="0"/>
              <a:t>Jsi šikula</a:t>
            </a:r>
          </a:p>
        </p:txBody>
      </p:sp>
      <p:pic>
        <p:nvPicPr>
          <p:cNvPr id="31746" name="Picture 2" descr="C:\Users\zak\AppData\Local\Microsoft\Windows\Temporary Internet Files\Content.IE5\POZ7W9FP\MC900441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6475" y="2535238"/>
            <a:ext cx="2051050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Řešení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2988" y="2349500"/>
            <a:ext cx="1889125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10 + 0   =  10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10 + 3   =  13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lain" startAt="8"/>
              <a:defRPr/>
            </a:pPr>
            <a:r>
              <a:rPr lang="cs-CZ" dirty="0">
                <a:latin typeface="+mn-lt"/>
              </a:rPr>
              <a:t>+ 4   =  12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11 + 3   =  14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7 +  8   = 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7 +  6   =  13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8  + 8   =  16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 7  + 12 =  19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lain" startAt="11"/>
              <a:defRPr/>
            </a:pPr>
            <a:r>
              <a:rPr lang="cs-CZ" dirty="0">
                <a:latin typeface="+mn-lt"/>
              </a:rPr>
              <a:t>+ 9   =  20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16 + 3  =   19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14 + 3  =   17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12 + 6  =   18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 www.office.microsoft.com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164</TotalTime>
  <Words>233</Words>
  <Application>Microsoft Office PowerPoint</Application>
  <PresentationFormat>Předvádění na obrazovce (4:3)</PresentationFormat>
  <Paragraphs>82</Paragraphs>
  <Slides>19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Autumn</vt:lpstr>
      <vt:lpstr>Snímek 1</vt:lpstr>
      <vt:lpstr>Anotace:</vt:lpstr>
      <vt:lpstr>Sčítání </vt:lpstr>
      <vt:lpstr>10 + 0</vt:lpstr>
      <vt:lpstr>10 + 3</vt:lpstr>
      <vt:lpstr>8+4</vt:lpstr>
      <vt:lpstr>11 + 3</vt:lpstr>
      <vt:lpstr>7 + 8</vt:lpstr>
      <vt:lpstr>7+6</vt:lpstr>
      <vt:lpstr>8+8</vt:lpstr>
      <vt:lpstr>7+12</vt:lpstr>
      <vt:lpstr>11+9</vt:lpstr>
      <vt:lpstr>16 + 3</vt:lpstr>
      <vt:lpstr>14 + 3</vt:lpstr>
      <vt:lpstr>12 + 6</vt:lpstr>
      <vt:lpstr>Je to špatně</vt:lpstr>
      <vt:lpstr>Jsi šikula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Dum</cp:lastModifiedBy>
  <cp:revision>25</cp:revision>
  <dcterms:created xsi:type="dcterms:W3CDTF">2013-04-15T14:28:14Z</dcterms:created>
  <dcterms:modified xsi:type="dcterms:W3CDTF">2013-10-09T12:11:30Z</dcterms:modified>
</cp:coreProperties>
</file>