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4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VY_32_INOVACE_03_ČJ4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listopad 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slovní druhy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listopad 2011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VY_32_INOVACE_03_ČJ4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slovní druhy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359464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386864" y="6204486"/>
            <a:ext cx="121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vyhledávání podstatných jmen v textu a určování jejich mluvnických kategorií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Vypiš z textu podstatná </a:t>
            </a:r>
            <a:r>
              <a:rPr lang="cs-CZ" sz="4000" b="1" dirty="0" smtClean="0">
                <a:solidFill>
                  <a:srgbClr val="FF0000"/>
                </a:solidFill>
              </a:rPr>
              <a:t>jména a urči jejich pád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Autofit/>
          </a:bodyPr>
          <a:lstStyle/>
          <a:p>
            <a:pPr lvl="0"/>
            <a:r>
              <a:rPr lang="cs-CZ" sz="2800" i="1" dirty="0"/>
              <a:t>Dnes </a:t>
            </a:r>
            <a:r>
              <a:rPr lang="cs-CZ" sz="2800" i="1" dirty="0" smtClean="0"/>
              <a:t>byl </a:t>
            </a:r>
            <a:r>
              <a:rPr lang="cs-CZ" sz="2800" i="1" dirty="0"/>
              <a:t>krásný den. Ať se </a:t>
            </a:r>
            <a:r>
              <a:rPr lang="cs-CZ" sz="2800" i="1" dirty="0" smtClean="0"/>
              <a:t>mi </a:t>
            </a:r>
            <a:r>
              <a:rPr lang="cs-CZ" sz="2800" i="1" dirty="0"/>
              <a:t>práce </a:t>
            </a:r>
            <a:r>
              <a:rPr lang="cs-CZ" sz="2800" i="1" dirty="0" smtClean="0"/>
              <a:t>podaří. </a:t>
            </a:r>
            <a:r>
              <a:rPr lang="cs-CZ" sz="2800" i="1" dirty="0"/>
              <a:t>Děti pozorně sledovaly divadelní </a:t>
            </a:r>
            <a:r>
              <a:rPr lang="cs-CZ" sz="2800" i="1" dirty="0" smtClean="0"/>
              <a:t>představení. Několik </a:t>
            </a:r>
            <a:r>
              <a:rPr lang="cs-CZ" sz="2800" i="1" dirty="0"/>
              <a:t>horolezců </a:t>
            </a:r>
            <a:r>
              <a:rPr lang="cs-CZ" sz="2800" i="1" dirty="0" smtClean="0"/>
              <a:t>vystoupilo </a:t>
            </a:r>
            <a:r>
              <a:rPr lang="cs-CZ" sz="2800" i="1" dirty="0"/>
              <a:t>do </a:t>
            </a:r>
            <a:r>
              <a:rPr lang="cs-CZ" sz="2800" i="1" dirty="0" smtClean="0"/>
              <a:t>výšky </a:t>
            </a:r>
            <a:r>
              <a:rPr lang="cs-CZ" sz="2800" i="1" dirty="0"/>
              <a:t>4 000 m. </a:t>
            </a:r>
            <a:r>
              <a:rPr lang="cs-CZ" sz="2800" i="1" dirty="0" smtClean="0"/>
              <a:t>Musím </a:t>
            </a:r>
            <a:r>
              <a:rPr lang="cs-CZ" sz="2800" i="1" dirty="0"/>
              <a:t>jít domů, </a:t>
            </a:r>
            <a:r>
              <a:rPr lang="cs-CZ" sz="2800" i="1" dirty="0" smtClean="0"/>
              <a:t>abych </a:t>
            </a:r>
            <a:r>
              <a:rPr lang="cs-CZ" sz="2800" i="1" dirty="0"/>
              <a:t>se dobře </a:t>
            </a:r>
            <a:r>
              <a:rPr lang="cs-CZ" sz="2800" i="1" dirty="0" smtClean="0"/>
              <a:t>připravil </a:t>
            </a:r>
            <a:r>
              <a:rPr lang="cs-CZ" sz="2800" i="1" dirty="0"/>
              <a:t>na </a:t>
            </a:r>
            <a:r>
              <a:rPr lang="cs-CZ" sz="2800" i="1" dirty="0" smtClean="0"/>
              <a:t>vyučování</a:t>
            </a:r>
            <a:r>
              <a:rPr lang="cs-CZ" sz="2800" i="1" dirty="0"/>
              <a:t>. Ach, ach, to je krása! Děvčata, zastavte se! Má zářivé </a:t>
            </a:r>
            <a:r>
              <a:rPr lang="cs-CZ" sz="2800" i="1" dirty="0" smtClean="0"/>
              <a:t>barvy, </a:t>
            </a:r>
            <a:r>
              <a:rPr lang="cs-CZ" sz="2800" i="1" dirty="0"/>
              <a:t>ale nezáří</a:t>
            </a:r>
            <a:r>
              <a:rPr lang="cs-CZ" sz="2800" i="1" dirty="0" smtClean="0"/>
              <a:t>.</a:t>
            </a:r>
          </a:p>
          <a:p>
            <a:pPr lvl="0"/>
            <a:r>
              <a:rPr lang="cs-CZ" sz="2800" i="1" dirty="0" smtClean="0"/>
              <a:t>Podstatná jména (pád):</a:t>
            </a:r>
          </a:p>
        </p:txBody>
      </p:sp>
    </p:spTree>
    <p:extLst>
      <p:ext uri="{BB962C8B-B14F-4D97-AF65-F5344CB8AC3E}">
        <p14:creationId xmlns:p14="http://schemas.microsoft.com/office/powerpoint/2010/main" val="2292711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198</TotalTime>
  <Words>92</Words>
  <Application>Microsoft Office PowerPoint</Application>
  <PresentationFormat>Předvádění na obrazovce (4:3)</PresentationFormat>
  <Paragraphs>12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ANOTACE</vt:lpstr>
      <vt:lpstr>Vypiš z textu podstatná jména a urči jejich pád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40</cp:revision>
  <dcterms:created xsi:type="dcterms:W3CDTF">2011-06-20T10:40:08Z</dcterms:created>
  <dcterms:modified xsi:type="dcterms:W3CDTF">2012-03-15T18:51:31Z</dcterms:modified>
</cp:coreProperties>
</file>