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VII.</a:t>
            </a:r>
          </a:p>
          <a:p>
            <a:r>
              <a:rPr lang="cs-CZ" dirty="0" smtClean="0"/>
              <a:t>TÉMA: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tenses</a:t>
            </a:r>
            <a:endParaRPr lang="cs-CZ" dirty="0" smtClean="0"/>
          </a:p>
          <a:p>
            <a:r>
              <a:rPr lang="cs-CZ" dirty="0" smtClean="0"/>
              <a:t>AUTOR: Mgr. Hana Stavinohová</a:t>
            </a:r>
          </a:p>
          <a:p>
            <a:r>
              <a:rPr lang="cs-CZ" dirty="0" smtClean="0"/>
              <a:t>DATUM VYTVOŘENÍ: 9.10.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VY_32_INOVACE_31_HS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67544" y="1052736"/>
            <a:ext cx="7632848" cy="2376264"/>
          </a:xfrm>
        </p:spPr>
        <p:txBody>
          <a:bodyPr>
            <a:no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800" dirty="0" smtClean="0"/>
              <a:t>Prezentace je určena pro žáky 7.ročníku jako doplněk učiva k procvičování záporů a otázek v přítomném čase prostém a průběhovém. Slouží také k rychlému připomenutí již probraného učiva.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800" u="sng" dirty="0"/>
              <a:t>Pilotáž:</a:t>
            </a:r>
            <a:r>
              <a:rPr lang="cs-CZ" sz="2800" dirty="0"/>
              <a:t> Práce byla pilotována ve třídě 7. Žáci si nejprve ověřili svoji znalost pravidel nezbytných pro tvoření záporů a otázek přítomných časů. Pak tyto pravidla samostatně aplikovali na daném cvičení. Žáci ocenili, že si své věty mohou sami zkontrolovat na interaktivní tabuli.  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971600" y="116633"/>
            <a:ext cx="7175351" cy="864095"/>
          </a:xfrm>
        </p:spPr>
        <p:txBody>
          <a:bodyPr/>
          <a:lstStyle/>
          <a:p>
            <a:r>
              <a:rPr lang="cs-CZ" sz="4800" dirty="0" smtClean="0"/>
              <a:t>Anotace: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5942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1011" y="80645"/>
            <a:ext cx="335700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 SIMPLE -</a:t>
            </a:r>
          </a:p>
          <a:p>
            <a:r>
              <a:rPr lang="cs-CZ" sz="2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Přítomný čas prostý</a:t>
            </a:r>
            <a:endParaRPr lang="cs-CZ" sz="28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113290"/>
            <a:ext cx="403187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 CONTINUOUS -</a:t>
            </a:r>
          </a:p>
          <a:p>
            <a:r>
              <a:rPr lang="cs-CZ" sz="2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Přítomný průběhový čas</a:t>
            </a:r>
            <a:endParaRPr lang="cs-CZ" sz="28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0393" y="1214557"/>
            <a:ext cx="19559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ride</a:t>
            </a:r>
            <a:r>
              <a:rPr lang="cs-CZ" sz="2400" dirty="0" smtClean="0"/>
              <a:t> a bike.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7971" y="2051633"/>
            <a:ext cx="28184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don‘t</a:t>
            </a:r>
            <a:r>
              <a:rPr lang="cs-CZ" sz="2400" dirty="0" smtClean="0"/>
              <a:t> </a:t>
            </a:r>
            <a:r>
              <a:rPr lang="cs-CZ" sz="2400" dirty="0" err="1" smtClean="0"/>
              <a:t>ride</a:t>
            </a:r>
            <a:r>
              <a:rPr lang="cs-CZ" sz="2400" dirty="0" smtClean="0"/>
              <a:t> a bike.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7971" y="2922513"/>
            <a:ext cx="28424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Do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ride</a:t>
            </a:r>
            <a:r>
              <a:rPr lang="cs-CZ" sz="2400" dirty="0" smtClean="0"/>
              <a:t> a bike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?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9432" y="3918246"/>
            <a:ext cx="25202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ride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r>
              <a:rPr lang="cs-CZ" sz="2400" dirty="0" smtClean="0"/>
              <a:t> a bike.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8493" y="4737184"/>
            <a:ext cx="35269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doesn‘t</a:t>
            </a:r>
            <a:r>
              <a:rPr lang="cs-CZ" sz="2400" dirty="0" smtClean="0"/>
              <a:t> </a:t>
            </a:r>
            <a:r>
              <a:rPr lang="cs-CZ" sz="2400" dirty="0" err="1" smtClean="0"/>
              <a:t>ride</a:t>
            </a:r>
            <a:r>
              <a:rPr lang="cs-CZ" sz="2400" dirty="0" smtClean="0"/>
              <a:t> a bike.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2651" y="5659864"/>
            <a:ext cx="31069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6">
                    <a:lumMod val="75000"/>
                  </a:schemeClr>
                </a:solidFill>
              </a:rPr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ride</a:t>
            </a:r>
            <a:r>
              <a:rPr lang="cs-CZ" sz="2400" dirty="0" smtClean="0"/>
              <a:t> a bike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?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34934" y="1214556"/>
            <a:ext cx="27077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>
                <a:solidFill>
                  <a:srgbClr val="0070C0"/>
                </a:solidFill>
              </a:rPr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rid</a:t>
            </a:r>
            <a:r>
              <a:rPr lang="cs-CZ" sz="2400" dirty="0" err="1" smtClean="0">
                <a:solidFill>
                  <a:srgbClr val="0070C0"/>
                </a:solidFill>
              </a:rPr>
              <a:t>ing</a:t>
            </a:r>
            <a:r>
              <a:rPr lang="cs-CZ" sz="2400" dirty="0" smtClean="0"/>
              <a:t> a bike.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2051633"/>
            <a:ext cx="32560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>
                <a:solidFill>
                  <a:srgbClr val="0070C0"/>
                </a:solidFill>
              </a:rPr>
              <a:t>am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not</a:t>
            </a:r>
            <a:r>
              <a:rPr lang="cs-CZ" sz="2400" dirty="0" smtClean="0"/>
              <a:t> </a:t>
            </a:r>
            <a:r>
              <a:rPr lang="cs-CZ" sz="2400" dirty="0" err="1" smtClean="0"/>
              <a:t>rid</a:t>
            </a:r>
            <a:r>
              <a:rPr lang="cs-CZ" sz="2400" dirty="0" err="1" smtClean="0">
                <a:solidFill>
                  <a:srgbClr val="0070C0"/>
                </a:solidFill>
              </a:rPr>
              <a:t>ing</a:t>
            </a:r>
            <a:r>
              <a:rPr lang="cs-CZ" sz="2400" dirty="0" smtClean="0"/>
              <a:t> a bike.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39262" y="2922512"/>
            <a:ext cx="3161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Are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rid</a:t>
            </a:r>
            <a:r>
              <a:rPr lang="cs-CZ" sz="2400" dirty="0" err="1" smtClean="0">
                <a:solidFill>
                  <a:srgbClr val="0070C0"/>
                </a:solidFill>
              </a:rPr>
              <a:t>ing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smtClean="0"/>
              <a:t>a bike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?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3918247"/>
            <a:ext cx="31935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0070C0"/>
                </a:solidFill>
              </a:rPr>
              <a:t>are</a:t>
            </a:r>
            <a:r>
              <a:rPr lang="cs-CZ" sz="2400" dirty="0" smtClean="0"/>
              <a:t> </a:t>
            </a:r>
            <a:r>
              <a:rPr lang="cs-CZ" sz="2400" dirty="0" err="1" smtClean="0"/>
              <a:t>rid</a:t>
            </a:r>
            <a:r>
              <a:rPr lang="cs-CZ" sz="2400" dirty="0" err="1" smtClean="0">
                <a:solidFill>
                  <a:srgbClr val="0070C0"/>
                </a:solidFill>
              </a:rPr>
              <a:t>ing</a:t>
            </a:r>
            <a:r>
              <a:rPr lang="cs-CZ" sz="2400" dirty="0" smtClean="0"/>
              <a:t> </a:t>
            </a:r>
            <a:r>
              <a:rPr lang="cs-CZ" sz="2400" dirty="0" err="1" smtClean="0"/>
              <a:t>bikes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21254" y="4746994"/>
            <a:ext cx="35974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are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n‘t</a:t>
            </a:r>
            <a:r>
              <a:rPr lang="cs-CZ" sz="2400" dirty="0" smtClean="0"/>
              <a:t> </a:t>
            </a:r>
            <a:r>
              <a:rPr lang="cs-CZ" sz="2400" dirty="0" err="1" smtClean="0"/>
              <a:t>rid</a:t>
            </a:r>
            <a:r>
              <a:rPr lang="cs-CZ" sz="2400" dirty="0" err="1" smtClean="0">
                <a:solidFill>
                  <a:srgbClr val="0070C0"/>
                </a:solidFill>
              </a:rPr>
              <a:t>ing</a:t>
            </a:r>
            <a:r>
              <a:rPr lang="cs-CZ" sz="2400" dirty="0" smtClean="0"/>
              <a:t> </a:t>
            </a:r>
            <a:r>
              <a:rPr lang="cs-CZ" sz="2400" dirty="0" err="1" smtClean="0"/>
              <a:t>bikes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80950" y="1575935"/>
            <a:ext cx="463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/>
              </a:rPr>
              <a:t>↓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26591" y="2460848"/>
            <a:ext cx="463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/>
              </a:rPr>
              <a:t>↓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29518" y="4347087"/>
            <a:ext cx="463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/>
              </a:rPr>
              <a:t>↓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07399" y="5198199"/>
            <a:ext cx="463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/>
              </a:rPr>
              <a:t>↓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646551" y="3464631"/>
            <a:ext cx="4876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ym typeface="Wingdings"/>
              </a:rPr>
              <a:t>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57037" y="1645464"/>
            <a:ext cx="463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/>
              </a:rPr>
              <a:t>↓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57036" y="2460848"/>
            <a:ext cx="463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/>
              </a:rPr>
              <a:t>↓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97914" y="3456581"/>
            <a:ext cx="4876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ym typeface="Wingdings"/>
              </a:rPr>
              <a:t>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657037" y="4379912"/>
            <a:ext cx="463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/>
              </a:rPr>
              <a:t>↓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97914" y="5220563"/>
            <a:ext cx="4635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/>
              </a:rPr>
              <a:t>↓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92080" y="5684742"/>
            <a:ext cx="31566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Are</a:t>
            </a:r>
            <a:r>
              <a:rPr lang="cs-CZ" sz="2400" dirty="0" smtClean="0"/>
              <a:t>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rid</a:t>
            </a:r>
            <a:r>
              <a:rPr lang="cs-CZ" sz="2400" dirty="0" err="1" smtClean="0">
                <a:solidFill>
                  <a:srgbClr val="0070C0"/>
                </a:solidFill>
              </a:rPr>
              <a:t>ing</a:t>
            </a:r>
            <a:r>
              <a:rPr lang="cs-CZ" sz="2400" dirty="0" smtClean="0"/>
              <a:t> </a:t>
            </a:r>
            <a:r>
              <a:rPr lang="cs-CZ" sz="2400" dirty="0" err="1" smtClean="0"/>
              <a:t>bikes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65592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  <p:bldP spid="2" grpId="0"/>
      <p:bldP spid="3" grpId="0"/>
      <p:bldP spid="16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260648"/>
            <a:ext cx="50834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Make </a:t>
            </a:r>
            <a:r>
              <a:rPr lang="cs-CZ" sz="2800" u="sng" dirty="0" err="1" smtClean="0"/>
              <a:t>negatives</a:t>
            </a:r>
            <a:r>
              <a:rPr lang="cs-CZ" sz="2800" u="sng" dirty="0" smtClean="0"/>
              <a:t> and </a:t>
            </a:r>
            <a:r>
              <a:rPr lang="cs-CZ" sz="2800" u="sng" dirty="0" err="1" smtClean="0"/>
              <a:t>questions</a:t>
            </a:r>
            <a:r>
              <a:rPr lang="cs-CZ" sz="2800" u="sng" dirty="0" smtClean="0"/>
              <a:t>:</a:t>
            </a:r>
            <a:endParaRPr lang="cs-CZ" sz="28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340768"/>
            <a:ext cx="490871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I play </a:t>
            </a:r>
            <a:r>
              <a:rPr lang="cs-CZ" sz="2800" dirty="0" err="1" smtClean="0"/>
              <a:t>tennis</a:t>
            </a:r>
            <a:r>
              <a:rPr lang="cs-CZ" sz="2800" dirty="0" smtClean="0"/>
              <a:t>.</a:t>
            </a:r>
          </a:p>
          <a:p>
            <a:pPr marL="342900" indent="-342900">
              <a:buAutoNum type="arabicPeriod"/>
            </a:pP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going</a:t>
            </a:r>
            <a:r>
              <a:rPr lang="cs-CZ" sz="2800" dirty="0" smtClean="0"/>
              <a:t> </a:t>
            </a:r>
            <a:r>
              <a:rPr lang="cs-CZ" sz="2800" dirty="0" err="1" smtClean="0"/>
              <a:t>home</a:t>
            </a:r>
            <a:r>
              <a:rPr lang="cs-CZ" sz="2800" dirty="0" smtClean="0"/>
              <a:t>.</a:t>
            </a:r>
          </a:p>
          <a:p>
            <a:pPr marL="342900" indent="-342900">
              <a:buAutoNum type="arabicPeriod"/>
            </a:pPr>
            <a:r>
              <a:rPr lang="cs-CZ" sz="2800" dirty="0" err="1" smtClean="0"/>
              <a:t>They</a:t>
            </a:r>
            <a:r>
              <a:rPr lang="cs-CZ" sz="2800" dirty="0" smtClean="0"/>
              <a:t> are </a:t>
            </a:r>
            <a:r>
              <a:rPr lang="cs-CZ" sz="2800" dirty="0" err="1" smtClean="0"/>
              <a:t>playing</a:t>
            </a:r>
            <a:r>
              <a:rPr lang="cs-CZ" sz="2800" dirty="0" smtClean="0"/>
              <a:t> </a:t>
            </a:r>
            <a:r>
              <a:rPr lang="cs-CZ" sz="2800" dirty="0" err="1" smtClean="0"/>
              <a:t>football</a:t>
            </a:r>
            <a:r>
              <a:rPr lang="cs-CZ" sz="2800" dirty="0" smtClean="0"/>
              <a:t>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He </a:t>
            </a:r>
            <a:r>
              <a:rPr lang="cs-CZ" sz="2800" dirty="0" err="1" smtClean="0"/>
              <a:t>does</a:t>
            </a:r>
            <a:r>
              <a:rPr lang="cs-CZ" sz="2800" dirty="0" smtClean="0"/>
              <a:t> his </a:t>
            </a:r>
            <a:r>
              <a:rPr lang="cs-CZ" sz="2800" dirty="0" err="1" smtClean="0"/>
              <a:t>homework</a:t>
            </a:r>
            <a:r>
              <a:rPr lang="cs-CZ" sz="2800" dirty="0" smtClean="0"/>
              <a:t>.</a:t>
            </a:r>
          </a:p>
          <a:p>
            <a:pPr marL="342900" indent="-342900">
              <a:buAutoNum type="arabicPeriod"/>
            </a:pPr>
            <a:r>
              <a:rPr lang="cs-CZ" sz="2800" dirty="0" err="1" smtClean="0"/>
              <a:t>We</a:t>
            </a:r>
            <a:r>
              <a:rPr lang="cs-CZ" sz="2800" dirty="0" smtClean="0"/>
              <a:t> ski </a:t>
            </a:r>
            <a:r>
              <a:rPr lang="cs-CZ" sz="2800" dirty="0" err="1" smtClean="0"/>
              <a:t>every</a:t>
            </a:r>
            <a:r>
              <a:rPr lang="cs-CZ" sz="2800" dirty="0" smtClean="0"/>
              <a:t> </a:t>
            </a:r>
            <a:r>
              <a:rPr lang="cs-CZ" sz="2800" dirty="0" err="1" smtClean="0"/>
              <a:t>day</a:t>
            </a:r>
            <a:r>
              <a:rPr lang="cs-CZ" sz="2800" dirty="0" smtClean="0"/>
              <a:t>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I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walking</a:t>
            </a:r>
            <a:r>
              <a:rPr lang="cs-CZ" sz="2800" dirty="0" smtClean="0"/>
              <a:t>.</a:t>
            </a:r>
          </a:p>
          <a:p>
            <a:pPr marL="342900" indent="-342900">
              <a:buAutoNum type="arabicPeriod"/>
            </a:pPr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sing</a:t>
            </a:r>
            <a:r>
              <a:rPr lang="cs-CZ" sz="2800" dirty="0" smtClean="0"/>
              <a:t> a song.</a:t>
            </a:r>
          </a:p>
          <a:p>
            <a:pPr marL="342900" indent="-342900">
              <a:buAutoNum type="arabicPeriod"/>
            </a:pPr>
            <a:r>
              <a:rPr lang="cs-CZ" sz="2800" dirty="0" err="1" smtClean="0"/>
              <a:t>We</a:t>
            </a:r>
            <a:r>
              <a:rPr lang="cs-CZ" sz="2800" dirty="0" smtClean="0"/>
              <a:t> are </a:t>
            </a:r>
            <a:r>
              <a:rPr lang="cs-CZ" sz="2800" dirty="0" err="1" smtClean="0"/>
              <a:t>reading</a:t>
            </a:r>
            <a:r>
              <a:rPr lang="cs-CZ" sz="2800" dirty="0" smtClean="0"/>
              <a:t>.</a:t>
            </a:r>
          </a:p>
          <a:p>
            <a:pPr marL="342900" indent="-342900">
              <a:buAutoNum type="arabicPeriod"/>
            </a:pP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write</a:t>
            </a:r>
            <a:r>
              <a:rPr lang="cs-CZ" sz="2800" dirty="0" smtClean="0"/>
              <a:t> a </a:t>
            </a:r>
            <a:r>
              <a:rPr lang="cs-CZ" sz="2800" dirty="0" err="1" smtClean="0"/>
              <a:t>letter</a:t>
            </a:r>
            <a:r>
              <a:rPr lang="cs-CZ" sz="2800" dirty="0" smtClean="0"/>
              <a:t>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He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doing</a:t>
            </a:r>
            <a:r>
              <a:rPr lang="cs-CZ" sz="2800" dirty="0" smtClean="0"/>
              <a:t> his </a:t>
            </a:r>
            <a:r>
              <a:rPr lang="cs-CZ" sz="2800" dirty="0" err="1" smtClean="0"/>
              <a:t>homework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844824"/>
            <a:ext cx="1535154" cy="1008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5563" y="4221088"/>
            <a:ext cx="1288709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450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36559" y="188640"/>
            <a:ext cx="18229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u="sng" dirty="0" err="1" smtClean="0"/>
              <a:t>Solution</a:t>
            </a:r>
            <a:r>
              <a:rPr lang="cs-CZ" sz="3200" u="sng" dirty="0" smtClean="0"/>
              <a:t>:</a:t>
            </a:r>
            <a:endParaRPr lang="cs-CZ" sz="32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747565"/>
            <a:ext cx="4637808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I 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I </a:t>
            </a:r>
            <a:r>
              <a:rPr lang="cs-CZ" sz="2400" dirty="0" err="1" smtClean="0"/>
              <a:t>don‘t</a:t>
            </a:r>
            <a:r>
              <a:rPr lang="cs-CZ" sz="2400" dirty="0" smtClean="0"/>
              <a:t> 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Do </a:t>
            </a:r>
            <a:r>
              <a:rPr lang="cs-CZ" sz="2400" dirty="0" err="1" smtClean="0"/>
              <a:t>you</a:t>
            </a:r>
            <a:r>
              <a:rPr lang="cs-CZ" sz="2400" dirty="0" smtClean="0"/>
              <a:t> 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2.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going</a:t>
            </a:r>
            <a:r>
              <a:rPr lang="cs-CZ" sz="2400" dirty="0" smtClean="0"/>
              <a:t> </a:t>
            </a:r>
            <a:r>
              <a:rPr lang="cs-CZ" sz="2400" dirty="0" err="1" smtClean="0"/>
              <a:t>home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isn‘t</a:t>
            </a:r>
            <a:r>
              <a:rPr lang="cs-CZ" sz="2400" dirty="0" smtClean="0"/>
              <a:t> </a:t>
            </a:r>
            <a:r>
              <a:rPr lang="cs-CZ" sz="2400" dirty="0" err="1" smtClean="0"/>
              <a:t>going</a:t>
            </a:r>
            <a:r>
              <a:rPr lang="cs-CZ" sz="2400" dirty="0" smtClean="0"/>
              <a:t> </a:t>
            </a:r>
            <a:r>
              <a:rPr lang="cs-CZ" sz="2400" dirty="0" err="1" smtClean="0"/>
              <a:t>home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going</a:t>
            </a:r>
            <a:r>
              <a:rPr lang="cs-CZ" sz="2400" dirty="0" smtClean="0"/>
              <a:t> </a:t>
            </a:r>
            <a:r>
              <a:rPr lang="cs-CZ" sz="2400" dirty="0" err="1" smtClean="0"/>
              <a:t>home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3. </a:t>
            </a:r>
            <a:r>
              <a:rPr lang="cs-CZ" sz="2400" dirty="0" err="1" smtClean="0"/>
              <a:t>They</a:t>
            </a:r>
            <a:r>
              <a:rPr lang="cs-CZ" sz="2400" dirty="0" smtClean="0"/>
              <a:t> are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 </a:t>
            </a:r>
            <a:r>
              <a:rPr lang="cs-CZ" sz="2400" dirty="0" err="1" smtClean="0"/>
              <a:t>football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aren‘t</a:t>
            </a:r>
            <a:r>
              <a:rPr lang="cs-CZ" sz="2400" dirty="0" smtClean="0"/>
              <a:t>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 </a:t>
            </a:r>
            <a:r>
              <a:rPr lang="cs-CZ" sz="2400" dirty="0" err="1" smtClean="0"/>
              <a:t>football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Are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 </a:t>
            </a:r>
            <a:r>
              <a:rPr lang="cs-CZ" sz="2400" dirty="0" err="1" smtClean="0"/>
              <a:t>football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4. He </a:t>
            </a:r>
            <a:r>
              <a:rPr lang="cs-CZ" sz="2400" dirty="0" err="1" smtClean="0"/>
              <a:t>does</a:t>
            </a:r>
            <a:r>
              <a:rPr lang="cs-CZ" sz="2400" dirty="0" smtClean="0"/>
              <a:t> his </a:t>
            </a:r>
            <a:r>
              <a:rPr lang="cs-CZ" sz="2400" dirty="0" err="1" smtClean="0"/>
              <a:t>homework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He </a:t>
            </a:r>
            <a:r>
              <a:rPr lang="cs-CZ" sz="2400" dirty="0" err="1" smtClean="0"/>
              <a:t>doesn‘t</a:t>
            </a:r>
            <a:r>
              <a:rPr lang="cs-CZ" sz="2400" dirty="0" smtClean="0"/>
              <a:t> do his </a:t>
            </a:r>
            <a:r>
              <a:rPr lang="cs-CZ" sz="2400" dirty="0" err="1" smtClean="0"/>
              <a:t>homework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 err="1" smtClean="0"/>
              <a:t>Does</a:t>
            </a:r>
            <a:r>
              <a:rPr lang="cs-CZ" sz="2400" dirty="0" smtClean="0"/>
              <a:t> he do his </a:t>
            </a:r>
            <a:r>
              <a:rPr lang="cs-CZ" sz="2400" dirty="0" err="1" smtClean="0"/>
              <a:t>homework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5. </a:t>
            </a:r>
            <a:r>
              <a:rPr lang="cs-CZ" sz="2400" dirty="0" err="1" smtClean="0"/>
              <a:t>We</a:t>
            </a:r>
            <a:r>
              <a:rPr lang="cs-CZ" sz="2400" dirty="0" smtClean="0"/>
              <a:t> ski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day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don‘t</a:t>
            </a:r>
            <a:r>
              <a:rPr lang="cs-CZ" sz="2400" dirty="0" smtClean="0"/>
              <a:t> ski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day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Do </a:t>
            </a:r>
            <a:r>
              <a:rPr lang="cs-CZ" sz="2400" dirty="0" err="1" smtClean="0"/>
              <a:t>we</a:t>
            </a:r>
            <a:r>
              <a:rPr lang="cs-CZ" sz="2400" dirty="0" smtClean="0"/>
              <a:t> ski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day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639" y="4293096"/>
            <a:ext cx="1992647" cy="1788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639" y="1146594"/>
            <a:ext cx="1580006" cy="1346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0610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116632"/>
            <a:ext cx="16161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err="1" smtClean="0"/>
              <a:t>Solution</a:t>
            </a:r>
            <a:r>
              <a:rPr lang="cs-CZ" sz="2800" u="sng" dirty="0" smtClean="0"/>
              <a:t>:</a:t>
            </a:r>
            <a:endParaRPr lang="cs-CZ" sz="28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672611"/>
            <a:ext cx="4770858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6. 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walking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   I </a:t>
            </a:r>
            <a:r>
              <a:rPr lang="cs-CZ" sz="2400" dirty="0" err="1" smtClean="0"/>
              <a:t>am</a:t>
            </a:r>
            <a:r>
              <a:rPr lang="cs-CZ" sz="2400" dirty="0" smtClean="0"/>
              <a:t> not </a:t>
            </a:r>
            <a:r>
              <a:rPr lang="cs-CZ" sz="2400" dirty="0" err="1" smtClean="0"/>
              <a:t>walking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walking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7.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sing</a:t>
            </a:r>
            <a:r>
              <a:rPr lang="cs-CZ" sz="2400" dirty="0" smtClean="0"/>
              <a:t> a song.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don‘t</a:t>
            </a:r>
            <a:r>
              <a:rPr lang="cs-CZ" sz="2400" dirty="0" smtClean="0"/>
              <a:t> </a:t>
            </a:r>
            <a:r>
              <a:rPr lang="cs-CZ" sz="2400" dirty="0" err="1" smtClean="0"/>
              <a:t>sing</a:t>
            </a:r>
            <a:r>
              <a:rPr lang="cs-CZ" sz="2400" dirty="0" smtClean="0"/>
              <a:t> a song.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Do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sing</a:t>
            </a:r>
            <a:r>
              <a:rPr lang="cs-CZ" sz="2400" dirty="0" smtClean="0"/>
              <a:t> a song?</a:t>
            </a:r>
          </a:p>
          <a:p>
            <a:r>
              <a:rPr lang="cs-CZ" sz="2400" dirty="0" smtClean="0"/>
              <a:t>8. </a:t>
            </a:r>
            <a:r>
              <a:rPr lang="cs-CZ" sz="2400" dirty="0" err="1" smtClean="0"/>
              <a:t>We</a:t>
            </a:r>
            <a:r>
              <a:rPr lang="cs-CZ" sz="2400" dirty="0" smtClean="0"/>
              <a:t> are </a:t>
            </a:r>
            <a:r>
              <a:rPr lang="cs-CZ" sz="2400" dirty="0" err="1" smtClean="0"/>
              <a:t>reading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aren‘t</a:t>
            </a:r>
            <a:r>
              <a:rPr lang="cs-CZ" sz="2400" dirty="0" smtClean="0"/>
              <a:t> </a:t>
            </a:r>
            <a:r>
              <a:rPr lang="cs-CZ" sz="2400" dirty="0" err="1" smtClean="0"/>
              <a:t>reading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Are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reading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9.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write</a:t>
            </a:r>
            <a:r>
              <a:rPr lang="cs-CZ" sz="2400" dirty="0" smtClean="0"/>
              <a:t> a </a:t>
            </a:r>
            <a:r>
              <a:rPr lang="cs-CZ" sz="2400" dirty="0" err="1" smtClean="0"/>
              <a:t>letter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don‘t</a:t>
            </a:r>
            <a:r>
              <a:rPr lang="cs-CZ" sz="2400" dirty="0" smtClean="0"/>
              <a:t> </a:t>
            </a:r>
            <a:r>
              <a:rPr lang="cs-CZ" sz="2400" dirty="0" err="1" smtClean="0"/>
              <a:t>write</a:t>
            </a:r>
            <a:r>
              <a:rPr lang="cs-CZ" sz="2400" dirty="0" smtClean="0"/>
              <a:t> a </a:t>
            </a:r>
            <a:r>
              <a:rPr lang="cs-CZ" sz="2400" dirty="0" err="1" smtClean="0"/>
              <a:t>letter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write</a:t>
            </a:r>
            <a:r>
              <a:rPr lang="cs-CZ" sz="2400" dirty="0" smtClean="0"/>
              <a:t> a </a:t>
            </a:r>
            <a:r>
              <a:rPr lang="cs-CZ" sz="2400" dirty="0" err="1" smtClean="0"/>
              <a:t>letter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10. He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doing</a:t>
            </a:r>
            <a:r>
              <a:rPr lang="cs-CZ" sz="2400" dirty="0" smtClean="0"/>
              <a:t> his </a:t>
            </a:r>
            <a:r>
              <a:rPr lang="cs-CZ" sz="2400" dirty="0" err="1" smtClean="0"/>
              <a:t>homework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He </a:t>
            </a:r>
            <a:r>
              <a:rPr lang="cs-CZ" sz="2400" dirty="0" err="1" smtClean="0"/>
              <a:t>isn‘t</a:t>
            </a:r>
            <a:r>
              <a:rPr lang="cs-CZ" sz="2400" dirty="0" smtClean="0"/>
              <a:t> </a:t>
            </a:r>
            <a:r>
              <a:rPr lang="cs-CZ" sz="2400" dirty="0" err="1" smtClean="0"/>
              <a:t>doing</a:t>
            </a:r>
            <a:r>
              <a:rPr lang="cs-CZ" sz="2400" dirty="0" smtClean="0"/>
              <a:t> his </a:t>
            </a:r>
            <a:r>
              <a:rPr lang="cs-CZ" sz="2400" dirty="0" err="1" smtClean="0"/>
              <a:t>homework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</a:t>
            </a:r>
            <a:r>
              <a:rPr lang="cs-CZ" sz="2400" dirty="0" err="1" smtClean="0"/>
              <a:t>Is</a:t>
            </a:r>
            <a:r>
              <a:rPr lang="cs-CZ" sz="2400" dirty="0" smtClean="0"/>
              <a:t> he </a:t>
            </a:r>
            <a:r>
              <a:rPr lang="cs-CZ" sz="2400" dirty="0" err="1" smtClean="0"/>
              <a:t>doing</a:t>
            </a:r>
            <a:r>
              <a:rPr lang="cs-CZ" sz="2400" dirty="0" smtClean="0"/>
              <a:t> his </a:t>
            </a:r>
            <a:r>
              <a:rPr lang="cs-CZ" sz="2400" dirty="0" err="1" smtClean="0"/>
              <a:t>homework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0328" y="1268760"/>
            <a:ext cx="1975755" cy="1563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293096"/>
            <a:ext cx="1491933" cy="1545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460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404664"/>
            <a:ext cx="15456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Zdroje: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611560" y="1334732"/>
            <a:ext cx="734481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Fotografie a kliparty: </a:t>
            </a:r>
            <a:r>
              <a:rPr lang="cs-CZ" sz="2800" u="sng" dirty="0">
                <a:hlinkClick r:id="rId2"/>
              </a:rPr>
              <a:t>http://www.office.microsoft.com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0446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119</TotalTime>
  <Words>488</Words>
  <Application>Microsoft Office PowerPoint</Application>
  <PresentationFormat>Předvádění na obrazovce (4:3)</PresentationFormat>
  <Paragraphs>93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17</cp:revision>
  <dcterms:created xsi:type="dcterms:W3CDTF">2011-10-14T09:00:52Z</dcterms:created>
  <dcterms:modified xsi:type="dcterms:W3CDTF">2013-02-18T12:04:03Z</dcterms:modified>
</cp:coreProperties>
</file>