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60" r:id="rId3"/>
    <p:sldId id="257" r:id="rId4"/>
    <p:sldId id="259" r:id="rId5"/>
    <p:sldId id="258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1" d="100"/>
          <a:sy n="91" d="100"/>
        </p:scale>
        <p:origin x="-133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DD7AD-D036-49DC-B144-AC6C18C06E1C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5A6FA-73D5-445B-953D-EFF93C22E1E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0052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DD7AD-D036-49DC-B144-AC6C18C06E1C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5A6FA-73D5-445B-953D-EFF93C22E1E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317303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DD7AD-D036-49DC-B144-AC6C18C06E1C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5A6FA-73D5-445B-953D-EFF93C22E1E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778771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DD7AD-D036-49DC-B144-AC6C18C06E1C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5A6FA-73D5-445B-953D-EFF93C22E1E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839883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DD7AD-D036-49DC-B144-AC6C18C06E1C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5A6FA-73D5-445B-953D-EFF93C22E1E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923739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DD7AD-D036-49DC-B144-AC6C18C06E1C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5A6FA-73D5-445B-953D-EFF93C22E1E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537824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DD7AD-D036-49DC-B144-AC6C18C06E1C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5A6FA-73D5-445B-953D-EFF93C22E1E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882003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DD7AD-D036-49DC-B144-AC6C18C06E1C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5A6FA-73D5-445B-953D-EFF93C22E1E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32143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DD7AD-D036-49DC-B144-AC6C18C06E1C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5A6FA-73D5-445B-953D-EFF93C22E1E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594427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DD7AD-D036-49DC-B144-AC6C18C06E1C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5A6FA-73D5-445B-953D-EFF93C22E1E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64826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DD7AD-D036-49DC-B144-AC6C18C06E1C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5A6FA-73D5-445B-953D-EFF93C22E1E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833338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5DD7AD-D036-49DC-B144-AC6C18C06E1C}" type="datetimeFigureOut">
              <a:rPr lang="cs-CZ" smtClean="0"/>
              <a:t>18.2.2013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05A6FA-73D5-445B-953D-EFF93C22E1E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103063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548680"/>
            <a:ext cx="3859213" cy="865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Obdélník 3"/>
          <p:cNvSpPr/>
          <p:nvPr/>
        </p:nvSpPr>
        <p:spPr>
          <a:xfrm>
            <a:off x="1259632" y="1413867"/>
            <a:ext cx="7222194" cy="52322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b="1" dirty="0" smtClean="0">
                <a:solidFill>
                  <a:srgbClr val="00B050"/>
                </a:solidFill>
              </a:rPr>
              <a:t>ZÁKLADNÍ ŠKOLA SLOVAN, KROMĚŘÍŽ, PŘÍSPĚVKOVÁ ORGANIZACE</a:t>
            </a:r>
          </a:p>
          <a:p>
            <a:pPr algn="ctr"/>
            <a:r>
              <a:rPr lang="cs-CZ" b="1" dirty="0" smtClean="0">
                <a:solidFill>
                  <a:srgbClr val="00B050"/>
                </a:solidFill>
              </a:rPr>
              <a:t>ZEYEROVA 3354, 767 01 KROMĚŘÍŽ</a:t>
            </a:r>
          </a:p>
          <a:p>
            <a:pPr algn="ctr"/>
            <a:endParaRPr lang="cs-CZ" b="1" dirty="0" smtClean="0">
              <a:solidFill>
                <a:srgbClr val="00B050"/>
              </a:solidFill>
            </a:endParaRPr>
          </a:p>
          <a:p>
            <a:pPr algn="ctr"/>
            <a:r>
              <a:rPr lang="cs-CZ" dirty="0" smtClean="0"/>
              <a:t>projekt v rámci vzdělávacího programu</a:t>
            </a:r>
          </a:p>
          <a:p>
            <a:pPr algn="ctr"/>
            <a:r>
              <a:rPr lang="cs-CZ" dirty="0" smtClean="0"/>
              <a:t>VZDĚLÁNÍ PRO KONKURENCESCHOPNOST</a:t>
            </a:r>
          </a:p>
          <a:p>
            <a:endParaRPr lang="cs-CZ" dirty="0" smtClean="0"/>
          </a:p>
          <a:p>
            <a:pPr algn="ctr"/>
            <a:r>
              <a:rPr lang="cs-CZ" dirty="0" smtClean="0"/>
              <a:t>ŠABLONA ČÍSLO: III/2</a:t>
            </a:r>
          </a:p>
          <a:p>
            <a:pPr algn="ctr"/>
            <a:r>
              <a:rPr lang="cs-CZ" dirty="0" smtClean="0"/>
              <a:t>NÁZEV:  INOVACE A ZKVALITNĚNÍ VÝUKY PROSTŘEDNICTVÍM ICT</a:t>
            </a:r>
          </a:p>
          <a:p>
            <a:endParaRPr lang="cs-CZ" dirty="0" smtClean="0"/>
          </a:p>
          <a:p>
            <a:endParaRPr lang="cs-CZ" dirty="0"/>
          </a:p>
          <a:p>
            <a:r>
              <a:rPr lang="cs-CZ" dirty="0" smtClean="0"/>
              <a:t>PŘEDMĚT: Anglický jazyk</a:t>
            </a:r>
          </a:p>
          <a:p>
            <a:r>
              <a:rPr lang="cs-CZ" dirty="0" smtClean="0"/>
              <a:t>ROČNÍK: VII.</a:t>
            </a:r>
          </a:p>
          <a:p>
            <a:r>
              <a:rPr lang="cs-CZ" dirty="0" smtClean="0"/>
              <a:t>TÉMA: </a:t>
            </a:r>
            <a:r>
              <a:rPr lang="en-US" dirty="0" smtClean="0"/>
              <a:t>Buildings and prepositions</a:t>
            </a:r>
            <a:endParaRPr lang="cs-CZ" dirty="0" smtClean="0"/>
          </a:p>
          <a:p>
            <a:r>
              <a:rPr lang="cs-CZ" dirty="0" smtClean="0"/>
              <a:t>AUTOR: Mgr. Hana Stavinohová</a:t>
            </a:r>
          </a:p>
          <a:p>
            <a:r>
              <a:rPr lang="cs-CZ" dirty="0" smtClean="0"/>
              <a:t>DATUM VYTVOŘENÍ: 3. 10. 2012</a:t>
            </a:r>
          </a:p>
          <a:p>
            <a:endParaRPr lang="cs-CZ" dirty="0" smtClean="0"/>
          </a:p>
          <a:p>
            <a:endParaRPr lang="cs-CZ" dirty="0" smtClean="0"/>
          </a:p>
          <a:p>
            <a:pPr algn="ctr"/>
            <a:r>
              <a:rPr lang="cs-CZ" sz="2800" b="1" dirty="0" smtClean="0">
                <a:solidFill>
                  <a:srgbClr val="C00000"/>
                </a:solidFill>
              </a:rPr>
              <a:t>VY_32_INOVACE_34_HS</a:t>
            </a:r>
            <a:endParaRPr lang="cs-CZ" sz="28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8617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26965"/>
            <a:ext cx="7772400" cy="1470025"/>
          </a:xfrm>
        </p:spPr>
        <p:txBody>
          <a:bodyPr/>
          <a:lstStyle/>
          <a:p>
            <a:r>
              <a:rPr lang="cs-CZ" dirty="0" smtClean="0"/>
              <a:t>Anotace: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23528" y="1340768"/>
            <a:ext cx="8640960" cy="5040560"/>
          </a:xfrm>
        </p:spPr>
        <p:txBody>
          <a:bodyPr/>
          <a:lstStyle/>
          <a:p>
            <a:pPr algn="l"/>
            <a:r>
              <a:rPr lang="cs-CZ" dirty="0" smtClean="0">
                <a:solidFill>
                  <a:schemeClr val="tx1"/>
                </a:solidFill>
              </a:rPr>
              <a:t>Prezentace byla vytvořena jako doplněk k učivu 7. ročníku – </a:t>
            </a:r>
            <a:r>
              <a:rPr lang="cs-CZ" dirty="0" err="1" smtClean="0">
                <a:solidFill>
                  <a:schemeClr val="tx1"/>
                </a:solidFill>
              </a:rPr>
              <a:t>there</a:t>
            </a:r>
            <a:r>
              <a:rPr lang="cs-CZ" dirty="0" smtClean="0">
                <a:solidFill>
                  <a:schemeClr val="tx1"/>
                </a:solidFill>
              </a:rPr>
              <a:t> </a:t>
            </a:r>
            <a:r>
              <a:rPr lang="cs-CZ" dirty="0" err="1" smtClean="0">
                <a:solidFill>
                  <a:schemeClr val="tx1"/>
                </a:solidFill>
              </a:rPr>
              <a:t>is</a:t>
            </a:r>
            <a:r>
              <a:rPr lang="cs-CZ" dirty="0" smtClean="0">
                <a:solidFill>
                  <a:schemeClr val="tx1"/>
                </a:solidFill>
              </a:rPr>
              <a:t>/are. Žáci mají za úkol přečíst text a správně označit budovy. Dále odpovídají na otázky podle plánku.</a:t>
            </a:r>
          </a:p>
          <a:p>
            <a:pPr algn="l"/>
            <a:r>
              <a:rPr lang="cs-CZ" u="sng" dirty="0" smtClean="0">
                <a:solidFill>
                  <a:schemeClr val="tx1"/>
                </a:solidFill>
              </a:rPr>
              <a:t>Pilotáž:</a:t>
            </a:r>
            <a:r>
              <a:rPr lang="cs-CZ" dirty="0" smtClean="0">
                <a:solidFill>
                  <a:schemeClr val="tx1"/>
                </a:solidFill>
              </a:rPr>
              <a:t> Práce byla ověřena v 7. C. Žáci si připomněli nejen vazbu </a:t>
            </a:r>
            <a:r>
              <a:rPr lang="cs-CZ" dirty="0" err="1" smtClean="0">
                <a:solidFill>
                  <a:schemeClr val="tx1"/>
                </a:solidFill>
              </a:rPr>
              <a:t>there</a:t>
            </a:r>
            <a:r>
              <a:rPr lang="cs-CZ" dirty="0" smtClean="0">
                <a:solidFill>
                  <a:schemeClr val="tx1"/>
                </a:solidFill>
              </a:rPr>
              <a:t> </a:t>
            </a:r>
            <a:r>
              <a:rPr lang="cs-CZ" dirty="0" err="1" smtClean="0">
                <a:solidFill>
                  <a:schemeClr val="tx1"/>
                </a:solidFill>
              </a:rPr>
              <a:t>is</a:t>
            </a:r>
            <a:r>
              <a:rPr lang="cs-CZ" dirty="0" smtClean="0">
                <a:solidFill>
                  <a:schemeClr val="tx1"/>
                </a:solidFill>
              </a:rPr>
              <a:t>/are, použití předložek, ale i správnou orientaci v plánku. Na závěr si osvěžili tvoření otázek a odpovědí. 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1936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flipV="1">
            <a:off x="1793289" y="6093296"/>
            <a:ext cx="6512511" cy="144016"/>
          </a:xfrm>
        </p:spPr>
        <p:txBody>
          <a:bodyPr>
            <a:normAutofit fontScale="90000"/>
          </a:bodyPr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635896" y="764703"/>
            <a:ext cx="5328592" cy="602613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dirty="0" err="1" smtClean="0"/>
              <a:t>There</a:t>
            </a:r>
            <a:r>
              <a:rPr lang="cs-CZ" sz="2400" dirty="0" smtClean="0"/>
              <a:t> </a:t>
            </a:r>
            <a:r>
              <a:rPr lang="cs-CZ" sz="2800" dirty="0" smtClean="0"/>
              <a:t>are </a:t>
            </a:r>
            <a:r>
              <a:rPr lang="cs-CZ" sz="2800" dirty="0" err="1" smtClean="0"/>
              <a:t>seven</a:t>
            </a:r>
            <a:r>
              <a:rPr lang="cs-CZ" sz="2800" dirty="0" smtClean="0"/>
              <a:t> </a:t>
            </a:r>
            <a:r>
              <a:rPr lang="cs-CZ" sz="2800" dirty="0" err="1" smtClean="0"/>
              <a:t>buildings</a:t>
            </a:r>
            <a:r>
              <a:rPr lang="cs-CZ" sz="2800" dirty="0" smtClean="0"/>
              <a:t> – a </a:t>
            </a:r>
            <a:r>
              <a:rPr lang="cs-CZ" sz="2800" dirty="0" err="1" smtClean="0"/>
              <a:t>cinema</a:t>
            </a:r>
            <a:r>
              <a:rPr lang="cs-CZ" sz="2800" dirty="0" smtClean="0"/>
              <a:t>, a </a:t>
            </a:r>
            <a:r>
              <a:rPr lang="cs-CZ" sz="2800" dirty="0" err="1" smtClean="0"/>
              <a:t>toy</a:t>
            </a:r>
            <a:r>
              <a:rPr lang="cs-CZ" sz="2800" dirty="0" smtClean="0"/>
              <a:t> </a:t>
            </a:r>
            <a:r>
              <a:rPr lang="cs-CZ" sz="2800" dirty="0" err="1" smtClean="0"/>
              <a:t>shop</a:t>
            </a:r>
            <a:r>
              <a:rPr lang="cs-CZ" sz="2800" dirty="0" smtClean="0"/>
              <a:t>, a museum, a post </a:t>
            </a:r>
            <a:r>
              <a:rPr lang="cs-CZ" sz="2800" dirty="0" err="1" smtClean="0"/>
              <a:t>office</a:t>
            </a:r>
            <a:r>
              <a:rPr lang="cs-CZ" sz="2800" dirty="0" smtClean="0"/>
              <a:t>, a supermarket, a </a:t>
            </a:r>
            <a:r>
              <a:rPr lang="cs-CZ" sz="2800" dirty="0" err="1" smtClean="0"/>
              <a:t>cafe</a:t>
            </a:r>
            <a:r>
              <a:rPr lang="cs-CZ" sz="2800" dirty="0" smtClean="0"/>
              <a:t> and a hotel. </a:t>
            </a:r>
            <a:r>
              <a:rPr lang="cs-CZ" sz="2800" dirty="0" err="1" smtClean="0"/>
              <a:t>The</a:t>
            </a:r>
            <a:r>
              <a:rPr lang="cs-CZ" sz="2800" dirty="0" smtClean="0"/>
              <a:t> post </a:t>
            </a:r>
            <a:r>
              <a:rPr lang="cs-CZ" sz="2800" dirty="0" err="1" smtClean="0"/>
              <a:t>office</a:t>
            </a:r>
            <a:r>
              <a:rPr lang="cs-CZ" sz="2800" dirty="0" smtClean="0"/>
              <a:t> </a:t>
            </a:r>
            <a:r>
              <a:rPr lang="cs-CZ" sz="2800" dirty="0" err="1" smtClean="0"/>
              <a:t>is</a:t>
            </a:r>
            <a:r>
              <a:rPr lang="cs-CZ" sz="2800" dirty="0" smtClean="0"/>
              <a:t> </a:t>
            </a:r>
            <a:r>
              <a:rPr lang="cs-CZ" sz="2800" dirty="0" err="1" smtClean="0"/>
              <a:t>between</a:t>
            </a:r>
            <a:r>
              <a:rPr lang="cs-CZ" sz="2800" dirty="0" smtClean="0"/>
              <a:t> </a:t>
            </a:r>
            <a:r>
              <a:rPr lang="cs-CZ" sz="2800" dirty="0" err="1" smtClean="0"/>
              <a:t>the</a:t>
            </a:r>
            <a:r>
              <a:rPr lang="cs-CZ" sz="2800" dirty="0" smtClean="0"/>
              <a:t> supermarket and </a:t>
            </a:r>
            <a:r>
              <a:rPr lang="cs-CZ" sz="2800" dirty="0" err="1" smtClean="0"/>
              <a:t>the</a:t>
            </a:r>
            <a:r>
              <a:rPr lang="cs-CZ" sz="2800" dirty="0" smtClean="0"/>
              <a:t> </a:t>
            </a:r>
            <a:r>
              <a:rPr lang="cs-CZ" sz="2800" dirty="0" err="1" smtClean="0"/>
              <a:t>toy</a:t>
            </a:r>
            <a:r>
              <a:rPr lang="cs-CZ" sz="2800" dirty="0" smtClean="0"/>
              <a:t> </a:t>
            </a:r>
            <a:r>
              <a:rPr lang="cs-CZ" sz="2800" dirty="0" err="1" smtClean="0"/>
              <a:t>shop</a:t>
            </a:r>
            <a:r>
              <a:rPr lang="cs-CZ" sz="2800" dirty="0" smtClean="0"/>
              <a:t>.  </a:t>
            </a:r>
            <a:r>
              <a:rPr lang="cs-CZ" sz="2800" dirty="0" err="1" smtClean="0"/>
              <a:t>The</a:t>
            </a:r>
            <a:r>
              <a:rPr lang="cs-CZ" sz="2800" dirty="0" smtClean="0"/>
              <a:t> museum </a:t>
            </a:r>
            <a:r>
              <a:rPr lang="cs-CZ" sz="2800" dirty="0" err="1" smtClean="0"/>
              <a:t>isn‘t</a:t>
            </a:r>
            <a:r>
              <a:rPr lang="cs-CZ" sz="2800" dirty="0" smtClean="0"/>
              <a:t> </a:t>
            </a:r>
            <a:r>
              <a:rPr lang="cs-CZ" sz="2800" dirty="0" err="1" smtClean="0"/>
              <a:t>next</a:t>
            </a:r>
            <a:r>
              <a:rPr lang="cs-CZ" sz="2800" dirty="0" smtClean="0"/>
              <a:t> to </a:t>
            </a:r>
            <a:r>
              <a:rPr lang="cs-CZ" sz="2800" dirty="0" err="1" smtClean="0"/>
              <a:t>the</a:t>
            </a:r>
            <a:r>
              <a:rPr lang="cs-CZ" sz="2800" dirty="0" smtClean="0"/>
              <a:t> </a:t>
            </a:r>
            <a:r>
              <a:rPr lang="cs-CZ" sz="2800" dirty="0" err="1" smtClean="0"/>
              <a:t>cinema</a:t>
            </a:r>
            <a:r>
              <a:rPr lang="cs-CZ" sz="2800" dirty="0" smtClean="0"/>
              <a:t>. </a:t>
            </a:r>
            <a:r>
              <a:rPr lang="cs-CZ" sz="2800" dirty="0" err="1" smtClean="0"/>
              <a:t>There</a:t>
            </a:r>
            <a:r>
              <a:rPr lang="cs-CZ" sz="2800" dirty="0" smtClean="0"/>
              <a:t> </a:t>
            </a:r>
            <a:r>
              <a:rPr lang="cs-CZ" sz="2800" dirty="0" err="1" smtClean="0"/>
              <a:t>is</a:t>
            </a:r>
            <a:r>
              <a:rPr lang="cs-CZ" sz="2800" dirty="0" smtClean="0"/>
              <a:t> a car park </a:t>
            </a:r>
            <a:r>
              <a:rPr lang="cs-CZ" sz="2800" dirty="0" err="1" smtClean="0"/>
              <a:t>behind</a:t>
            </a:r>
            <a:r>
              <a:rPr lang="cs-CZ" sz="2800" dirty="0" smtClean="0"/>
              <a:t> </a:t>
            </a:r>
            <a:r>
              <a:rPr lang="cs-CZ" sz="2800" dirty="0" err="1" smtClean="0"/>
              <a:t>the</a:t>
            </a:r>
            <a:r>
              <a:rPr lang="cs-CZ" sz="2800" dirty="0" smtClean="0"/>
              <a:t> supermarket. </a:t>
            </a:r>
            <a:r>
              <a:rPr lang="cs-CZ" sz="2800" dirty="0" err="1" smtClean="0"/>
              <a:t>The</a:t>
            </a:r>
            <a:r>
              <a:rPr lang="cs-CZ" sz="2800" dirty="0" smtClean="0"/>
              <a:t> hotel </a:t>
            </a:r>
            <a:r>
              <a:rPr lang="cs-CZ" sz="2800" dirty="0" err="1" smtClean="0"/>
              <a:t>isn‘t</a:t>
            </a:r>
            <a:r>
              <a:rPr lang="cs-CZ" sz="2800" dirty="0" smtClean="0"/>
              <a:t> </a:t>
            </a:r>
            <a:r>
              <a:rPr lang="cs-CZ" sz="2800" dirty="0" err="1" smtClean="0"/>
              <a:t>next</a:t>
            </a:r>
            <a:r>
              <a:rPr lang="cs-CZ" sz="2800" dirty="0" smtClean="0"/>
              <a:t> to </a:t>
            </a:r>
            <a:r>
              <a:rPr lang="cs-CZ" sz="2800" dirty="0" err="1" smtClean="0"/>
              <a:t>the</a:t>
            </a:r>
            <a:r>
              <a:rPr lang="cs-CZ" sz="2800" dirty="0" smtClean="0"/>
              <a:t> </a:t>
            </a:r>
            <a:r>
              <a:rPr lang="cs-CZ" sz="2800" dirty="0" err="1" smtClean="0"/>
              <a:t>cinema</a:t>
            </a:r>
            <a:r>
              <a:rPr lang="cs-CZ" sz="2800" dirty="0" smtClean="0"/>
              <a:t>. </a:t>
            </a:r>
            <a:r>
              <a:rPr lang="cs-CZ" sz="2800" dirty="0" err="1" smtClean="0"/>
              <a:t>The</a:t>
            </a:r>
            <a:r>
              <a:rPr lang="cs-CZ" sz="2800" dirty="0" smtClean="0"/>
              <a:t> post </a:t>
            </a:r>
            <a:r>
              <a:rPr lang="cs-CZ" sz="2800" dirty="0" err="1" smtClean="0"/>
              <a:t>office</a:t>
            </a:r>
            <a:r>
              <a:rPr lang="cs-CZ" sz="2800" dirty="0" smtClean="0"/>
              <a:t> </a:t>
            </a:r>
            <a:r>
              <a:rPr lang="cs-CZ" sz="2800" dirty="0" err="1" smtClean="0"/>
              <a:t>is</a:t>
            </a:r>
            <a:r>
              <a:rPr lang="cs-CZ" sz="2800" dirty="0" smtClean="0"/>
              <a:t> </a:t>
            </a:r>
            <a:r>
              <a:rPr lang="cs-CZ" sz="2800" dirty="0" err="1" smtClean="0"/>
              <a:t>opposite</a:t>
            </a:r>
            <a:r>
              <a:rPr lang="cs-CZ" sz="2800" dirty="0" smtClean="0"/>
              <a:t> </a:t>
            </a:r>
            <a:r>
              <a:rPr lang="cs-CZ" sz="2800" dirty="0" err="1" smtClean="0"/>
              <a:t>the</a:t>
            </a:r>
            <a:r>
              <a:rPr lang="cs-CZ" sz="2800" dirty="0" smtClean="0"/>
              <a:t> </a:t>
            </a:r>
            <a:r>
              <a:rPr lang="cs-CZ" sz="2800" dirty="0" err="1" smtClean="0"/>
              <a:t>cafe</a:t>
            </a:r>
            <a:r>
              <a:rPr lang="cs-CZ" sz="2800" dirty="0" smtClean="0"/>
              <a:t>. </a:t>
            </a:r>
            <a:r>
              <a:rPr lang="cs-CZ" sz="2800" dirty="0" err="1" smtClean="0"/>
              <a:t>There</a:t>
            </a:r>
            <a:r>
              <a:rPr lang="cs-CZ" sz="2800" dirty="0" smtClean="0"/>
              <a:t> </a:t>
            </a:r>
            <a:r>
              <a:rPr lang="cs-CZ" sz="2800" dirty="0" err="1" smtClean="0"/>
              <a:t>is</a:t>
            </a:r>
            <a:r>
              <a:rPr lang="cs-CZ" sz="2800" dirty="0" smtClean="0"/>
              <a:t> a bus stop in front </a:t>
            </a:r>
            <a:r>
              <a:rPr lang="cs-CZ" sz="2800" dirty="0" err="1" smtClean="0"/>
              <a:t>of</a:t>
            </a:r>
            <a:r>
              <a:rPr lang="cs-CZ" sz="2800" dirty="0" smtClean="0"/>
              <a:t> </a:t>
            </a:r>
            <a:r>
              <a:rPr lang="cs-CZ" sz="2800" dirty="0" err="1" smtClean="0"/>
              <a:t>the</a:t>
            </a:r>
            <a:r>
              <a:rPr lang="cs-CZ" sz="2800" dirty="0" smtClean="0"/>
              <a:t> museum. </a:t>
            </a:r>
            <a:r>
              <a:rPr lang="cs-CZ" sz="2800" dirty="0" err="1" smtClean="0"/>
              <a:t>The</a:t>
            </a:r>
            <a:r>
              <a:rPr lang="cs-CZ" sz="2800" dirty="0" smtClean="0"/>
              <a:t> </a:t>
            </a:r>
            <a:r>
              <a:rPr lang="cs-CZ" sz="2800" dirty="0" err="1" smtClean="0"/>
              <a:t>cinema</a:t>
            </a:r>
            <a:r>
              <a:rPr lang="cs-CZ" sz="2800" dirty="0" smtClean="0"/>
              <a:t> </a:t>
            </a:r>
            <a:r>
              <a:rPr lang="cs-CZ" sz="2800" dirty="0" err="1" smtClean="0"/>
              <a:t>isn‘t</a:t>
            </a:r>
            <a:r>
              <a:rPr lang="cs-CZ" sz="2800" dirty="0" smtClean="0"/>
              <a:t> </a:t>
            </a:r>
            <a:r>
              <a:rPr lang="cs-CZ" sz="2800" dirty="0" err="1" smtClean="0"/>
              <a:t>opposite</a:t>
            </a:r>
            <a:r>
              <a:rPr lang="cs-CZ" sz="2800" dirty="0" smtClean="0"/>
              <a:t> </a:t>
            </a:r>
            <a:r>
              <a:rPr lang="cs-CZ" sz="2800" dirty="0" err="1" smtClean="0"/>
              <a:t>the</a:t>
            </a:r>
            <a:r>
              <a:rPr lang="cs-CZ" sz="2800" dirty="0" smtClean="0"/>
              <a:t> </a:t>
            </a:r>
            <a:r>
              <a:rPr lang="cs-CZ" sz="2800" dirty="0" err="1" smtClean="0"/>
              <a:t>toy</a:t>
            </a:r>
            <a:r>
              <a:rPr lang="cs-CZ" sz="2800" dirty="0" smtClean="0"/>
              <a:t> </a:t>
            </a:r>
            <a:r>
              <a:rPr lang="cs-CZ" sz="2800" dirty="0" err="1" smtClean="0"/>
              <a:t>shop</a:t>
            </a:r>
            <a:r>
              <a:rPr lang="cs-CZ" sz="2800" dirty="0" smtClean="0"/>
              <a:t>.</a:t>
            </a:r>
            <a:endParaRPr lang="cs-CZ" sz="28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611560" y="248389"/>
            <a:ext cx="349005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u="sng" dirty="0" smtClean="0"/>
              <a:t>Label </a:t>
            </a:r>
            <a:r>
              <a:rPr lang="cs-CZ" sz="3200" b="1" u="sng" dirty="0" err="1" smtClean="0"/>
              <a:t>the</a:t>
            </a:r>
            <a:r>
              <a:rPr lang="cs-CZ" sz="3200" b="1" u="sng" dirty="0" smtClean="0"/>
              <a:t> </a:t>
            </a:r>
            <a:r>
              <a:rPr lang="cs-CZ" sz="3200" b="1" u="sng" dirty="0" err="1" smtClean="0"/>
              <a:t>buildings</a:t>
            </a:r>
            <a:r>
              <a:rPr lang="cs-CZ" sz="3200" b="1" u="sng" dirty="0" smtClean="0"/>
              <a:t>.</a:t>
            </a:r>
            <a:endParaRPr lang="cs-CZ" sz="3200" b="1" u="sng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833164"/>
            <a:ext cx="5066969" cy="5629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TextovéPole 12"/>
          <p:cNvSpPr txBox="1"/>
          <p:nvPr/>
        </p:nvSpPr>
        <p:spPr>
          <a:xfrm>
            <a:off x="207003" y="3774231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1</a:t>
            </a:r>
            <a:endParaRPr lang="cs-CZ" sz="24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1279514" y="3312566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bg1">
                    <a:lumMod val="95000"/>
                  </a:schemeClr>
                </a:solidFill>
              </a:rPr>
              <a:t>2</a:t>
            </a:r>
            <a:endParaRPr lang="cs-CZ" sz="2400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2410261" y="3466065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3</a:t>
            </a:r>
            <a:endParaRPr lang="cs-CZ" sz="24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187460" y="1685999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4</a:t>
            </a:r>
            <a:endParaRPr lang="cs-CZ" sz="24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1279514" y="2147663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5</a:t>
            </a:r>
            <a:endParaRPr lang="cs-CZ" sz="24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2177627" y="1916831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6</a:t>
            </a:r>
            <a:endParaRPr lang="cs-CZ" sz="2400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2100275" y="849544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7</a:t>
            </a:r>
            <a:endParaRPr lang="cs-CZ" sz="2400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15291" y="4643892"/>
            <a:ext cx="177446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supermarket</a:t>
            </a:r>
            <a:endParaRPr lang="cs-CZ" sz="2400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1081275" y="3696897"/>
            <a:ext cx="149906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>
                <a:solidFill>
                  <a:schemeClr val="bg1"/>
                </a:solidFill>
              </a:rPr>
              <a:t>p</a:t>
            </a:r>
            <a:r>
              <a:rPr lang="cs-CZ" sz="2400" dirty="0" smtClean="0">
                <a:solidFill>
                  <a:schemeClr val="bg1"/>
                </a:solidFill>
              </a:rPr>
              <a:t>ost </a:t>
            </a:r>
            <a:r>
              <a:rPr lang="cs-CZ" sz="2400" dirty="0" err="1" smtClean="0">
                <a:solidFill>
                  <a:schemeClr val="bg1"/>
                </a:solidFill>
              </a:rPr>
              <a:t>office</a:t>
            </a:r>
            <a:endParaRPr lang="cs-CZ" sz="2400" dirty="0">
              <a:solidFill>
                <a:schemeClr val="bg1"/>
              </a:solidFill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2100275" y="4235896"/>
            <a:ext cx="125880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/>
              <a:t>t</a:t>
            </a:r>
            <a:r>
              <a:rPr lang="cs-CZ" sz="2400" dirty="0" err="1" smtClean="0"/>
              <a:t>oy</a:t>
            </a:r>
            <a:r>
              <a:rPr lang="cs-CZ" sz="2400" dirty="0" smtClean="0"/>
              <a:t> </a:t>
            </a:r>
            <a:r>
              <a:rPr lang="cs-CZ" sz="2400" dirty="0" err="1" smtClean="0"/>
              <a:t>shop</a:t>
            </a:r>
            <a:endParaRPr lang="cs-CZ" sz="2400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15291" y="1916831"/>
            <a:ext cx="109356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 smtClean="0"/>
              <a:t>cinema</a:t>
            </a:r>
            <a:endParaRPr lang="cs-CZ" sz="2400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1186519" y="2369314"/>
            <a:ext cx="69839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 smtClean="0"/>
              <a:t>cafe</a:t>
            </a:r>
            <a:endParaRPr lang="cs-CZ" sz="2400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2100275" y="2350974"/>
            <a:ext cx="83215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hotel</a:t>
            </a:r>
            <a:endParaRPr lang="cs-CZ" sz="2400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1720036" y="1229468"/>
            <a:ext cx="127310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museum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379114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0" grpId="0"/>
      <p:bldP spid="21" grpId="0"/>
      <p:bldP spid="22" grpId="0"/>
      <p:bldP spid="23" grpId="0"/>
      <p:bldP spid="24" grpId="0"/>
      <p:bldP spid="25" grpId="0"/>
      <p:bldP spid="2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flipV="1">
            <a:off x="1793289" y="6093296"/>
            <a:ext cx="6512511" cy="144016"/>
          </a:xfrm>
        </p:spPr>
        <p:txBody>
          <a:bodyPr>
            <a:normAutofit fontScale="90000"/>
          </a:bodyPr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635896" y="1326955"/>
            <a:ext cx="5328592" cy="4968553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cs-CZ" sz="2800" dirty="0" err="1" smtClean="0"/>
              <a:t>Is</a:t>
            </a:r>
            <a:r>
              <a:rPr lang="cs-CZ" sz="2800" dirty="0" smtClean="0"/>
              <a:t> </a:t>
            </a:r>
            <a:r>
              <a:rPr lang="cs-CZ" sz="2800" dirty="0" err="1" smtClean="0"/>
              <a:t>there</a:t>
            </a:r>
            <a:r>
              <a:rPr lang="cs-CZ" sz="2800" dirty="0" smtClean="0"/>
              <a:t> a </a:t>
            </a:r>
            <a:r>
              <a:rPr lang="cs-CZ" sz="2800" dirty="0" err="1" smtClean="0"/>
              <a:t>bookshop</a:t>
            </a:r>
            <a:r>
              <a:rPr lang="cs-CZ" sz="2800" dirty="0" smtClean="0"/>
              <a:t>?</a:t>
            </a:r>
          </a:p>
          <a:p>
            <a:pPr>
              <a:buFont typeface="Wingdings" pitchFamily="2" charset="2"/>
              <a:buChar char="Ø"/>
            </a:pPr>
            <a:r>
              <a:rPr lang="cs-CZ" sz="2800" dirty="0" smtClean="0"/>
              <a:t>Are </a:t>
            </a:r>
            <a:r>
              <a:rPr lang="cs-CZ" sz="2800" dirty="0" err="1" smtClean="0"/>
              <a:t>there</a:t>
            </a:r>
            <a:r>
              <a:rPr lang="cs-CZ" sz="2800" dirty="0" smtClean="0"/>
              <a:t> </a:t>
            </a:r>
            <a:r>
              <a:rPr lang="cs-CZ" sz="2800" dirty="0" err="1" smtClean="0"/>
              <a:t>two</a:t>
            </a:r>
            <a:r>
              <a:rPr lang="cs-CZ" sz="2800" dirty="0" smtClean="0"/>
              <a:t> </a:t>
            </a:r>
            <a:r>
              <a:rPr lang="cs-CZ" sz="2800" dirty="0" err="1" smtClean="0"/>
              <a:t>cinemas</a:t>
            </a:r>
            <a:r>
              <a:rPr lang="cs-CZ" sz="2800" dirty="0" smtClean="0"/>
              <a:t>?</a:t>
            </a:r>
          </a:p>
          <a:p>
            <a:pPr>
              <a:buFont typeface="Wingdings" pitchFamily="2" charset="2"/>
              <a:buChar char="Ø"/>
            </a:pPr>
            <a:r>
              <a:rPr lang="cs-CZ" sz="2800" dirty="0" err="1" smtClean="0"/>
              <a:t>Is</a:t>
            </a:r>
            <a:r>
              <a:rPr lang="cs-CZ" sz="2800" dirty="0" smtClean="0"/>
              <a:t> </a:t>
            </a:r>
            <a:r>
              <a:rPr lang="cs-CZ" sz="2800" dirty="0" err="1" smtClean="0"/>
              <a:t>there</a:t>
            </a:r>
            <a:r>
              <a:rPr lang="cs-CZ" sz="2800" dirty="0" smtClean="0"/>
              <a:t> a post </a:t>
            </a:r>
            <a:r>
              <a:rPr lang="cs-CZ" sz="2800" dirty="0" err="1" smtClean="0"/>
              <a:t>office</a:t>
            </a:r>
            <a:r>
              <a:rPr lang="cs-CZ" sz="2800" dirty="0" smtClean="0"/>
              <a:t>?</a:t>
            </a:r>
          </a:p>
          <a:p>
            <a:pPr>
              <a:buFont typeface="Wingdings" pitchFamily="2" charset="2"/>
              <a:buChar char="Ø"/>
            </a:pPr>
            <a:r>
              <a:rPr lang="cs-CZ" sz="2800" dirty="0" err="1" smtClean="0"/>
              <a:t>Is</a:t>
            </a:r>
            <a:r>
              <a:rPr lang="cs-CZ" sz="2800" dirty="0" smtClean="0"/>
              <a:t> </a:t>
            </a:r>
            <a:r>
              <a:rPr lang="cs-CZ" sz="2800" dirty="0" err="1" smtClean="0"/>
              <a:t>there</a:t>
            </a:r>
            <a:r>
              <a:rPr lang="cs-CZ" sz="2800" dirty="0" smtClean="0"/>
              <a:t> a </a:t>
            </a:r>
            <a:r>
              <a:rPr lang="cs-CZ" sz="2800" dirty="0" err="1" smtClean="0"/>
              <a:t>swimming</a:t>
            </a:r>
            <a:r>
              <a:rPr lang="cs-CZ" sz="2800" dirty="0" smtClean="0"/>
              <a:t> pool?</a:t>
            </a:r>
          </a:p>
          <a:p>
            <a:pPr>
              <a:buFont typeface="Wingdings" pitchFamily="2" charset="2"/>
              <a:buChar char="Ø"/>
            </a:pPr>
            <a:r>
              <a:rPr lang="cs-CZ" sz="2800" dirty="0" smtClean="0"/>
              <a:t>Are </a:t>
            </a:r>
            <a:r>
              <a:rPr lang="cs-CZ" sz="2800" dirty="0" err="1" smtClean="0"/>
              <a:t>there</a:t>
            </a:r>
            <a:r>
              <a:rPr lang="cs-CZ" sz="2800" dirty="0" smtClean="0"/>
              <a:t> </a:t>
            </a:r>
            <a:r>
              <a:rPr lang="cs-CZ" sz="2800" dirty="0" err="1" smtClean="0"/>
              <a:t>four</a:t>
            </a:r>
            <a:r>
              <a:rPr lang="cs-CZ" sz="2800" dirty="0" smtClean="0"/>
              <a:t> </a:t>
            </a:r>
            <a:r>
              <a:rPr lang="cs-CZ" sz="2800" dirty="0" err="1" smtClean="0"/>
              <a:t>toy</a:t>
            </a:r>
            <a:r>
              <a:rPr lang="cs-CZ" sz="2800" dirty="0" smtClean="0"/>
              <a:t> </a:t>
            </a:r>
            <a:r>
              <a:rPr lang="cs-CZ" sz="2800" dirty="0" err="1" smtClean="0"/>
              <a:t>shops</a:t>
            </a:r>
            <a:r>
              <a:rPr lang="cs-CZ" sz="2800" dirty="0" smtClean="0"/>
              <a:t>?</a:t>
            </a:r>
          </a:p>
          <a:p>
            <a:pPr>
              <a:buFont typeface="Wingdings" pitchFamily="2" charset="2"/>
              <a:buChar char="Ø"/>
            </a:pPr>
            <a:r>
              <a:rPr lang="cs-CZ" sz="2800" dirty="0" err="1" smtClean="0"/>
              <a:t>Is</a:t>
            </a:r>
            <a:r>
              <a:rPr lang="cs-CZ" sz="2800" dirty="0" smtClean="0"/>
              <a:t> </a:t>
            </a:r>
            <a:r>
              <a:rPr lang="cs-CZ" sz="2800" dirty="0" err="1" smtClean="0"/>
              <a:t>there</a:t>
            </a:r>
            <a:r>
              <a:rPr lang="cs-CZ" sz="2800" dirty="0" smtClean="0"/>
              <a:t> a hotel?</a:t>
            </a:r>
          </a:p>
          <a:p>
            <a:pPr>
              <a:buFont typeface="Wingdings" pitchFamily="2" charset="2"/>
              <a:buChar char="Ø"/>
            </a:pPr>
            <a:r>
              <a:rPr lang="cs-CZ" sz="2800" dirty="0" err="1" smtClean="0"/>
              <a:t>Is</a:t>
            </a:r>
            <a:r>
              <a:rPr lang="cs-CZ" sz="2800" dirty="0" smtClean="0"/>
              <a:t> </a:t>
            </a:r>
            <a:r>
              <a:rPr lang="cs-CZ" sz="2800" dirty="0" err="1" smtClean="0"/>
              <a:t>there</a:t>
            </a:r>
            <a:r>
              <a:rPr lang="cs-CZ" sz="2800" dirty="0" smtClean="0"/>
              <a:t> a park car?</a:t>
            </a:r>
          </a:p>
          <a:p>
            <a:pPr>
              <a:buFont typeface="Wingdings" pitchFamily="2" charset="2"/>
              <a:buChar char="Ø"/>
            </a:pPr>
            <a:r>
              <a:rPr lang="cs-CZ" sz="2800" dirty="0" smtClean="0"/>
              <a:t>Are </a:t>
            </a:r>
            <a:r>
              <a:rPr lang="cs-CZ" sz="2800" dirty="0" err="1" smtClean="0"/>
              <a:t>there</a:t>
            </a:r>
            <a:r>
              <a:rPr lang="cs-CZ" sz="2800" dirty="0" smtClean="0"/>
              <a:t> </a:t>
            </a:r>
            <a:r>
              <a:rPr lang="cs-CZ" sz="2800" dirty="0" err="1" smtClean="0"/>
              <a:t>two</a:t>
            </a:r>
            <a:r>
              <a:rPr lang="cs-CZ" sz="2800" dirty="0" smtClean="0"/>
              <a:t> bus </a:t>
            </a:r>
            <a:r>
              <a:rPr lang="cs-CZ" sz="2800" dirty="0" err="1" smtClean="0"/>
              <a:t>stops</a:t>
            </a:r>
            <a:r>
              <a:rPr lang="cs-CZ" sz="2800" dirty="0" smtClean="0"/>
              <a:t>?</a:t>
            </a:r>
            <a:endParaRPr lang="cs-CZ" sz="28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611560" y="248389"/>
            <a:ext cx="398679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u="sng" dirty="0" err="1" smtClean="0"/>
              <a:t>Answer</a:t>
            </a:r>
            <a:r>
              <a:rPr lang="cs-CZ" sz="3200" b="1" u="sng" dirty="0" smtClean="0"/>
              <a:t> </a:t>
            </a:r>
            <a:r>
              <a:rPr lang="cs-CZ" sz="3200" b="1" u="sng" dirty="0" err="1" smtClean="0"/>
              <a:t>the</a:t>
            </a:r>
            <a:r>
              <a:rPr lang="cs-CZ" sz="3200" b="1" u="sng" dirty="0" smtClean="0"/>
              <a:t> </a:t>
            </a:r>
            <a:r>
              <a:rPr lang="cs-CZ" sz="3200" b="1" u="sng" dirty="0" err="1" smtClean="0"/>
              <a:t>questions</a:t>
            </a:r>
            <a:r>
              <a:rPr lang="cs-CZ" sz="3200" b="1" u="sng" dirty="0" smtClean="0"/>
              <a:t>.</a:t>
            </a:r>
            <a:endParaRPr lang="cs-CZ" sz="3200" b="1" u="sng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833164"/>
            <a:ext cx="5066969" cy="5629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TextovéPole 12"/>
          <p:cNvSpPr txBox="1"/>
          <p:nvPr/>
        </p:nvSpPr>
        <p:spPr>
          <a:xfrm>
            <a:off x="207003" y="3774231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1</a:t>
            </a:r>
            <a:endParaRPr lang="cs-CZ" sz="24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1279514" y="3312566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bg1">
                    <a:lumMod val="95000"/>
                  </a:schemeClr>
                </a:solidFill>
              </a:rPr>
              <a:t>2</a:t>
            </a:r>
            <a:endParaRPr lang="cs-CZ" sz="2400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2410261" y="3466065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3</a:t>
            </a:r>
            <a:endParaRPr lang="cs-CZ" sz="24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187460" y="1685999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4</a:t>
            </a:r>
            <a:endParaRPr lang="cs-CZ" sz="24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1279514" y="2147663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5</a:t>
            </a:r>
            <a:endParaRPr lang="cs-CZ" sz="24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2177627" y="1916831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6</a:t>
            </a:r>
            <a:endParaRPr lang="cs-CZ" sz="2400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2100275" y="849544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7</a:t>
            </a:r>
            <a:endParaRPr lang="cs-CZ" sz="2400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15291" y="4643892"/>
            <a:ext cx="177446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supermarket</a:t>
            </a:r>
            <a:endParaRPr lang="cs-CZ" sz="2400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1081275" y="3696897"/>
            <a:ext cx="149906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>
                <a:solidFill>
                  <a:schemeClr val="bg1"/>
                </a:solidFill>
              </a:rPr>
              <a:t>p</a:t>
            </a:r>
            <a:r>
              <a:rPr lang="cs-CZ" sz="2400" dirty="0" smtClean="0">
                <a:solidFill>
                  <a:schemeClr val="bg1"/>
                </a:solidFill>
              </a:rPr>
              <a:t>ost </a:t>
            </a:r>
            <a:r>
              <a:rPr lang="cs-CZ" sz="2400" dirty="0" err="1" smtClean="0">
                <a:solidFill>
                  <a:schemeClr val="bg1"/>
                </a:solidFill>
              </a:rPr>
              <a:t>office</a:t>
            </a:r>
            <a:endParaRPr lang="cs-CZ" sz="2400" dirty="0">
              <a:solidFill>
                <a:schemeClr val="bg1"/>
              </a:solidFill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2100275" y="4235896"/>
            <a:ext cx="125880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/>
              <a:t>t</a:t>
            </a:r>
            <a:r>
              <a:rPr lang="cs-CZ" sz="2400" dirty="0" err="1" smtClean="0"/>
              <a:t>oy</a:t>
            </a:r>
            <a:r>
              <a:rPr lang="cs-CZ" sz="2400" dirty="0" smtClean="0"/>
              <a:t> </a:t>
            </a:r>
            <a:r>
              <a:rPr lang="cs-CZ" sz="2400" dirty="0" err="1" smtClean="0"/>
              <a:t>shop</a:t>
            </a:r>
            <a:endParaRPr lang="cs-CZ" sz="2400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15291" y="1916831"/>
            <a:ext cx="109356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 smtClean="0"/>
              <a:t>cinema</a:t>
            </a:r>
            <a:endParaRPr lang="cs-CZ" sz="2400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1186519" y="2369314"/>
            <a:ext cx="69839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err="1" smtClean="0"/>
              <a:t>cafe</a:t>
            </a:r>
            <a:endParaRPr lang="cs-CZ" sz="2400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2100275" y="2350974"/>
            <a:ext cx="83215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hotel</a:t>
            </a:r>
            <a:endParaRPr lang="cs-CZ" sz="2400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1720036" y="1229468"/>
            <a:ext cx="127310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museum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979954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55576" y="188640"/>
            <a:ext cx="7772400" cy="1470025"/>
          </a:xfrm>
        </p:spPr>
        <p:txBody>
          <a:bodyPr/>
          <a:lstStyle/>
          <a:p>
            <a:r>
              <a:rPr lang="cs-CZ" dirty="0" smtClean="0"/>
              <a:t>Zdroje: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971600" y="1556792"/>
            <a:ext cx="6400800" cy="1752600"/>
          </a:xfrm>
        </p:spPr>
        <p:txBody>
          <a:bodyPr/>
          <a:lstStyle/>
          <a:p>
            <a:pPr algn="l"/>
            <a:r>
              <a:rPr lang="cs-CZ" dirty="0"/>
              <a:t>Fotografie a kliparty: </a:t>
            </a:r>
            <a:r>
              <a:rPr lang="cs-CZ" u="sng" dirty="0">
                <a:hlinkClick r:id="rId2"/>
              </a:rPr>
              <a:t>http://www.office.microsoft.com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36735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78</TotalTime>
  <Words>319</Words>
  <Application>Microsoft Office PowerPoint</Application>
  <PresentationFormat>Předvádění na obrazovce (4:3)</PresentationFormat>
  <Paragraphs>62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Motiv systému Office</vt:lpstr>
      <vt:lpstr>Prezentace aplikace PowerPoint</vt:lpstr>
      <vt:lpstr>Anotace:</vt:lpstr>
      <vt:lpstr>Prezentace aplikace PowerPoint</vt:lpstr>
      <vt:lpstr>Prezentace aplikace PowerPoint</vt:lpstr>
      <vt:lpstr>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H Koláčková</dc:creator>
  <cp:lastModifiedBy>H Koláčková</cp:lastModifiedBy>
  <cp:revision>13</cp:revision>
  <dcterms:created xsi:type="dcterms:W3CDTF">2011-10-14T09:00:52Z</dcterms:created>
  <dcterms:modified xsi:type="dcterms:W3CDTF">2013-02-18T12:05:40Z</dcterms:modified>
</cp:coreProperties>
</file>