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7" r:id="rId5"/>
    <p:sldId id="262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2966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0902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0984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458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48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6171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6367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4242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835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446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12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4460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Anglický jazyk</a:t>
            </a:r>
          </a:p>
          <a:p>
            <a:r>
              <a:rPr lang="cs-CZ" dirty="0" smtClean="0"/>
              <a:t>ROČNÍK: VII.</a:t>
            </a:r>
          </a:p>
          <a:p>
            <a:r>
              <a:rPr lang="cs-CZ" dirty="0" smtClean="0"/>
              <a:t>TÉMA: </a:t>
            </a: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Simple</a:t>
            </a:r>
            <a:endParaRPr lang="cs-CZ" dirty="0" smtClean="0"/>
          </a:p>
          <a:p>
            <a:r>
              <a:rPr lang="cs-CZ" dirty="0" smtClean="0"/>
              <a:t>AUTOR: Mgr. Hana Stavinohová</a:t>
            </a:r>
          </a:p>
          <a:p>
            <a:r>
              <a:rPr lang="cs-CZ" dirty="0" smtClean="0"/>
              <a:t>DATUM VYTVOŘENÍ: 10. 12.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VY_32_INOVACE_41_HS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Prezentace vytvořena jako doplněk k učivu 7. ročníku </a:t>
            </a: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simple</a:t>
            </a:r>
            <a:r>
              <a:rPr lang="cs-CZ" dirty="0" smtClean="0"/>
              <a:t> tense.</a:t>
            </a:r>
          </a:p>
          <a:p>
            <a:r>
              <a:rPr lang="cs-CZ" dirty="0" smtClean="0"/>
              <a:t>Žáci mají za úkol přepsat text ve 3. osobě čísla jednotného v přítomném čase prostém. Záporné věty mají být zachovány, je potřeba přizpůsobit i zájmena.</a:t>
            </a:r>
          </a:p>
          <a:p>
            <a:r>
              <a:rPr lang="cs-CZ" u="sng" dirty="0" smtClean="0"/>
              <a:t>Pilotáž:</a:t>
            </a:r>
            <a:r>
              <a:rPr lang="cs-CZ" dirty="0" smtClean="0"/>
              <a:t> Práce byla pilotována ve třídě 7. D. Žáci měli problém převést všechny slovesa a zájmena do správného tvaru. Velmi dobře slouží k připomenutí již probraného učiva.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952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err="1" smtClean="0"/>
              <a:t>Present</a:t>
            </a:r>
            <a:r>
              <a:rPr lang="cs-CZ" u="sng" dirty="0" smtClean="0"/>
              <a:t> </a:t>
            </a:r>
            <a:r>
              <a:rPr lang="cs-CZ" u="sng" dirty="0" err="1" smtClean="0"/>
              <a:t>Simple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I play – </a:t>
            </a:r>
            <a:r>
              <a:rPr lang="cs-CZ" sz="3600" dirty="0" err="1" smtClean="0">
                <a:solidFill>
                  <a:srgbClr val="00B050"/>
                </a:solidFill>
              </a:rPr>
              <a:t>she</a:t>
            </a:r>
            <a:r>
              <a:rPr lang="cs-CZ" sz="3600" dirty="0" smtClean="0"/>
              <a:t> </a:t>
            </a:r>
            <a:r>
              <a:rPr lang="cs-CZ" sz="3600" dirty="0" err="1" smtClean="0"/>
              <a:t>play</a:t>
            </a:r>
            <a:r>
              <a:rPr lang="cs-CZ" sz="3600" dirty="0" err="1" smtClean="0">
                <a:solidFill>
                  <a:srgbClr val="00B050"/>
                </a:solidFill>
              </a:rPr>
              <a:t>s</a:t>
            </a:r>
            <a:endParaRPr lang="cs-CZ" sz="3600" dirty="0" smtClean="0">
              <a:solidFill>
                <a:srgbClr val="00B050"/>
              </a:solidFill>
            </a:endParaRP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don‘t</a:t>
            </a:r>
            <a:r>
              <a:rPr lang="cs-CZ" sz="3600" dirty="0" smtClean="0"/>
              <a:t> play – </a:t>
            </a:r>
            <a:r>
              <a:rPr lang="cs-CZ" sz="3600" dirty="0" err="1" smtClean="0">
                <a:solidFill>
                  <a:srgbClr val="00B050"/>
                </a:solidFill>
              </a:rPr>
              <a:t>she</a:t>
            </a:r>
            <a:r>
              <a:rPr lang="cs-CZ" sz="3600" dirty="0" smtClean="0"/>
              <a:t> </a:t>
            </a:r>
            <a:r>
              <a:rPr lang="cs-CZ" sz="3600" dirty="0" err="1" smtClean="0">
                <a:solidFill>
                  <a:srgbClr val="00B050"/>
                </a:solidFill>
              </a:rPr>
              <a:t>doesn‘t</a:t>
            </a:r>
            <a:r>
              <a:rPr lang="cs-CZ" sz="3600" dirty="0" smtClean="0"/>
              <a:t> play</a:t>
            </a:r>
          </a:p>
          <a:p>
            <a:r>
              <a:rPr lang="cs-CZ" sz="3600" dirty="0"/>
              <a:t>m</a:t>
            </a:r>
            <a:r>
              <a:rPr lang="cs-CZ" sz="3600" dirty="0" smtClean="0"/>
              <a:t>y </a:t>
            </a:r>
            <a:r>
              <a:rPr lang="cs-CZ" sz="3600" dirty="0" err="1" smtClean="0"/>
              <a:t>skirt</a:t>
            </a:r>
            <a:r>
              <a:rPr lang="cs-CZ" sz="3600" dirty="0" smtClean="0"/>
              <a:t> – </a:t>
            </a:r>
            <a:r>
              <a:rPr lang="cs-CZ" sz="3600" dirty="0" smtClean="0">
                <a:solidFill>
                  <a:srgbClr val="00B050"/>
                </a:solidFill>
              </a:rPr>
              <a:t>her</a:t>
            </a:r>
            <a:r>
              <a:rPr lang="cs-CZ" sz="3600" dirty="0" smtClean="0"/>
              <a:t> </a:t>
            </a:r>
            <a:r>
              <a:rPr lang="cs-CZ" sz="3600" dirty="0" err="1" smtClean="0"/>
              <a:t>skirt</a:t>
            </a:r>
            <a:r>
              <a:rPr lang="cs-CZ" sz="3600" dirty="0" smtClean="0"/>
              <a:t> 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b="1" u="sng" dirty="0" err="1" smtClean="0"/>
              <a:t>Rewrite</a:t>
            </a:r>
            <a:r>
              <a:rPr lang="cs-CZ" sz="3600" b="1" u="sng" dirty="0" smtClean="0"/>
              <a:t> </a:t>
            </a:r>
            <a:r>
              <a:rPr lang="cs-CZ" sz="3600" b="1" u="sng" dirty="0" err="1" smtClean="0"/>
              <a:t>the</a:t>
            </a:r>
            <a:r>
              <a:rPr lang="cs-CZ" sz="3600" b="1" u="sng" dirty="0" smtClean="0"/>
              <a:t> text in </a:t>
            </a:r>
            <a:r>
              <a:rPr lang="cs-CZ" sz="3600" b="1" u="sng" dirty="0" err="1" smtClean="0"/>
              <a:t>the</a:t>
            </a:r>
            <a:r>
              <a:rPr lang="cs-CZ" sz="3600" b="1" u="sng" dirty="0" smtClean="0"/>
              <a:t> 3rd person </a:t>
            </a:r>
            <a:r>
              <a:rPr lang="cs-CZ" sz="3600" b="1" u="sng" dirty="0" err="1" smtClean="0"/>
              <a:t>singular</a:t>
            </a:r>
            <a:r>
              <a:rPr lang="cs-CZ" sz="3600" b="1" u="sng" dirty="0" smtClean="0"/>
              <a:t>:</a:t>
            </a:r>
            <a:endParaRPr lang="cs-CZ" sz="3600" b="1" u="sng" dirty="0"/>
          </a:p>
        </p:txBody>
      </p:sp>
    </p:spTree>
    <p:extLst>
      <p:ext uri="{BB962C8B-B14F-4D97-AF65-F5344CB8AC3E}">
        <p14:creationId xmlns:p14="http://schemas.microsoft.com/office/powerpoint/2010/main" val="268342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652934"/>
          </a:xfrm>
        </p:spPr>
        <p:txBody>
          <a:bodyPr>
            <a:normAutofit fontScale="90000"/>
          </a:bodyPr>
          <a:lstStyle/>
          <a:p>
            <a:r>
              <a:rPr lang="cs-CZ" i="1" dirty="0" smtClean="0"/>
              <a:t>My </a:t>
            </a:r>
            <a:r>
              <a:rPr lang="cs-CZ" i="1" dirty="0" err="1" smtClean="0"/>
              <a:t>day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764704"/>
            <a:ext cx="8712968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 err="1" smtClean="0"/>
              <a:t>get</a:t>
            </a:r>
            <a:r>
              <a:rPr lang="cs-CZ" dirty="0" smtClean="0"/>
              <a:t> up </a:t>
            </a:r>
            <a:r>
              <a:rPr lang="cs-CZ" dirty="0" err="1" smtClean="0"/>
              <a:t>at</a:t>
            </a:r>
            <a:r>
              <a:rPr lang="cs-CZ" dirty="0" smtClean="0"/>
              <a:t> 6:45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morning</a:t>
            </a:r>
            <a:r>
              <a:rPr lang="cs-CZ" dirty="0" smtClean="0"/>
              <a:t>.</a:t>
            </a:r>
            <a:r>
              <a:rPr lang="en-US" dirty="0" smtClean="0"/>
              <a:t> I go to the bathroom and brush my teeth. Then I get dressed  and go to the kitchen. I have breakfast there. After breakfast I put on my shoes  and at 7:35 I take the bus to school. </a:t>
            </a:r>
            <a:r>
              <a:rPr lang="en-US" dirty="0"/>
              <a:t>L</a:t>
            </a:r>
            <a:r>
              <a:rPr lang="en-US" dirty="0" smtClean="0"/>
              <a:t>essons start at 8 o</a:t>
            </a:r>
            <a:r>
              <a:rPr lang="cs-CZ" dirty="0" smtClean="0"/>
              <a:t>‘</a:t>
            </a:r>
            <a:r>
              <a:rPr lang="cs-CZ" dirty="0" err="1" smtClean="0"/>
              <a:t>clock</a:t>
            </a:r>
            <a:r>
              <a:rPr lang="en-US" dirty="0"/>
              <a:t> </a:t>
            </a:r>
            <a:r>
              <a:rPr lang="en-US" dirty="0" smtClean="0"/>
              <a:t>and finish at 1:30 in the afternoon. I have lunch in the school canteen. Then I go home with my friends.  I do my homework at home. I have dinner at 6</a:t>
            </a:r>
            <a:r>
              <a:rPr lang="cs-CZ" dirty="0"/>
              <a:t> </a:t>
            </a:r>
            <a:r>
              <a:rPr lang="cs-CZ" dirty="0" err="1" smtClean="0"/>
              <a:t>o‘clock</a:t>
            </a:r>
            <a:r>
              <a:rPr lang="cs-CZ" dirty="0" smtClean="0"/>
              <a:t>. </a:t>
            </a:r>
            <a:r>
              <a:rPr lang="en-US" dirty="0" smtClean="0"/>
              <a:t>After dinner I watch TV or play with my little sister. I have a shower at 8:15 in the evening. Then I go to bed and read a book for 30 minutes. I go to sleep at 9:40.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580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4000" u="sng" dirty="0" err="1" smtClean="0"/>
              <a:t>Solution</a:t>
            </a:r>
            <a:r>
              <a:rPr lang="cs-CZ" sz="4000" u="sng" dirty="0" smtClean="0"/>
              <a:t>:</a:t>
            </a:r>
            <a:r>
              <a:rPr lang="cs-CZ" sz="4000" dirty="0" smtClean="0"/>
              <a:t>              My </a:t>
            </a:r>
            <a:r>
              <a:rPr lang="cs-CZ" sz="4000" dirty="0" err="1" smtClean="0"/>
              <a:t>day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5446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cs-CZ" sz="3000" dirty="0" smtClean="0"/>
              <a:t> </a:t>
            </a:r>
            <a:r>
              <a:rPr lang="cs-CZ" sz="3000" dirty="0" err="1" smtClean="0"/>
              <a:t>get</a:t>
            </a:r>
            <a:r>
              <a:rPr lang="cs-CZ" sz="3000" dirty="0" err="1" smtClean="0">
                <a:solidFill>
                  <a:srgbClr val="00B050"/>
                </a:solidFill>
              </a:rPr>
              <a:t>s</a:t>
            </a:r>
            <a:r>
              <a:rPr lang="cs-CZ" sz="3000" dirty="0" smtClean="0"/>
              <a:t> </a:t>
            </a:r>
            <a:r>
              <a:rPr lang="cs-CZ" sz="3000" dirty="0"/>
              <a:t>up </a:t>
            </a:r>
            <a:r>
              <a:rPr lang="cs-CZ" sz="3000" dirty="0" err="1"/>
              <a:t>at</a:t>
            </a:r>
            <a:r>
              <a:rPr lang="cs-CZ" sz="3000" dirty="0"/>
              <a:t> 6:45 in </a:t>
            </a:r>
            <a:r>
              <a:rPr lang="cs-CZ" sz="3000" dirty="0" err="1"/>
              <a:t>the</a:t>
            </a:r>
            <a:r>
              <a:rPr lang="cs-CZ" sz="3000" dirty="0"/>
              <a:t> </a:t>
            </a:r>
            <a:r>
              <a:rPr lang="cs-CZ" sz="3000" dirty="0" err="1"/>
              <a:t>morning</a:t>
            </a:r>
            <a:r>
              <a:rPr lang="cs-CZ" sz="3000" dirty="0"/>
              <a:t>.</a:t>
            </a:r>
            <a:r>
              <a:rPr lang="en-US" sz="3000" dirty="0"/>
              <a:t>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go</a:t>
            </a:r>
            <a:r>
              <a:rPr lang="cs-CZ" sz="3000" dirty="0" smtClean="0">
                <a:solidFill>
                  <a:srgbClr val="00B050"/>
                </a:solidFill>
              </a:rPr>
              <a:t>es</a:t>
            </a:r>
            <a:r>
              <a:rPr lang="en-US" sz="3000" dirty="0" smtClean="0"/>
              <a:t> </a:t>
            </a:r>
            <a:r>
              <a:rPr lang="en-US" sz="3000" dirty="0"/>
              <a:t>to the bathroom and </a:t>
            </a:r>
            <a:r>
              <a:rPr lang="en-US" sz="3000" dirty="0" smtClean="0"/>
              <a:t>brush</a:t>
            </a:r>
            <a:r>
              <a:rPr lang="cs-CZ" sz="3000" dirty="0" smtClean="0">
                <a:solidFill>
                  <a:srgbClr val="00B050"/>
                </a:solidFill>
              </a:rPr>
              <a:t>es</a:t>
            </a:r>
            <a:r>
              <a:rPr lang="en-US" sz="3000" dirty="0" smtClean="0"/>
              <a:t> </a:t>
            </a:r>
            <a:r>
              <a:rPr lang="cs-CZ" sz="3000" dirty="0" smtClean="0">
                <a:solidFill>
                  <a:srgbClr val="00B050"/>
                </a:solidFill>
              </a:rPr>
              <a:t>her</a:t>
            </a:r>
            <a:r>
              <a:rPr lang="en-US" sz="3000" dirty="0" smtClean="0"/>
              <a:t> </a:t>
            </a:r>
            <a:r>
              <a:rPr lang="en-US" sz="3000" dirty="0"/>
              <a:t>teeth. Then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get</a:t>
            </a:r>
            <a:r>
              <a:rPr lang="cs-CZ" sz="3000" dirty="0" smtClean="0">
                <a:solidFill>
                  <a:srgbClr val="00B050"/>
                </a:solidFill>
              </a:rPr>
              <a:t>s</a:t>
            </a:r>
            <a:r>
              <a:rPr lang="en-US" sz="3000" dirty="0" smtClean="0"/>
              <a:t> </a:t>
            </a:r>
            <a:r>
              <a:rPr lang="en-US" sz="3000" dirty="0"/>
              <a:t>dressed  and </a:t>
            </a:r>
            <a:r>
              <a:rPr lang="en-US" sz="3000" dirty="0" smtClean="0"/>
              <a:t>go</a:t>
            </a:r>
            <a:r>
              <a:rPr lang="cs-CZ" sz="3000" dirty="0" smtClean="0">
                <a:solidFill>
                  <a:srgbClr val="00B050"/>
                </a:solidFill>
              </a:rPr>
              <a:t>es</a:t>
            </a:r>
            <a:r>
              <a:rPr lang="en-US" sz="3000" dirty="0" smtClean="0"/>
              <a:t> </a:t>
            </a:r>
            <a:r>
              <a:rPr lang="en-US" sz="3000" dirty="0"/>
              <a:t>to the kitchen.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</a:t>
            </a:r>
            <a:r>
              <a:rPr lang="cs-CZ" sz="3000" dirty="0" smtClean="0">
                <a:solidFill>
                  <a:srgbClr val="00B050"/>
                </a:solidFill>
              </a:rPr>
              <a:t>has </a:t>
            </a:r>
            <a:r>
              <a:rPr lang="en-US" sz="3000" dirty="0" smtClean="0"/>
              <a:t>breakfast </a:t>
            </a:r>
            <a:r>
              <a:rPr lang="en-US" sz="3000" dirty="0"/>
              <a:t>there. After breakfast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put</a:t>
            </a:r>
            <a:r>
              <a:rPr lang="cs-CZ" sz="3000" dirty="0">
                <a:solidFill>
                  <a:srgbClr val="00B050"/>
                </a:solidFill>
              </a:rPr>
              <a:t>s</a:t>
            </a:r>
            <a:r>
              <a:rPr lang="en-US" sz="3000" dirty="0" smtClean="0"/>
              <a:t> </a:t>
            </a:r>
            <a:r>
              <a:rPr lang="en-US" sz="3000" dirty="0"/>
              <a:t>on </a:t>
            </a:r>
            <a:r>
              <a:rPr lang="cs-CZ" sz="3000" dirty="0" smtClean="0">
                <a:solidFill>
                  <a:srgbClr val="00B050"/>
                </a:solidFill>
              </a:rPr>
              <a:t>her</a:t>
            </a:r>
            <a:r>
              <a:rPr lang="en-US" sz="3000" dirty="0" smtClean="0"/>
              <a:t> </a:t>
            </a:r>
            <a:r>
              <a:rPr lang="en-US" sz="3000" dirty="0"/>
              <a:t>shoes  and at 7:35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take</a:t>
            </a:r>
            <a:r>
              <a:rPr lang="cs-CZ" sz="3000" dirty="0" smtClean="0">
                <a:solidFill>
                  <a:srgbClr val="00B050"/>
                </a:solidFill>
              </a:rPr>
              <a:t>s</a:t>
            </a:r>
            <a:r>
              <a:rPr lang="en-US" sz="3000" dirty="0" smtClean="0"/>
              <a:t> </a:t>
            </a:r>
            <a:r>
              <a:rPr lang="en-US" sz="3000" dirty="0"/>
              <a:t>the bus to school. Lessons start at 8 o</a:t>
            </a:r>
            <a:r>
              <a:rPr lang="cs-CZ" sz="3000" dirty="0"/>
              <a:t>‘</a:t>
            </a:r>
            <a:r>
              <a:rPr lang="cs-CZ" sz="3000" dirty="0" err="1"/>
              <a:t>clock</a:t>
            </a:r>
            <a:r>
              <a:rPr lang="en-US" sz="3000" dirty="0"/>
              <a:t> and finish at 1:30 in the afternoon.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</a:t>
            </a:r>
            <a:r>
              <a:rPr lang="cs-CZ" sz="3000" dirty="0" smtClean="0">
                <a:solidFill>
                  <a:srgbClr val="00B050"/>
                </a:solidFill>
              </a:rPr>
              <a:t>has</a:t>
            </a:r>
            <a:r>
              <a:rPr lang="en-US" sz="3000" dirty="0" smtClean="0"/>
              <a:t> </a:t>
            </a:r>
            <a:r>
              <a:rPr lang="en-US" sz="3000" dirty="0"/>
              <a:t>lunch in the school canteen. Then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go</a:t>
            </a:r>
            <a:r>
              <a:rPr lang="cs-CZ" sz="3000" dirty="0" smtClean="0">
                <a:solidFill>
                  <a:srgbClr val="00B050"/>
                </a:solidFill>
              </a:rPr>
              <a:t>es</a:t>
            </a:r>
            <a:r>
              <a:rPr lang="en-US" sz="3000" dirty="0" smtClean="0"/>
              <a:t> </a:t>
            </a:r>
            <a:r>
              <a:rPr lang="en-US" sz="3000" dirty="0"/>
              <a:t>home with </a:t>
            </a:r>
            <a:r>
              <a:rPr lang="cs-CZ" sz="3000" dirty="0" smtClean="0">
                <a:solidFill>
                  <a:srgbClr val="00B050"/>
                </a:solidFill>
              </a:rPr>
              <a:t>her</a:t>
            </a:r>
            <a:r>
              <a:rPr lang="en-US" sz="3000" dirty="0" smtClean="0"/>
              <a:t> </a:t>
            </a:r>
            <a:r>
              <a:rPr lang="en-US" sz="3000" dirty="0"/>
              <a:t>friends. 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do</a:t>
            </a:r>
            <a:r>
              <a:rPr lang="cs-CZ" sz="3000" dirty="0" smtClean="0">
                <a:solidFill>
                  <a:srgbClr val="00B050"/>
                </a:solidFill>
              </a:rPr>
              <a:t>es</a:t>
            </a:r>
            <a:r>
              <a:rPr lang="en-US" sz="3000" dirty="0" smtClean="0"/>
              <a:t> </a:t>
            </a:r>
            <a:r>
              <a:rPr lang="cs-CZ" sz="3000" dirty="0" smtClean="0">
                <a:solidFill>
                  <a:srgbClr val="00B050"/>
                </a:solidFill>
              </a:rPr>
              <a:t>her</a:t>
            </a:r>
            <a:r>
              <a:rPr lang="en-US" sz="3000" dirty="0" smtClean="0"/>
              <a:t> </a:t>
            </a:r>
            <a:r>
              <a:rPr lang="en-US" sz="3000" dirty="0"/>
              <a:t>homework at home.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</a:t>
            </a:r>
            <a:r>
              <a:rPr lang="cs-CZ" sz="3000" dirty="0" smtClean="0">
                <a:solidFill>
                  <a:srgbClr val="00B050"/>
                </a:solidFill>
              </a:rPr>
              <a:t>has</a:t>
            </a:r>
            <a:r>
              <a:rPr lang="en-US" sz="3000" dirty="0" smtClean="0"/>
              <a:t> </a:t>
            </a:r>
            <a:r>
              <a:rPr lang="en-US" sz="3000" dirty="0"/>
              <a:t>dinner at 6</a:t>
            </a:r>
            <a:r>
              <a:rPr lang="cs-CZ" sz="3000" dirty="0"/>
              <a:t> </a:t>
            </a:r>
            <a:r>
              <a:rPr lang="cs-CZ" sz="3000" dirty="0" err="1"/>
              <a:t>o‘clock</a:t>
            </a:r>
            <a:r>
              <a:rPr lang="cs-CZ" sz="3000" dirty="0"/>
              <a:t>. </a:t>
            </a:r>
            <a:r>
              <a:rPr lang="en-US" sz="3000" dirty="0"/>
              <a:t>After dinner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watch</a:t>
            </a:r>
            <a:r>
              <a:rPr lang="cs-CZ" sz="3000" dirty="0" smtClean="0">
                <a:solidFill>
                  <a:srgbClr val="00B050"/>
                </a:solidFill>
              </a:rPr>
              <a:t>es</a:t>
            </a:r>
            <a:r>
              <a:rPr lang="en-US" sz="3000" dirty="0" smtClean="0"/>
              <a:t> </a:t>
            </a:r>
            <a:r>
              <a:rPr lang="en-US" sz="3000" dirty="0"/>
              <a:t>TV or </a:t>
            </a:r>
            <a:r>
              <a:rPr lang="en-US" sz="3000" dirty="0" smtClean="0"/>
              <a:t>play</a:t>
            </a:r>
            <a:r>
              <a:rPr lang="cs-CZ" sz="3000" dirty="0" smtClean="0">
                <a:solidFill>
                  <a:srgbClr val="00B050"/>
                </a:solidFill>
              </a:rPr>
              <a:t>s</a:t>
            </a:r>
            <a:r>
              <a:rPr lang="en-US" sz="3000" dirty="0" smtClean="0"/>
              <a:t> </a:t>
            </a:r>
            <a:r>
              <a:rPr lang="en-US" sz="3000" dirty="0"/>
              <a:t>with </a:t>
            </a:r>
            <a:r>
              <a:rPr lang="cs-CZ" sz="3000" dirty="0" smtClean="0">
                <a:solidFill>
                  <a:srgbClr val="00B050"/>
                </a:solidFill>
              </a:rPr>
              <a:t>her</a:t>
            </a:r>
            <a:r>
              <a:rPr lang="en-US" sz="3000" dirty="0" smtClean="0"/>
              <a:t> </a:t>
            </a:r>
            <a:r>
              <a:rPr lang="en-US" sz="3000" dirty="0"/>
              <a:t>little sister.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</a:t>
            </a:r>
            <a:r>
              <a:rPr lang="cs-CZ" sz="3000" dirty="0" smtClean="0">
                <a:solidFill>
                  <a:srgbClr val="00B050"/>
                </a:solidFill>
              </a:rPr>
              <a:t>has</a:t>
            </a:r>
            <a:r>
              <a:rPr lang="en-US" sz="3000" dirty="0" smtClean="0"/>
              <a:t> </a:t>
            </a:r>
            <a:r>
              <a:rPr lang="en-US" sz="3000" dirty="0"/>
              <a:t>a shower at 8:15 in the evening. Then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go</a:t>
            </a:r>
            <a:r>
              <a:rPr lang="cs-CZ" sz="3000" dirty="0" smtClean="0">
                <a:solidFill>
                  <a:srgbClr val="00B050"/>
                </a:solidFill>
              </a:rPr>
              <a:t>es</a:t>
            </a:r>
            <a:r>
              <a:rPr lang="en-US" sz="3000" dirty="0" smtClean="0"/>
              <a:t> </a:t>
            </a:r>
            <a:r>
              <a:rPr lang="en-US" sz="3000" dirty="0"/>
              <a:t>to bed and </a:t>
            </a:r>
            <a:r>
              <a:rPr lang="en-US" sz="3000" dirty="0" smtClean="0"/>
              <a:t>read</a:t>
            </a:r>
            <a:r>
              <a:rPr lang="cs-CZ" sz="3000" dirty="0" smtClean="0">
                <a:solidFill>
                  <a:srgbClr val="00B050"/>
                </a:solidFill>
              </a:rPr>
              <a:t>s</a:t>
            </a:r>
            <a:r>
              <a:rPr lang="en-US" sz="3000" dirty="0" smtClean="0"/>
              <a:t> </a:t>
            </a:r>
            <a:r>
              <a:rPr lang="en-US" sz="3000" dirty="0"/>
              <a:t>a book for 30 minutes. </a:t>
            </a:r>
            <a:r>
              <a:rPr lang="cs-CZ" sz="3000" dirty="0" err="1" smtClean="0">
                <a:solidFill>
                  <a:srgbClr val="00B050"/>
                </a:solidFill>
              </a:rPr>
              <a:t>She</a:t>
            </a:r>
            <a:r>
              <a:rPr lang="en-US" sz="3000" dirty="0" smtClean="0"/>
              <a:t> go</a:t>
            </a:r>
            <a:r>
              <a:rPr lang="cs-CZ" sz="3000" dirty="0" smtClean="0">
                <a:solidFill>
                  <a:srgbClr val="00B050"/>
                </a:solidFill>
              </a:rPr>
              <a:t>es</a:t>
            </a:r>
            <a:r>
              <a:rPr lang="en-US" sz="3000" dirty="0" smtClean="0"/>
              <a:t> </a:t>
            </a:r>
            <a:r>
              <a:rPr lang="en-US" sz="3000" dirty="0"/>
              <a:t>to sleep at 9:40.</a:t>
            </a:r>
            <a:endParaRPr lang="cs-CZ" sz="30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488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tvorba autora.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311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</TotalTime>
  <Words>464</Words>
  <Application>Microsoft Office PowerPoint</Application>
  <PresentationFormat>Předvádění na obrazovce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Anotace:</vt:lpstr>
      <vt:lpstr>Present Simple</vt:lpstr>
      <vt:lpstr>My day</vt:lpstr>
      <vt:lpstr>Solution:              My day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EU12</dc:creator>
  <cp:lastModifiedBy>EU12</cp:lastModifiedBy>
  <cp:revision>18</cp:revision>
  <dcterms:created xsi:type="dcterms:W3CDTF">2011-10-14T09:00:52Z</dcterms:created>
  <dcterms:modified xsi:type="dcterms:W3CDTF">2013-05-28T20:13:43Z</dcterms:modified>
</cp:coreProperties>
</file>