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9" r:id="rId4"/>
    <p:sldId id="264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98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VY_32_INOVACE_01_ČJ4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ZAKLADNÍ ŠKOLA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Iva </a:t>
          </a:r>
          <a:r>
            <a:rPr lang="cs-CZ" sz="2000" smtClean="0"/>
            <a:t>Zatřepálková</a:t>
          </a:r>
          <a:r>
            <a:rPr lang="cs-CZ" sz="2000" dirty="0" smtClean="0"/>
            <a:t>, OBDOBÍ: listopad 2011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Český jazyk – pravopis podstatných jmen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ZAKLADNÍ ŠKOLA KOLÍN V.,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Iva </a:t>
          </a:r>
          <a:r>
            <a:rPr lang="cs-CZ" sz="2000" kern="1200" smtClean="0"/>
            <a:t>Zatřepálková</a:t>
          </a:r>
          <a:r>
            <a:rPr lang="cs-CZ" sz="2000" kern="1200" dirty="0" smtClean="0"/>
            <a:t>, OBDOBÍ: listopad 2011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VY_32_INOVACE_01_ČJ4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Český jazyk – pravopis podstatných jmen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1962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257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0244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335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8353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2021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507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9944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6360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695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7893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3241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57797914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386864" y="6204486"/>
            <a:ext cx="1217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4. třída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určen pro žáky 4. třídy na ZŠ</a:t>
            </a:r>
          </a:p>
          <a:p>
            <a:r>
              <a:rPr lang="cs-CZ" dirty="0" smtClean="0"/>
              <a:t>vhodný pro použití na interaktivní tabuli</a:t>
            </a:r>
          </a:p>
          <a:p>
            <a:r>
              <a:rPr lang="cs-CZ" dirty="0" smtClean="0"/>
              <a:t>procvičování pravopisu podstatných jmen rodu středního a ženského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292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b="1" dirty="0">
                <a:solidFill>
                  <a:srgbClr val="FF0000"/>
                </a:solidFill>
              </a:rPr>
              <a:t>Napište správné tvary podstatných jmen (do závorky napiš vzor)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numCol="1">
            <a:noAutofit/>
          </a:bodyPr>
          <a:lstStyle/>
          <a:p>
            <a:pPr lvl="0">
              <a:lnSpc>
                <a:spcPct val="150000"/>
              </a:lnSpc>
            </a:pPr>
            <a:r>
              <a:rPr lang="cs-CZ" sz="2000" dirty="0"/>
              <a:t>Mezi úrodnými (pole</a:t>
            </a:r>
            <a:r>
              <a:rPr lang="cs-CZ" sz="2000" dirty="0" smtClean="0"/>
              <a:t>)</a:t>
            </a:r>
            <a:endParaRPr lang="cs-CZ" sz="2000" dirty="0"/>
          </a:p>
          <a:p>
            <a:pPr lvl="0">
              <a:lnSpc>
                <a:spcPct val="150000"/>
              </a:lnSpc>
            </a:pPr>
            <a:r>
              <a:rPr lang="cs-CZ" sz="2000" dirty="0"/>
              <a:t>V (televize)</a:t>
            </a:r>
          </a:p>
          <a:p>
            <a:pPr lvl="0">
              <a:lnSpc>
                <a:spcPct val="150000"/>
              </a:lnSpc>
            </a:pPr>
            <a:r>
              <a:rPr lang="cs-CZ" sz="2000" dirty="0"/>
              <a:t>Jedeme do (Ostrava) </a:t>
            </a:r>
          </a:p>
          <a:p>
            <a:pPr lvl="0">
              <a:lnSpc>
                <a:spcPct val="150000"/>
              </a:lnSpc>
            </a:pPr>
            <a:r>
              <a:rPr lang="cs-CZ" sz="2000" dirty="0"/>
              <a:t>V suchých (větev) </a:t>
            </a:r>
          </a:p>
          <a:p>
            <a:pPr lvl="0">
              <a:lnSpc>
                <a:spcPct val="150000"/>
              </a:lnSpc>
            </a:pPr>
            <a:r>
              <a:rPr lang="cs-CZ" sz="2000" dirty="0"/>
              <a:t>S dobrými (jídlo)      </a:t>
            </a:r>
          </a:p>
          <a:p>
            <a:pPr lvl="0">
              <a:lnSpc>
                <a:spcPct val="150000"/>
              </a:lnSpc>
            </a:pPr>
            <a:r>
              <a:rPr lang="cs-CZ" sz="2000" dirty="0"/>
              <a:t>Zrnka (káva)</a:t>
            </a:r>
          </a:p>
          <a:p>
            <a:pPr lvl="0">
              <a:lnSpc>
                <a:spcPct val="150000"/>
              </a:lnSpc>
            </a:pPr>
            <a:r>
              <a:rPr lang="cs-CZ" sz="2000" dirty="0"/>
              <a:t>Dlouhé (řasa)</a:t>
            </a:r>
          </a:p>
          <a:p>
            <a:pPr lvl="0">
              <a:lnSpc>
                <a:spcPct val="150000"/>
              </a:lnSpc>
            </a:pPr>
            <a:r>
              <a:rPr lang="cs-CZ" sz="2000" dirty="0"/>
              <a:t>Pod (chodidlo</a:t>
            </a:r>
            <a:r>
              <a:rPr lang="cs-CZ" sz="2000" dirty="0" smtClean="0"/>
              <a:t>)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815122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b="1" dirty="0">
                <a:solidFill>
                  <a:srgbClr val="FF0000"/>
                </a:solidFill>
              </a:rPr>
              <a:t>Napište správné tvary podstatných jmen (do závorky napiš vzor)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numCol="1">
            <a:noAutofit/>
          </a:bodyPr>
          <a:lstStyle/>
          <a:p>
            <a:pPr lvl="0">
              <a:lnSpc>
                <a:spcPct val="150000"/>
              </a:lnSpc>
            </a:pPr>
            <a:r>
              <a:rPr lang="cs-CZ" sz="2000" dirty="0" smtClean="0"/>
              <a:t>Mnohá </a:t>
            </a:r>
            <a:r>
              <a:rPr lang="cs-CZ" sz="2000" dirty="0" err="1"/>
              <a:t>vítězstv</a:t>
            </a:r>
            <a:r>
              <a:rPr lang="cs-CZ" sz="2000" dirty="0"/>
              <a:t>-</a:t>
            </a:r>
          </a:p>
          <a:p>
            <a:pPr lvl="0">
              <a:lnSpc>
                <a:spcPct val="150000"/>
              </a:lnSpc>
            </a:pPr>
            <a:r>
              <a:rPr lang="cs-CZ" sz="2000" dirty="0"/>
              <a:t>Cestování (letadlo)</a:t>
            </a:r>
          </a:p>
          <a:p>
            <a:pPr lvl="0">
              <a:lnSpc>
                <a:spcPct val="150000"/>
              </a:lnSpc>
            </a:pPr>
            <a:r>
              <a:rPr lang="cs-CZ" sz="2000" dirty="0"/>
              <a:t>V (košile)</a:t>
            </a:r>
          </a:p>
          <a:p>
            <a:pPr lvl="0">
              <a:lnSpc>
                <a:spcPct val="150000"/>
              </a:lnSpc>
            </a:pPr>
            <a:r>
              <a:rPr lang="cs-CZ" sz="2000" dirty="0"/>
              <a:t>V daleké (</a:t>
            </a:r>
            <a:r>
              <a:rPr lang="cs-CZ" sz="2000" dirty="0" smtClean="0"/>
              <a:t>země) </a:t>
            </a:r>
            <a:endParaRPr lang="cs-CZ" sz="2000" dirty="0"/>
          </a:p>
          <a:p>
            <a:pPr lvl="0">
              <a:lnSpc>
                <a:spcPct val="150000"/>
              </a:lnSpc>
            </a:pPr>
            <a:r>
              <a:rPr lang="cs-CZ" sz="2000" dirty="0"/>
              <a:t>se (slepice)</a:t>
            </a:r>
          </a:p>
          <a:p>
            <a:pPr lvl="0">
              <a:lnSpc>
                <a:spcPct val="150000"/>
              </a:lnSpc>
            </a:pPr>
            <a:r>
              <a:rPr lang="cs-CZ" sz="2000" dirty="0"/>
              <a:t>pod (tělo)</a:t>
            </a:r>
          </a:p>
          <a:p>
            <a:pPr lvl="0">
              <a:lnSpc>
                <a:spcPct val="150000"/>
              </a:lnSpc>
            </a:pPr>
            <a:r>
              <a:rPr lang="cs-CZ" sz="2000" dirty="0"/>
              <a:t>ve </a:t>
            </a:r>
            <a:r>
              <a:rPr lang="cs-CZ" sz="2000" dirty="0" err="1"/>
              <a:t>Vrchlab</a:t>
            </a:r>
            <a:r>
              <a:rPr lang="cs-CZ" sz="2000" dirty="0"/>
              <a:t>-</a:t>
            </a:r>
          </a:p>
          <a:p>
            <a:pPr lvl="0">
              <a:lnSpc>
                <a:spcPct val="150000"/>
              </a:lnSpc>
            </a:pPr>
            <a:r>
              <a:rPr lang="cs-CZ" sz="2000" dirty="0"/>
              <a:t>na zdrav-</a:t>
            </a:r>
          </a:p>
          <a:p>
            <a:pPr lvl="0">
              <a:lnSpc>
                <a:spcPct val="150000"/>
              </a:lnSpc>
            </a:pPr>
            <a:r>
              <a:rPr lang="cs-CZ" sz="2000" dirty="0"/>
              <a:t>po (Labe)</a:t>
            </a:r>
          </a:p>
        </p:txBody>
      </p:sp>
    </p:spTree>
    <p:extLst>
      <p:ext uri="{BB962C8B-B14F-4D97-AF65-F5344CB8AC3E}">
        <p14:creationId xmlns:p14="http://schemas.microsoft.com/office/powerpoint/2010/main" val="2292711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182</TotalTime>
  <Words>94</Words>
  <Application>Microsoft Office PowerPoint</Application>
  <PresentationFormat>Předvádění na obrazovce (4:3)</PresentationFormat>
  <Paragraphs>28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ANOTACE</vt:lpstr>
      <vt:lpstr>Napište správné tvary podstatných jmen (do závorky napiš vzor)</vt:lpstr>
      <vt:lpstr>Napište správné tvary podstatných jmen (do závorky napiš vzor)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Aleš Polívka</cp:lastModifiedBy>
  <cp:revision>29</cp:revision>
  <dcterms:created xsi:type="dcterms:W3CDTF">2011-06-20T10:40:08Z</dcterms:created>
  <dcterms:modified xsi:type="dcterms:W3CDTF">2012-03-15T18:52:35Z</dcterms:modified>
</cp:coreProperties>
</file>