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8" autoAdjust="0"/>
    <p:restoredTop sz="95737" autoAdjust="0"/>
  </p:normalViewPr>
  <p:slideViewPr>
    <p:cSldViewPr>
      <p:cViewPr varScale="1">
        <p:scale>
          <a:sx n="74" d="100"/>
          <a:sy n="74" d="100"/>
        </p:scale>
        <p:origin x="-126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E6B181-4DAE-4520-A088-47D9CE5209E4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0233EC-EE51-40BD-9818-6AFF71344F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661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0233EC-EE51-40BD-9818-6AFF71344FE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4152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0233EC-EE51-40BD-9818-6AFF71344FE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800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0233EC-EE51-40BD-9818-6AFF71344FE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660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gif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 IX.</a:t>
            </a:r>
          </a:p>
          <a:p>
            <a:r>
              <a:rPr lang="cs-CZ" dirty="0" smtClean="0"/>
              <a:t>TÉMA: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endParaRPr lang="cs-CZ" dirty="0" smtClean="0"/>
          </a:p>
          <a:p>
            <a:r>
              <a:rPr lang="cs-CZ" dirty="0" smtClean="0"/>
              <a:t>AUTOR: Mgr. Hana Stavinohová</a:t>
            </a:r>
          </a:p>
          <a:p>
            <a:r>
              <a:rPr lang="cs-CZ" dirty="0" smtClean="0"/>
              <a:t>DATUM VYTVOŘENÍ: 22. 9.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VY_32_INOVACE_45 _HS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4784319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484784"/>
            <a:ext cx="7992888" cy="4626848"/>
          </a:xfrm>
        </p:spPr>
        <p:txBody>
          <a:bodyPr/>
          <a:lstStyle/>
          <a:p>
            <a:r>
              <a:rPr lang="cs-CZ" dirty="0" smtClean="0"/>
              <a:t>Prezentace vytvořena jako doplněk k učivu 9. ročníku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r>
              <a:rPr lang="cs-CZ" dirty="0" smtClean="0"/>
              <a:t> tense. </a:t>
            </a:r>
          </a:p>
          <a:p>
            <a:r>
              <a:rPr lang="cs-CZ" dirty="0" smtClean="0"/>
              <a:t>Žáci mají za úkol tvořit odpovědi na danou otázku „</a:t>
            </a:r>
            <a:r>
              <a:rPr lang="cs-CZ" dirty="0" err="1" smtClean="0"/>
              <a:t>What</a:t>
            </a:r>
            <a:r>
              <a:rPr lang="cs-CZ" dirty="0" smtClean="0"/>
              <a:t> has Kate done? </a:t>
            </a:r>
            <a:r>
              <a:rPr lang="cs-CZ" dirty="0" err="1"/>
              <a:t>o</a:t>
            </a:r>
            <a:r>
              <a:rPr lang="cs-CZ" dirty="0" err="1" smtClean="0"/>
              <a:t>r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Tom and </a:t>
            </a:r>
            <a:r>
              <a:rPr lang="cs-CZ" dirty="0" err="1" smtClean="0"/>
              <a:t>Luc</a:t>
            </a:r>
            <a:r>
              <a:rPr lang="cs-CZ" dirty="0" smtClean="0"/>
              <a:t> done?“ Tvoří kladné nebo záporné věty podle daných symbolů – „</a:t>
            </a:r>
            <a:r>
              <a:rPr lang="en-US" dirty="0" smtClean="0"/>
              <a:t>Kate </a:t>
            </a:r>
            <a:r>
              <a:rPr lang="cs-CZ" dirty="0" smtClean="0"/>
              <a:t>has </a:t>
            </a:r>
            <a:r>
              <a:rPr lang="en-US" dirty="0" smtClean="0"/>
              <a:t>watered the plants. </a:t>
            </a:r>
            <a:r>
              <a:rPr lang="cs-CZ" dirty="0" smtClean="0"/>
              <a:t>Tom and </a:t>
            </a:r>
            <a:r>
              <a:rPr lang="cs-CZ" dirty="0" err="1" smtClean="0"/>
              <a:t>Luc</a:t>
            </a:r>
            <a:r>
              <a:rPr lang="cs-CZ" dirty="0" smtClean="0"/>
              <a:t> </a:t>
            </a:r>
            <a:r>
              <a:rPr lang="cs-CZ" dirty="0" err="1" smtClean="0"/>
              <a:t>haven‘t</a:t>
            </a:r>
            <a:r>
              <a:rPr lang="cs-CZ" dirty="0" smtClean="0"/>
              <a:t> </a:t>
            </a:r>
            <a:r>
              <a:rPr lang="cs-CZ" dirty="0" err="1" smtClean="0"/>
              <a:t>watered</a:t>
            </a:r>
            <a:r>
              <a:rPr lang="en-US" dirty="0" smtClean="0"/>
              <a:t> the plants.”</a:t>
            </a:r>
            <a:endParaRPr lang="cs-CZ" dirty="0" smtClean="0"/>
          </a:p>
          <a:p>
            <a:r>
              <a:rPr lang="cs-CZ" b="1" u="sng" dirty="0" smtClean="0"/>
              <a:t>Pilotáž:</a:t>
            </a:r>
            <a:r>
              <a:rPr lang="cs-CZ" dirty="0" smtClean="0"/>
              <a:t> Práce byla pilotována v 9. A. Žáci si ověřili svoji znalost předpřítomného času, pravidelných a nepravidelných sloves a schopnost vytvořit větu. Cvičení doporučuji dělat společně pod vedením učitele.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6958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640960" cy="1512168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done?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051075061"/>
              </p:ext>
            </p:extLst>
          </p:nvPr>
        </p:nvGraphicFramePr>
        <p:xfrm>
          <a:off x="611560" y="1916832"/>
          <a:ext cx="6624736" cy="345473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608274"/>
                <a:gridCol w="1008350"/>
                <a:gridCol w="1008112"/>
              </a:tblGrid>
              <a:tr h="442319"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 smtClean="0">
                          <a:effectLst/>
                        </a:rPr>
                        <a:t> Kate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 smtClean="0">
                          <a:effectLst/>
                        </a:rPr>
                        <a:t> </a:t>
                      </a:r>
                      <a:r>
                        <a:rPr lang="cs-CZ" sz="2000" u="none" strike="noStrike" dirty="0" smtClean="0">
                          <a:effectLst/>
                        </a:rPr>
                        <a:t>Tom</a:t>
                      </a:r>
                      <a:r>
                        <a:rPr lang="cs-CZ" sz="2900" u="none" strike="noStrike" baseline="0" dirty="0" smtClean="0">
                          <a:effectLst/>
                        </a:rPr>
                        <a:t> </a:t>
                      </a:r>
                      <a:r>
                        <a:rPr lang="cs-CZ" sz="2000" u="none" strike="noStrike" baseline="0" dirty="0" smtClean="0">
                          <a:effectLst/>
                        </a:rPr>
                        <a:t>and </a:t>
                      </a:r>
                      <a:r>
                        <a:rPr lang="cs-CZ" sz="2000" u="none" strike="noStrike" baseline="0" dirty="0" err="1" smtClean="0">
                          <a:effectLst/>
                        </a:rPr>
                        <a:t>Luc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319"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cs-CZ" sz="2900" b="0" i="0" u="none" strike="noStrike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water</a:t>
                      </a:r>
                      <a:r>
                        <a:rPr lang="cs-CZ" sz="2900" b="0" i="0" u="none" strike="noStrike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cs-CZ" sz="2900" b="0" i="0" u="none" strike="noStrike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the</a:t>
                      </a:r>
                      <a:r>
                        <a:rPr lang="cs-CZ" sz="2900" b="0" i="0" u="none" strike="noStrike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cs-CZ" sz="2900" b="0" i="0" u="none" strike="noStrike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plants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r>
                        <a:rPr lang="cs-CZ" sz="2900" u="none" strike="noStrike" dirty="0" smtClean="0">
                          <a:effectLst/>
                        </a:rPr>
                        <a:t>x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319"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 smtClean="0">
                          <a:effectLst/>
                        </a:rPr>
                        <a:t> make </a:t>
                      </a:r>
                      <a:r>
                        <a:rPr lang="cs-CZ" sz="2900" u="none" strike="noStrike" dirty="0" err="1">
                          <a:effectLst/>
                        </a:rPr>
                        <a:t>dinners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319"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 smtClean="0">
                          <a:effectLst/>
                        </a:rPr>
                        <a:t> do </a:t>
                      </a:r>
                      <a:r>
                        <a:rPr lang="cs-CZ" sz="2900" u="none" strike="noStrike" dirty="0" err="1">
                          <a:effectLst/>
                        </a:rPr>
                        <a:t>the</a:t>
                      </a:r>
                      <a:r>
                        <a:rPr lang="cs-CZ" sz="2900" u="none" strike="noStrike" dirty="0">
                          <a:effectLst/>
                        </a:rPr>
                        <a:t> </a:t>
                      </a:r>
                      <a:r>
                        <a:rPr lang="cs-CZ" sz="2900" u="none" strike="noStrike" dirty="0" err="1">
                          <a:effectLst/>
                        </a:rPr>
                        <a:t>ironing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319"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 smtClean="0">
                          <a:effectLst/>
                        </a:rPr>
                        <a:t> make</a:t>
                      </a:r>
                      <a:r>
                        <a:rPr lang="cs-CZ" sz="2900" u="none" strike="noStrike" baseline="0" dirty="0" smtClean="0">
                          <a:effectLst/>
                        </a:rPr>
                        <a:t> </a:t>
                      </a:r>
                      <a:r>
                        <a:rPr lang="cs-CZ" sz="2900" u="none" strike="noStrike" baseline="0" dirty="0" err="1" smtClean="0">
                          <a:effectLst/>
                        </a:rPr>
                        <a:t>the</a:t>
                      </a:r>
                      <a:r>
                        <a:rPr lang="cs-CZ" sz="2900" u="none" strike="noStrike" baseline="0" dirty="0" smtClean="0">
                          <a:effectLst/>
                        </a:rPr>
                        <a:t> </a:t>
                      </a:r>
                      <a:r>
                        <a:rPr lang="cs-CZ" sz="2900" u="none" strike="noStrike" baseline="0" dirty="0" err="1" smtClean="0">
                          <a:effectLst/>
                        </a:rPr>
                        <a:t>beds</a:t>
                      </a:r>
                      <a:endParaRPr lang="en-US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r>
                        <a:rPr lang="cs-CZ" sz="2900" u="none" strike="noStrike" dirty="0" smtClean="0">
                          <a:effectLst/>
                        </a:rPr>
                        <a:t>x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2887"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 smtClean="0">
                          <a:effectLst/>
                        </a:rPr>
                        <a:t> </a:t>
                      </a:r>
                      <a:r>
                        <a:rPr lang="cs-CZ" sz="2900" u="none" strike="noStrike" dirty="0" err="1" smtClean="0">
                          <a:effectLst/>
                        </a:rPr>
                        <a:t>wash</a:t>
                      </a:r>
                      <a:r>
                        <a:rPr lang="cs-CZ" sz="2900" u="none" strike="noStrike" dirty="0" smtClean="0">
                          <a:effectLst/>
                        </a:rPr>
                        <a:t> </a:t>
                      </a:r>
                      <a:r>
                        <a:rPr lang="cs-CZ" sz="2900" u="none" strike="noStrike" dirty="0" err="1">
                          <a:effectLst/>
                        </a:rPr>
                        <a:t>the</a:t>
                      </a:r>
                      <a:r>
                        <a:rPr lang="cs-CZ" sz="2900" u="none" strike="noStrike" dirty="0">
                          <a:effectLst/>
                        </a:rPr>
                        <a:t> </a:t>
                      </a:r>
                      <a:r>
                        <a:rPr lang="cs-CZ" sz="2900" u="none" strike="noStrike" dirty="0" err="1">
                          <a:effectLst/>
                        </a:rPr>
                        <a:t>floor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319"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 smtClean="0">
                          <a:effectLst/>
                        </a:rPr>
                        <a:t> </a:t>
                      </a:r>
                      <a:r>
                        <a:rPr lang="cs-CZ" sz="2900" u="none" strike="noStrike" dirty="0" err="1" smtClean="0">
                          <a:effectLst/>
                        </a:rPr>
                        <a:t>take</a:t>
                      </a:r>
                      <a:r>
                        <a:rPr lang="cs-CZ" sz="2900" u="none" strike="noStrike" baseline="0" dirty="0" smtClean="0">
                          <a:effectLst/>
                        </a:rPr>
                        <a:t> </a:t>
                      </a:r>
                      <a:r>
                        <a:rPr lang="en-US" sz="2900" u="none" strike="noStrike" dirty="0" smtClean="0">
                          <a:effectLst/>
                        </a:rPr>
                        <a:t> </a:t>
                      </a:r>
                      <a:r>
                        <a:rPr lang="en-US" sz="2900" u="none" strike="noStrike" dirty="0">
                          <a:effectLst/>
                        </a:rPr>
                        <a:t>the rubbish </a:t>
                      </a:r>
                      <a:r>
                        <a:rPr lang="cs-CZ" sz="2900" u="none" strike="noStrike" dirty="0" err="1" smtClean="0">
                          <a:effectLst/>
                        </a:rPr>
                        <a:t>out</a:t>
                      </a:r>
                      <a:endParaRPr lang="en-US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r>
                        <a:rPr lang="cs-CZ" sz="2900" u="none" strike="noStrike" dirty="0" smtClean="0">
                          <a:effectLst/>
                        </a:rPr>
                        <a:t>x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900" u="none" strike="noStrike" dirty="0">
                          <a:effectLst/>
                        </a:rPr>
                        <a:t> </a:t>
                      </a:r>
                      <a:endParaRPr lang="cs-CZ" sz="2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548" marR="7548" marT="7548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348880"/>
            <a:ext cx="1556287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8680" y="4221088"/>
            <a:ext cx="1079550" cy="952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326168"/>
            <a:ext cx="1296144" cy="1233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517232"/>
            <a:ext cx="1224136" cy="1145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7050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0769004"/>
              </p:ext>
            </p:extLst>
          </p:nvPr>
        </p:nvGraphicFramePr>
        <p:xfrm>
          <a:off x="611561" y="1938106"/>
          <a:ext cx="6624736" cy="377731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483473"/>
                <a:gridCol w="1061143"/>
                <a:gridCol w="1080120"/>
              </a:tblGrid>
              <a:tr h="488763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 Kate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000" u="none" strike="noStrike" dirty="0" smtClean="0">
                          <a:effectLst/>
                        </a:rPr>
                        <a:t>Tom</a:t>
                      </a:r>
                      <a:r>
                        <a:rPr lang="cs-CZ" sz="2000" u="none" strike="noStrike" baseline="0" dirty="0" smtClean="0">
                          <a:effectLst/>
                        </a:rPr>
                        <a:t> and </a:t>
                      </a:r>
                      <a:r>
                        <a:rPr lang="cs-CZ" sz="2000" u="none" strike="noStrike" baseline="0" dirty="0" err="1" smtClean="0">
                          <a:effectLst/>
                        </a:rPr>
                        <a:t>Luc</a:t>
                      </a:r>
                      <a:r>
                        <a:rPr lang="cs-CZ" sz="2000" u="none" strike="noStrike" baseline="0" dirty="0" smtClean="0">
                          <a:effectLst/>
                        </a:rPr>
                        <a:t> 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34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 err="1" smtClean="0">
                          <a:effectLst/>
                        </a:rPr>
                        <a:t>wash</a:t>
                      </a:r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>
                          <a:effectLst/>
                        </a:rPr>
                        <a:t>up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  x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34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 err="1" smtClean="0">
                          <a:effectLst/>
                        </a:rPr>
                        <a:t>tidy</a:t>
                      </a:r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 err="1">
                          <a:effectLst/>
                        </a:rPr>
                        <a:t>the</a:t>
                      </a:r>
                      <a:r>
                        <a:rPr lang="cs-CZ" sz="2800" u="none" strike="noStrike" dirty="0">
                          <a:effectLst/>
                        </a:rPr>
                        <a:t> </a:t>
                      </a:r>
                      <a:r>
                        <a:rPr lang="cs-CZ" sz="2800" u="none" strike="noStrike" dirty="0" err="1" smtClean="0">
                          <a:effectLst/>
                        </a:rPr>
                        <a:t>living</a:t>
                      </a:r>
                      <a:r>
                        <a:rPr lang="cs-CZ" sz="2800" u="none" strike="noStrike" baseline="0" dirty="0" smtClean="0">
                          <a:effectLst/>
                        </a:rPr>
                        <a:t> </a:t>
                      </a:r>
                      <a:r>
                        <a:rPr lang="cs-CZ" sz="2800" u="none" strike="noStrike" baseline="0" dirty="0" err="1" smtClean="0">
                          <a:effectLst/>
                        </a:rPr>
                        <a:t>room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r>
                        <a:rPr lang="cs-CZ" sz="2800" u="none" strike="noStrike" dirty="0" smtClean="0">
                          <a:effectLst/>
                        </a:rPr>
                        <a:t>x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34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 err="1" smtClean="0">
                          <a:effectLst/>
                        </a:rPr>
                        <a:t>clean</a:t>
                      </a:r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 err="1">
                          <a:effectLst/>
                        </a:rPr>
                        <a:t>the</a:t>
                      </a:r>
                      <a:r>
                        <a:rPr lang="cs-CZ" sz="2800" u="none" strike="noStrike" dirty="0">
                          <a:effectLst/>
                        </a:rPr>
                        <a:t> </a:t>
                      </a:r>
                      <a:r>
                        <a:rPr lang="cs-CZ" sz="2800" u="none" strike="noStrike" dirty="0" err="1">
                          <a:effectLst/>
                        </a:rPr>
                        <a:t>windows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r>
                        <a:rPr lang="cs-CZ" sz="2800" u="none" strike="noStrike" dirty="0" smtClean="0">
                          <a:effectLst/>
                        </a:rPr>
                        <a:t>x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34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 set </a:t>
                      </a:r>
                      <a:r>
                        <a:rPr lang="cs-CZ" sz="2800" u="none" strike="noStrike" dirty="0" err="1">
                          <a:effectLst/>
                        </a:rPr>
                        <a:t>the</a:t>
                      </a:r>
                      <a:r>
                        <a:rPr lang="cs-CZ" sz="2800" u="none" strike="noStrike" dirty="0">
                          <a:effectLst/>
                        </a:rPr>
                        <a:t> table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34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 do </a:t>
                      </a:r>
                      <a:r>
                        <a:rPr lang="cs-CZ" sz="2800" u="none" strike="noStrike" dirty="0" err="1">
                          <a:effectLst/>
                        </a:rPr>
                        <a:t>the</a:t>
                      </a:r>
                      <a:r>
                        <a:rPr lang="cs-CZ" sz="2800" u="none" strike="noStrike" dirty="0">
                          <a:effectLst/>
                        </a:rPr>
                        <a:t> </a:t>
                      </a:r>
                      <a:r>
                        <a:rPr lang="cs-CZ" sz="2800" u="none" strike="noStrike" dirty="0" err="1">
                          <a:effectLst/>
                        </a:rPr>
                        <a:t>gardening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fontAlgn="b">
                        <a:buFont typeface="Wingdings" pitchFamily="2" charset="2"/>
                        <a:buNone/>
                      </a:pPr>
                      <a:r>
                        <a:rPr lang="cs-CZ" sz="2800" u="none" strike="noStrike" dirty="0" smtClean="0">
                          <a:effectLst/>
                        </a:rPr>
                        <a:t>x</a:t>
                      </a: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34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 err="1" smtClean="0">
                          <a:effectLst/>
                        </a:rPr>
                        <a:t>feed</a:t>
                      </a:r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 err="1">
                          <a:effectLst/>
                        </a:rPr>
                        <a:t>the</a:t>
                      </a:r>
                      <a:r>
                        <a:rPr lang="cs-CZ" sz="2800" u="none" strike="noStrike" dirty="0">
                          <a:effectLst/>
                        </a:rPr>
                        <a:t>  dog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341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 err="1" smtClean="0">
                          <a:effectLst/>
                        </a:rPr>
                        <a:t>walk</a:t>
                      </a:r>
                      <a:r>
                        <a:rPr lang="cs-CZ" sz="2800" u="none" strike="noStrike" dirty="0" smtClean="0">
                          <a:effectLst/>
                        </a:rPr>
                        <a:t> </a:t>
                      </a:r>
                      <a:r>
                        <a:rPr lang="cs-CZ" sz="2800" u="none" strike="noStrike" dirty="0" err="1">
                          <a:effectLst/>
                        </a:rPr>
                        <a:t>the</a:t>
                      </a:r>
                      <a:r>
                        <a:rPr lang="cs-CZ" sz="2800" u="none" strike="noStrike" dirty="0">
                          <a:effectLst/>
                        </a:rPr>
                        <a:t> dog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indent="-457200" algn="l" fontAlgn="b">
                        <a:buFont typeface="Wingdings" pitchFamily="2" charset="2"/>
                        <a:buChar char="ü"/>
                      </a:pPr>
                      <a:r>
                        <a:rPr lang="cs-CZ" sz="2800" u="none" strike="noStrike" dirty="0">
                          <a:effectLst/>
                        </a:rPr>
                        <a:t> 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4" marR="7344" marT="7344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539552" y="260648"/>
            <a:ext cx="7488831" cy="76944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4400" dirty="0" err="1"/>
              <a:t>What</a:t>
            </a:r>
            <a:r>
              <a:rPr lang="cs-CZ" sz="4400" dirty="0"/>
              <a:t> </a:t>
            </a:r>
            <a:r>
              <a:rPr lang="cs-CZ" sz="4400" dirty="0" err="1" smtClean="0"/>
              <a:t>have</a:t>
            </a:r>
            <a:r>
              <a:rPr lang="cs-CZ" sz="4400" dirty="0" smtClean="0"/>
              <a:t> </a:t>
            </a:r>
            <a:r>
              <a:rPr lang="cs-CZ" sz="4400" dirty="0" err="1" smtClean="0"/>
              <a:t>they</a:t>
            </a:r>
            <a:r>
              <a:rPr lang="cs-CZ" sz="4400" dirty="0" smtClean="0"/>
              <a:t> done?</a:t>
            </a:r>
            <a:endParaRPr lang="cs-CZ" sz="4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482664"/>
            <a:ext cx="1538817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0977" y="4799165"/>
            <a:ext cx="1440160" cy="948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1668" y="3356992"/>
            <a:ext cx="1080119" cy="10801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7" y="5886655"/>
            <a:ext cx="1082326" cy="944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385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51520" y="548680"/>
            <a:ext cx="8784976" cy="1793167"/>
          </a:xfrm>
        </p:spPr>
        <p:txBody>
          <a:bodyPr/>
          <a:lstStyle/>
          <a:p>
            <a:r>
              <a:rPr lang="cs-CZ" sz="4000" u="sng" dirty="0" smtClean="0"/>
              <a:t>Zdroje: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>
                <a:effectLst/>
              </a:rPr>
              <a:t>Fotografie a kliparty: </a:t>
            </a:r>
            <a:r>
              <a:rPr lang="cs-CZ" sz="4000" u="sng" dirty="0">
                <a:effectLst/>
                <a:hlinkClick r:id="rId2"/>
              </a:rPr>
              <a:t>http://www.office.microsoft.com</a:t>
            </a:r>
            <a:endParaRPr lang="cs-CZ" sz="40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249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116</TotalTime>
  <Words>239</Words>
  <Application>Microsoft Office PowerPoint</Application>
  <PresentationFormat>Předvádění na obrazovce (4:3)</PresentationFormat>
  <Paragraphs>73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ANOTACE             </vt:lpstr>
      <vt:lpstr>What have they done?</vt:lpstr>
      <vt:lpstr>Prezentace aplikace PowerPoint</vt:lpstr>
      <vt:lpstr>Zdroje: Fotografie a kliparty: http://www.office.microsoft.com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EU12</dc:creator>
  <cp:lastModifiedBy>EU12</cp:lastModifiedBy>
  <cp:revision>24</cp:revision>
  <dcterms:created xsi:type="dcterms:W3CDTF">2011-10-14T09:00:52Z</dcterms:created>
  <dcterms:modified xsi:type="dcterms:W3CDTF">2013-05-28T20:16:14Z</dcterms:modified>
</cp:coreProperties>
</file>