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4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listopad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synonyma, antonyma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listopad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synonyma, antonyma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1778109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hledání slov stejného a opačného významu, rozvoj slovní zásoby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Napiš slova opačného významu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Autofit/>
          </a:bodyPr>
          <a:lstStyle/>
          <a:p>
            <a:r>
              <a:rPr lang="cs-CZ" sz="2800" dirty="0" smtClean="0"/>
              <a:t>světlo –</a:t>
            </a:r>
          </a:p>
          <a:p>
            <a:r>
              <a:rPr lang="cs-CZ" sz="2800" dirty="0" smtClean="0"/>
              <a:t>mnoho –</a:t>
            </a:r>
            <a:endParaRPr lang="cs-CZ" sz="2800" dirty="0"/>
          </a:p>
          <a:p>
            <a:r>
              <a:rPr lang="cs-CZ" sz="2800" dirty="0" smtClean="0"/>
              <a:t>čistý </a:t>
            </a:r>
            <a:r>
              <a:rPr lang="cs-CZ" sz="2800" dirty="0"/>
              <a:t>–</a:t>
            </a:r>
            <a:endParaRPr lang="cs-CZ" sz="2800" dirty="0" smtClean="0"/>
          </a:p>
          <a:p>
            <a:r>
              <a:rPr lang="cs-CZ" sz="2800" dirty="0"/>
              <a:t>r</a:t>
            </a:r>
            <a:r>
              <a:rPr lang="cs-CZ" sz="2800" dirty="0" smtClean="0"/>
              <a:t>áno –</a:t>
            </a:r>
          </a:p>
          <a:p>
            <a:r>
              <a:rPr lang="cs-CZ" sz="2800" dirty="0" smtClean="0"/>
              <a:t>teplo –</a:t>
            </a:r>
          </a:p>
          <a:p>
            <a:r>
              <a:rPr lang="cs-CZ" sz="2800" dirty="0" smtClean="0"/>
              <a:t>velký </a:t>
            </a:r>
            <a:r>
              <a:rPr lang="cs-CZ" sz="2800" dirty="0"/>
              <a:t>–</a:t>
            </a:r>
            <a:endParaRPr lang="cs-CZ" sz="2800" dirty="0" smtClean="0"/>
          </a:p>
          <a:p>
            <a:r>
              <a:rPr lang="cs-CZ" sz="2800" dirty="0" smtClean="0"/>
              <a:t>silný –</a:t>
            </a:r>
          </a:p>
          <a:p>
            <a:r>
              <a:rPr lang="cs-CZ" sz="2800" dirty="0" smtClean="0"/>
              <a:t>bílý </a:t>
            </a:r>
            <a:r>
              <a:rPr lang="cs-CZ" sz="2800" dirty="0"/>
              <a:t>–</a:t>
            </a:r>
            <a:endParaRPr lang="cs-CZ" sz="2800" dirty="0" smtClean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292711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Napiš slova stejného významu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Autofit/>
          </a:bodyPr>
          <a:lstStyle/>
          <a:p>
            <a:r>
              <a:rPr lang="cs-CZ" sz="2800" dirty="0" smtClean="0"/>
              <a:t>přítel –</a:t>
            </a:r>
          </a:p>
          <a:p>
            <a:r>
              <a:rPr lang="cs-CZ" sz="2800" dirty="0" smtClean="0"/>
              <a:t>hovořit –</a:t>
            </a:r>
            <a:endParaRPr lang="cs-CZ" sz="2800" dirty="0"/>
          </a:p>
          <a:p>
            <a:r>
              <a:rPr lang="cs-CZ" sz="2800" dirty="0" smtClean="0"/>
              <a:t>pěkně </a:t>
            </a:r>
            <a:r>
              <a:rPr lang="cs-CZ" sz="2800" dirty="0"/>
              <a:t>–</a:t>
            </a:r>
            <a:endParaRPr lang="cs-CZ" sz="2800" dirty="0" smtClean="0"/>
          </a:p>
          <a:p>
            <a:r>
              <a:rPr lang="cs-CZ" sz="2800" dirty="0" smtClean="0"/>
              <a:t>zahynul –</a:t>
            </a:r>
          </a:p>
          <a:p>
            <a:r>
              <a:rPr lang="cs-CZ" sz="2800" dirty="0" smtClean="0"/>
              <a:t>lehce –</a:t>
            </a:r>
          </a:p>
          <a:p>
            <a:r>
              <a:rPr lang="cs-CZ" sz="2800" dirty="0" smtClean="0"/>
              <a:t>hbitě </a:t>
            </a:r>
            <a:r>
              <a:rPr lang="cs-CZ" sz="2800" dirty="0"/>
              <a:t>–</a:t>
            </a:r>
            <a:endParaRPr lang="cs-CZ" sz="2800" dirty="0" smtClean="0"/>
          </a:p>
          <a:p>
            <a:r>
              <a:rPr lang="cs-CZ" sz="2800" dirty="0" smtClean="0"/>
              <a:t>pilný –</a:t>
            </a:r>
          </a:p>
          <a:p>
            <a:r>
              <a:rPr lang="cs-CZ" sz="2800" dirty="0" smtClean="0"/>
              <a:t>vychytralý </a:t>
            </a:r>
            <a:r>
              <a:rPr lang="cs-CZ" sz="2800" dirty="0"/>
              <a:t>–</a:t>
            </a:r>
            <a:endParaRPr lang="cs-CZ" sz="2800" dirty="0" smtClean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27818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</TotalTime>
  <Words>101</Words>
  <Application>Microsoft Office PowerPoint</Application>
  <PresentationFormat>Předvádění na obrazovce (4:3)</PresentationFormat>
  <Paragraphs>27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Napiš slova opačného významu</vt:lpstr>
      <vt:lpstr>Napiš slova stejného významu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47</cp:revision>
  <dcterms:created xsi:type="dcterms:W3CDTF">2011-06-20T10:40:08Z</dcterms:created>
  <dcterms:modified xsi:type="dcterms:W3CDTF">2012-03-15T18:53:31Z</dcterms:modified>
</cp:coreProperties>
</file>