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966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902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984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58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48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171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367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242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835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446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12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460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 VII.</a:t>
            </a:r>
          </a:p>
          <a:p>
            <a:r>
              <a:rPr lang="cs-CZ" dirty="0" smtClean="0"/>
              <a:t>TÉMA: </a:t>
            </a:r>
            <a:r>
              <a:rPr lang="cs-CZ" dirty="0" err="1" smtClean="0"/>
              <a:t>Pronouns</a:t>
            </a:r>
            <a:endParaRPr lang="cs-CZ" dirty="0" smtClean="0"/>
          </a:p>
          <a:p>
            <a:r>
              <a:rPr lang="cs-CZ" dirty="0" smtClean="0"/>
              <a:t>AUTOR: Mgr. Hana Stavinohová</a:t>
            </a:r>
          </a:p>
          <a:p>
            <a:r>
              <a:rPr lang="cs-CZ" dirty="0" smtClean="0"/>
              <a:t>DATUM VYTVOŘENÍ: 20. 3. 2013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VY_32_INOVACE_55_HS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64096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856984" cy="5328592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cs-CZ" sz="5100" dirty="0"/>
              <a:t>Tento materiál byl vytvořen jako doplněk učiva </a:t>
            </a:r>
            <a:r>
              <a:rPr lang="cs-CZ" sz="5100" dirty="0" smtClean="0"/>
              <a:t>7.ročníku - zájmena osobní, předmětová </a:t>
            </a:r>
            <a:r>
              <a:rPr lang="cs-CZ" sz="5100" dirty="0"/>
              <a:t>a </a:t>
            </a:r>
            <a:r>
              <a:rPr lang="cs-CZ" sz="5100" dirty="0" smtClean="0"/>
              <a:t>přivlastňovací.</a:t>
            </a:r>
            <a:endParaRPr lang="cs-CZ" sz="5100" u="sng" dirty="0" smtClean="0"/>
          </a:p>
          <a:p>
            <a:r>
              <a:rPr lang="cs-CZ" sz="5100" u="sng" dirty="0" smtClean="0"/>
              <a:t>Pilotáž:</a:t>
            </a:r>
            <a:r>
              <a:rPr lang="cs-CZ" sz="5100" dirty="0" smtClean="0"/>
              <a:t> Tento </a:t>
            </a:r>
            <a:r>
              <a:rPr lang="cs-CZ" sz="5100" dirty="0"/>
              <a:t>materiál byl pilotován ve třídě </a:t>
            </a:r>
            <a:r>
              <a:rPr lang="cs-CZ" sz="5100" dirty="0" smtClean="0"/>
              <a:t>7. D.  </a:t>
            </a:r>
            <a:r>
              <a:rPr lang="cs-CZ" sz="5100" dirty="0"/>
              <a:t>Velmi dobře slouží k rychlému připomenutí staršího učiva a k procvičení učiva nového. Žáci si </a:t>
            </a:r>
            <a:r>
              <a:rPr lang="cs-CZ" sz="5100" dirty="0" smtClean="0"/>
              <a:t>ověřili </a:t>
            </a:r>
            <a:r>
              <a:rPr lang="cs-CZ" sz="5100" dirty="0"/>
              <a:t>znalosti zájmen v přehledné tabulce</a:t>
            </a:r>
            <a:r>
              <a:rPr lang="cs-CZ" sz="5100" dirty="0" smtClean="0"/>
              <a:t>, sami pak doplňovali do vět správný tvar zájmen. Nakonec </a:t>
            </a:r>
            <a:r>
              <a:rPr lang="cs-CZ" sz="5100" dirty="0" err="1" smtClean="0"/>
              <a:t>následovla</a:t>
            </a:r>
            <a:r>
              <a:rPr lang="cs-CZ" sz="5100" dirty="0" smtClean="0"/>
              <a:t> společná kontrola.</a:t>
            </a:r>
            <a:endParaRPr lang="cs-CZ" sz="5100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787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/>
              <a:t>Pronouns</a:t>
            </a:r>
            <a:endParaRPr lang="cs-CZ" b="1" u="sng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5893885"/>
              </p:ext>
            </p:extLst>
          </p:nvPr>
        </p:nvGraphicFramePr>
        <p:xfrm>
          <a:off x="395536" y="1412776"/>
          <a:ext cx="8640960" cy="4919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20"/>
                <a:gridCol w="2880320"/>
                <a:gridCol w="2880320"/>
              </a:tblGrid>
              <a:tr h="674544"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Aharoni" pitchFamily="2" charset="-79"/>
                          <a:ea typeface="Cambria Math" pitchFamily="18" charset="0"/>
                          <a:cs typeface="Aharoni" pitchFamily="2" charset="-79"/>
                        </a:rPr>
                        <a:t>SUBJECT PRONOUNS</a:t>
                      </a:r>
                      <a:endParaRPr lang="cs-CZ" sz="2400" dirty="0">
                        <a:effectLst/>
                        <a:latin typeface="Aharoni" pitchFamily="2" charset="-79"/>
                        <a:ea typeface="Cambria Math" pitchFamily="18" charset="0"/>
                        <a:cs typeface="Aharoni" pitchFamily="2" charset="-79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OBJECT PRONOUNS</a:t>
                      </a:r>
                      <a:endParaRPr lang="cs-CZ" sz="2400" dirty="0">
                        <a:effectLst/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Aharoni" pitchFamily="2" charset="-79"/>
                          <a:ea typeface="Calibri"/>
                          <a:cs typeface="Aharoni" pitchFamily="2" charset="-79"/>
                        </a:rPr>
                        <a:t>POSSESSIVE PRONOUNS</a:t>
                      </a:r>
                      <a:endParaRPr lang="cs-CZ" sz="2400" dirty="0">
                        <a:effectLst/>
                        <a:latin typeface="Aharoni" pitchFamily="2" charset="-79"/>
                        <a:ea typeface="Calibri"/>
                        <a:cs typeface="Aharoni" pitchFamily="2" charset="-79"/>
                      </a:endParaRPr>
                    </a:p>
                  </a:txBody>
                  <a:tcPr marL="68580" marR="68580" marT="0" marB="0"/>
                </a:tc>
              </a:tr>
              <a:tr h="509748"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I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err="1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me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my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09748"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err="1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you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err="1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you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err="1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your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09748"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he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err="1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him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his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09748"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she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her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her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09748"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it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err="1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it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err="1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its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09748"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we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err="1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us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err="1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our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09748"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you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err="1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you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err="1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your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09748"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err="1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they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err="1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them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err="1">
                          <a:effectLst/>
                          <a:latin typeface="Comic Sans MS"/>
                          <a:ea typeface="Calibri"/>
                          <a:cs typeface="Times New Roman"/>
                        </a:rPr>
                        <a:t>their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1780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cs-CZ" u="sng" dirty="0" err="1" smtClean="0"/>
              <a:t>Put</a:t>
            </a:r>
            <a:r>
              <a:rPr lang="cs-CZ" u="sng" dirty="0" smtClean="0"/>
              <a:t> in </a:t>
            </a:r>
            <a:r>
              <a:rPr lang="cs-CZ" u="sng" dirty="0" err="1" smtClean="0"/>
              <a:t>the</a:t>
            </a:r>
            <a:r>
              <a:rPr lang="cs-CZ" u="sng" dirty="0" smtClean="0"/>
              <a:t> </a:t>
            </a:r>
            <a:r>
              <a:rPr lang="cs-CZ" u="sng" dirty="0" err="1" smtClean="0"/>
              <a:t>correct</a:t>
            </a:r>
            <a:r>
              <a:rPr lang="cs-CZ" u="sng" dirty="0" smtClean="0"/>
              <a:t> </a:t>
            </a:r>
            <a:r>
              <a:rPr lang="cs-CZ" u="sng" dirty="0" err="1" smtClean="0"/>
              <a:t>form</a:t>
            </a:r>
            <a:r>
              <a:rPr lang="cs-CZ" u="sng" dirty="0" smtClean="0"/>
              <a:t>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(he/</a:t>
            </a:r>
            <a:r>
              <a:rPr lang="cs-CZ" dirty="0" err="1" smtClean="0"/>
              <a:t>him</a:t>
            </a:r>
            <a:r>
              <a:rPr lang="cs-CZ" dirty="0" smtClean="0"/>
              <a:t>).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(</a:t>
            </a:r>
            <a:r>
              <a:rPr lang="cs-CZ" dirty="0" err="1" smtClean="0"/>
              <a:t>she</a:t>
            </a:r>
            <a:r>
              <a:rPr lang="cs-CZ" dirty="0" smtClean="0"/>
              <a:t>/her).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love (</a:t>
            </a:r>
            <a:r>
              <a:rPr lang="cs-CZ" dirty="0" err="1" smtClean="0"/>
              <a:t>they</a:t>
            </a:r>
            <a:r>
              <a:rPr lang="cs-CZ" dirty="0" smtClean="0"/>
              <a:t>/</a:t>
            </a:r>
            <a:r>
              <a:rPr lang="cs-CZ" dirty="0" err="1" smtClean="0"/>
              <a:t>them</a:t>
            </a:r>
            <a:r>
              <a:rPr lang="cs-CZ" dirty="0" smtClean="0"/>
              <a:t>)?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don‘t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(I/</a:t>
            </a:r>
            <a:r>
              <a:rPr lang="cs-CZ" dirty="0" err="1" smtClean="0"/>
              <a:t>me</a:t>
            </a:r>
            <a:r>
              <a:rPr lang="cs-CZ" dirty="0" smtClean="0"/>
              <a:t>).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(</a:t>
            </a:r>
            <a:r>
              <a:rPr lang="cs-CZ" dirty="0" err="1" smtClean="0"/>
              <a:t>we</a:t>
            </a:r>
            <a:r>
              <a:rPr lang="cs-CZ" dirty="0" smtClean="0"/>
              <a:t>/</a:t>
            </a:r>
            <a:r>
              <a:rPr lang="cs-CZ" dirty="0" err="1" smtClean="0"/>
              <a:t>us</a:t>
            </a:r>
            <a:r>
              <a:rPr lang="cs-CZ" dirty="0" smtClean="0"/>
              <a:t>).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(I/</a:t>
            </a:r>
            <a:r>
              <a:rPr lang="cs-CZ" dirty="0" err="1" smtClean="0"/>
              <a:t>me</a:t>
            </a:r>
            <a:r>
              <a:rPr lang="cs-CZ" dirty="0" smtClean="0"/>
              <a:t>).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(he/</a:t>
            </a:r>
            <a:r>
              <a:rPr lang="cs-CZ" dirty="0" err="1" smtClean="0"/>
              <a:t>him</a:t>
            </a:r>
            <a:r>
              <a:rPr lang="cs-CZ" dirty="0" smtClean="0"/>
              <a:t>).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I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(</a:t>
            </a:r>
            <a:r>
              <a:rPr lang="cs-CZ" dirty="0" err="1" smtClean="0"/>
              <a:t>they</a:t>
            </a:r>
            <a:r>
              <a:rPr lang="cs-CZ" dirty="0" smtClean="0"/>
              <a:t>/</a:t>
            </a:r>
            <a:r>
              <a:rPr lang="cs-CZ" dirty="0" err="1" smtClean="0"/>
              <a:t>them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2803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lives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u="sng" dirty="0" err="1" smtClean="0"/>
              <a:t>him</a:t>
            </a:r>
            <a:r>
              <a:rPr lang="cs-CZ" dirty="0" smtClean="0"/>
              <a:t>.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r>
              <a:rPr lang="cs-CZ" dirty="0" err="1"/>
              <a:t>This</a:t>
            </a:r>
            <a:r>
              <a:rPr lang="cs-CZ" dirty="0"/>
              <a:t> </a:t>
            </a:r>
            <a:r>
              <a:rPr lang="cs-CZ" dirty="0" err="1"/>
              <a:t>apple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u="sng" dirty="0" smtClean="0"/>
              <a:t>her</a:t>
            </a:r>
            <a:r>
              <a:rPr lang="cs-CZ" dirty="0" smtClean="0"/>
              <a:t>.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Do </a:t>
            </a:r>
            <a:r>
              <a:rPr lang="cs-CZ" dirty="0" err="1"/>
              <a:t>you</a:t>
            </a:r>
            <a:r>
              <a:rPr lang="cs-CZ" dirty="0"/>
              <a:t> love </a:t>
            </a:r>
            <a:r>
              <a:rPr lang="cs-CZ" u="sng" dirty="0" err="1" smtClean="0"/>
              <a:t>them</a:t>
            </a:r>
            <a:r>
              <a:rPr lang="cs-CZ" dirty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/>
              <a:t>don‘t</a:t>
            </a:r>
            <a:r>
              <a:rPr lang="cs-CZ" dirty="0"/>
              <a:t> </a:t>
            </a:r>
            <a:r>
              <a:rPr lang="cs-CZ" dirty="0" err="1"/>
              <a:t>know</a:t>
            </a:r>
            <a:r>
              <a:rPr lang="cs-CZ" dirty="0"/>
              <a:t> </a:t>
            </a:r>
            <a:r>
              <a:rPr lang="cs-CZ" u="sng" dirty="0" err="1" smtClean="0"/>
              <a:t>me</a:t>
            </a:r>
            <a:r>
              <a:rPr lang="cs-CZ" dirty="0" smtClean="0"/>
              <a:t>.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u="sng" dirty="0" err="1" smtClean="0"/>
              <a:t>us</a:t>
            </a:r>
            <a:r>
              <a:rPr lang="cs-CZ" dirty="0" smtClean="0"/>
              <a:t>.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r>
              <a:rPr lang="cs-CZ" dirty="0" err="1"/>
              <a:t>Come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u="sng" dirty="0" err="1" smtClean="0"/>
              <a:t>me</a:t>
            </a:r>
            <a:r>
              <a:rPr lang="cs-CZ" dirty="0" smtClean="0"/>
              <a:t>.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know</a:t>
            </a:r>
            <a:r>
              <a:rPr lang="cs-CZ" dirty="0"/>
              <a:t> </a:t>
            </a:r>
            <a:r>
              <a:rPr lang="cs-CZ" u="sng" dirty="0" err="1" smtClean="0"/>
              <a:t>him</a:t>
            </a:r>
            <a:r>
              <a:rPr lang="cs-CZ" dirty="0" smtClean="0"/>
              <a:t>.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I </a:t>
            </a:r>
            <a:r>
              <a:rPr lang="cs-CZ" dirty="0" err="1"/>
              <a:t>work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u="sng" dirty="0" err="1" smtClean="0"/>
              <a:t>them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7976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8837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</TotalTime>
  <Words>225</Words>
  <Application>Microsoft Office PowerPoint</Application>
  <PresentationFormat>Předvádění na obrazovce (4:3)</PresentationFormat>
  <Paragraphs>70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Anotace:</vt:lpstr>
      <vt:lpstr>Pronouns</vt:lpstr>
      <vt:lpstr>Put in the correct form:</vt:lpstr>
      <vt:lpstr>Solution: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EU12</dc:creator>
  <cp:lastModifiedBy>EU12</cp:lastModifiedBy>
  <cp:revision>10</cp:revision>
  <dcterms:created xsi:type="dcterms:W3CDTF">2011-10-14T09:00:52Z</dcterms:created>
  <dcterms:modified xsi:type="dcterms:W3CDTF">2013-05-28T20:22:22Z</dcterms:modified>
</cp:coreProperties>
</file>