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66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0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98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8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4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17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36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4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835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446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12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6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IX.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The</a:t>
            </a:r>
            <a:r>
              <a:rPr lang="cs-CZ" dirty="0" smtClean="0"/>
              <a:t> UK </a:t>
            </a:r>
            <a:r>
              <a:rPr lang="cs-CZ" dirty="0" err="1" smtClean="0"/>
              <a:t>quiz</a:t>
            </a:r>
            <a:endParaRPr lang="cs-CZ" dirty="0" smtClean="0"/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12. 2.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VY_32_INOVACE_56_HS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Výukový materiál je vytvořen jako doplněk k učivu 9.ročníku – </a:t>
            </a:r>
            <a:r>
              <a:rPr lang="cs-CZ" dirty="0" err="1" smtClean="0"/>
              <a:t>Facts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UK. Žáci mají za úkol správně odpovědět na dané otázky.</a:t>
            </a:r>
          </a:p>
          <a:p>
            <a:r>
              <a:rPr lang="cs-CZ" u="sng" dirty="0" smtClean="0"/>
              <a:t>Pilotáž</a:t>
            </a:r>
            <a:r>
              <a:rPr lang="cs-CZ" dirty="0" smtClean="0"/>
              <a:t>: Materiál byl pilotován ve třídě 9. </a:t>
            </a:r>
            <a:r>
              <a:rPr lang="cs-CZ" smtClean="0"/>
              <a:t>A. Žáci </a:t>
            </a:r>
            <a:r>
              <a:rPr lang="cs-CZ" dirty="0" smtClean="0"/>
              <a:t>měli možnost ověřit si svou znalost reálií a zjistit, co by měli vědět o Velké Británii.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478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latin typeface="Algerian" pitchFamily="82" charset="0"/>
              </a:rPr>
              <a:t>ANSWER THE QUESTIONS:</a:t>
            </a:r>
            <a:endParaRPr lang="cs-CZ" u="sng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parts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UK.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in Great </a:t>
            </a:r>
            <a:r>
              <a:rPr lang="cs-CZ" dirty="0" err="1" smtClean="0"/>
              <a:t>Britain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monarch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Wales?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35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latin typeface="Algerian" pitchFamily="82" charset="0"/>
              </a:rPr>
              <a:t>ANSWER THE QUESTIONS:</a:t>
            </a:r>
            <a:endParaRPr lang="cs-CZ" u="sng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8)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Scotland?</a:t>
            </a:r>
          </a:p>
          <a:p>
            <a:pPr marL="0" indent="0">
              <a:buNone/>
            </a:pPr>
            <a:r>
              <a:rPr lang="cs-CZ" dirty="0" smtClean="0"/>
              <a:t>9)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flag?</a:t>
            </a:r>
          </a:p>
          <a:p>
            <a:pPr marL="0" indent="0">
              <a:buNone/>
            </a:pPr>
            <a:r>
              <a:rPr lang="cs-CZ" dirty="0" smtClean="0"/>
              <a:t>10)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anthem?</a:t>
            </a:r>
          </a:p>
          <a:p>
            <a:pPr marL="0" indent="0">
              <a:buNone/>
            </a:pPr>
            <a:r>
              <a:rPr lang="cs-CZ" dirty="0" smtClean="0"/>
              <a:t>11)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William Shakespeare?</a:t>
            </a:r>
          </a:p>
          <a:p>
            <a:pPr marL="0" indent="0">
              <a:buNone/>
            </a:pPr>
            <a:r>
              <a:rPr lang="cs-CZ" dirty="0" smtClean="0"/>
              <a:t>12)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 in </a:t>
            </a:r>
            <a:r>
              <a:rPr lang="cs-CZ" dirty="0" err="1" smtClean="0"/>
              <a:t>Britain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13) </a:t>
            </a:r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universities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14)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longest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188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u="sng" dirty="0" err="1" smtClean="0"/>
              <a:t>Solution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49928"/>
            <a:ext cx="8229600" cy="551943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/>
              <a:t>Name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 </a:t>
            </a:r>
            <a:r>
              <a:rPr lang="cs-CZ" dirty="0" err="1"/>
              <a:t>parts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UK.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England</a:t>
            </a:r>
            <a:r>
              <a:rPr lang="cs-CZ" dirty="0" smtClean="0">
                <a:solidFill>
                  <a:srgbClr val="0070C0"/>
                </a:solidFill>
              </a:rPr>
              <a:t>, Wales, Scotland and </a:t>
            </a:r>
            <a:r>
              <a:rPr lang="cs-CZ" dirty="0" err="1" smtClean="0">
                <a:solidFill>
                  <a:srgbClr val="0070C0"/>
                </a:solidFill>
              </a:rPr>
              <a:t>Northern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Irenland</a:t>
            </a:r>
            <a:r>
              <a:rPr lang="cs-CZ" dirty="0" smtClean="0"/>
              <a:t> 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capital</a:t>
            </a:r>
            <a:r>
              <a:rPr lang="cs-CZ" dirty="0"/>
              <a:t> city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UK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0070C0"/>
                </a:solidFill>
              </a:rPr>
              <a:t>London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highest</a:t>
            </a:r>
            <a:r>
              <a:rPr lang="cs-CZ" dirty="0"/>
              <a:t> </a:t>
            </a:r>
            <a:r>
              <a:rPr lang="cs-CZ" dirty="0" err="1"/>
              <a:t>mountain</a:t>
            </a:r>
            <a:r>
              <a:rPr lang="cs-CZ" dirty="0"/>
              <a:t> in Great </a:t>
            </a:r>
            <a:r>
              <a:rPr lang="cs-CZ" dirty="0" err="1"/>
              <a:t>Britain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0070C0"/>
                </a:solidFill>
              </a:rPr>
              <a:t>Ben Nevis (1344 m)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Who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head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UK</a:t>
            </a:r>
            <a:r>
              <a:rPr lang="cs-CZ" dirty="0" smtClean="0"/>
              <a:t>? 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queen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or</a:t>
            </a:r>
            <a:r>
              <a:rPr lang="cs-CZ" dirty="0" smtClean="0">
                <a:solidFill>
                  <a:srgbClr val="0070C0"/>
                </a:solidFill>
              </a:rPr>
              <a:t> king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name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British</a:t>
            </a:r>
            <a:r>
              <a:rPr lang="cs-CZ" dirty="0"/>
              <a:t> </a:t>
            </a:r>
            <a:r>
              <a:rPr lang="cs-CZ" dirty="0" err="1"/>
              <a:t>monarch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0070C0"/>
                </a:solidFill>
              </a:rPr>
              <a:t> Her </a:t>
            </a:r>
            <a:r>
              <a:rPr lang="cs-CZ" dirty="0" err="1" smtClean="0">
                <a:solidFill>
                  <a:srgbClr val="0070C0"/>
                </a:solidFill>
              </a:rPr>
              <a:t>majesty</a:t>
            </a:r>
            <a:r>
              <a:rPr lang="cs-CZ" dirty="0" smtClean="0">
                <a:solidFill>
                  <a:srgbClr val="0070C0"/>
                </a:solidFill>
              </a:rPr>
              <a:t> Elizabeth II</a:t>
            </a:r>
            <a:r>
              <a:rPr lang="cs-CZ" dirty="0" smtClean="0"/>
              <a:t> 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capital</a:t>
            </a:r>
            <a:r>
              <a:rPr lang="cs-CZ" dirty="0"/>
              <a:t> city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England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0070C0"/>
                </a:solidFill>
              </a:rPr>
              <a:t>London</a:t>
            </a:r>
            <a:endParaRPr lang="cs-CZ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capital</a:t>
            </a:r>
            <a:r>
              <a:rPr lang="cs-CZ" dirty="0"/>
              <a:t> city </a:t>
            </a:r>
            <a:r>
              <a:rPr lang="cs-CZ" dirty="0" err="1"/>
              <a:t>of</a:t>
            </a:r>
            <a:r>
              <a:rPr lang="cs-CZ" dirty="0"/>
              <a:t> Wales</a:t>
            </a:r>
            <a:r>
              <a:rPr lang="cs-CZ" dirty="0" smtClean="0"/>
              <a:t>? </a:t>
            </a:r>
            <a:r>
              <a:rPr lang="cs-CZ" dirty="0" err="1" smtClean="0">
                <a:solidFill>
                  <a:srgbClr val="0070C0"/>
                </a:solidFill>
              </a:rPr>
              <a:t>Cardiff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8976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u="sng" dirty="0" err="1" smtClean="0"/>
              <a:t>Solution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6166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8)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capital</a:t>
            </a:r>
            <a:r>
              <a:rPr lang="cs-CZ" dirty="0"/>
              <a:t> city </a:t>
            </a:r>
            <a:r>
              <a:rPr lang="cs-CZ" dirty="0" err="1"/>
              <a:t>of</a:t>
            </a:r>
            <a:r>
              <a:rPr lang="cs-CZ" dirty="0"/>
              <a:t> Scotland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0070C0"/>
                </a:solidFill>
              </a:rPr>
              <a:t>Edinburgh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9)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name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British</a:t>
            </a:r>
            <a:r>
              <a:rPr lang="cs-CZ" dirty="0"/>
              <a:t> flag</a:t>
            </a:r>
            <a:r>
              <a:rPr lang="cs-CZ" dirty="0" smtClean="0"/>
              <a:t>?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Union Jack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10)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name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British</a:t>
            </a:r>
            <a:r>
              <a:rPr lang="cs-CZ" dirty="0"/>
              <a:t> anthem</a:t>
            </a:r>
            <a:r>
              <a:rPr lang="cs-CZ" dirty="0" smtClean="0"/>
              <a:t>? </a:t>
            </a:r>
            <a:r>
              <a:rPr lang="cs-CZ" dirty="0" err="1" smtClean="0">
                <a:solidFill>
                  <a:srgbClr val="0070C0"/>
                </a:solidFill>
              </a:rPr>
              <a:t>God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Save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Queen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11) </a:t>
            </a:r>
            <a:r>
              <a:rPr lang="cs-CZ" dirty="0" err="1"/>
              <a:t>Who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William Shakespeare</a:t>
            </a:r>
            <a:r>
              <a:rPr lang="cs-CZ" dirty="0" smtClean="0"/>
              <a:t>?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writer</a:t>
            </a:r>
            <a:r>
              <a:rPr lang="cs-CZ" dirty="0" smtClean="0">
                <a:solidFill>
                  <a:srgbClr val="0070C0"/>
                </a:solidFill>
              </a:rPr>
              <a:t> and </a:t>
            </a:r>
            <a:r>
              <a:rPr lang="cs-CZ" dirty="0" err="1" smtClean="0">
                <a:solidFill>
                  <a:srgbClr val="0070C0"/>
                </a:solidFill>
              </a:rPr>
              <a:t>dramatist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12)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most </a:t>
            </a:r>
            <a:r>
              <a:rPr lang="cs-CZ" dirty="0" err="1"/>
              <a:t>famous</a:t>
            </a:r>
            <a:r>
              <a:rPr lang="cs-CZ" dirty="0"/>
              <a:t> </a:t>
            </a:r>
            <a:r>
              <a:rPr lang="cs-CZ" dirty="0" err="1"/>
              <a:t>lake</a:t>
            </a:r>
            <a:r>
              <a:rPr lang="cs-CZ" dirty="0"/>
              <a:t> in </a:t>
            </a:r>
            <a:r>
              <a:rPr lang="cs-CZ" dirty="0" err="1"/>
              <a:t>Britain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0070C0"/>
                </a:solidFill>
              </a:rPr>
              <a:t>Loch Ness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13) </a:t>
            </a:r>
            <a:r>
              <a:rPr lang="cs-CZ" dirty="0" err="1"/>
              <a:t>What</a:t>
            </a:r>
            <a:r>
              <a:rPr lang="cs-CZ" dirty="0"/>
              <a:t> are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names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oldest</a:t>
            </a:r>
            <a:r>
              <a:rPr lang="cs-CZ" dirty="0"/>
              <a:t> </a:t>
            </a:r>
            <a:r>
              <a:rPr lang="cs-CZ" dirty="0" err="1"/>
              <a:t>universities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0070C0"/>
                </a:solidFill>
              </a:rPr>
              <a:t>Oxford and Cambridge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14)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longest</a:t>
            </a:r>
            <a:r>
              <a:rPr lang="cs-CZ" dirty="0"/>
              <a:t> </a:t>
            </a:r>
            <a:r>
              <a:rPr lang="cs-CZ" dirty="0" err="1"/>
              <a:t>river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UK</a:t>
            </a:r>
            <a:r>
              <a:rPr lang="cs-CZ" dirty="0" smtClean="0"/>
              <a:t>?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Severn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291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014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441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ANSWER THE QUESTIONS:</vt:lpstr>
      <vt:lpstr>ANSWER THE QUESTIONS:</vt:lpstr>
      <vt:lpstr>Solution:</vt:lpstr>
      <vt:lpstr>Solution: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EU12</cp:lastModifiedBy>
  <cp:revision>11</cp:revision>
  <dcterms:created xsi:type="dcterms:W3CDTF">2011-10-14T09:00:52Z</dcterms:created>
  <dcterms:modified xsi:type="dcterms:W3CDTF">2013-05-28T20:22:42Z</dcterms:modified>
</cp:coreProperties>
</file>