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4" r:id="rId4"/>
    <p:sldId id="26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VY_32_INOVACE_05_ČJ4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OBDOBÍ: listopad 2011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– stavba slova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OBDOBÍ: listopad 2011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VY_32_INOVACE_05_ČJ4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– stavba slova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86006403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386864" y="6204486"/>
            <a:ext cx="121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4.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určování stavby slova (rozlišování kořene, předpony, přípony a koncovky)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Dej do rámečku kořen slova, urči slovní druhy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1">
            <a:noAutofit/>
          </a:bodyPr>
          <a:lstStyle/>
          <a:p>
            <a:r>
              <a:rPr lang="cs-CZ" sz="2800" spc="300" dirty="0" smtClean="0"/>
              <a:t>letadlo</a:t>
            </a:r>
          </a:p>
          <a:p>
            <a:r>
              <a:rPr lang="cs-CZ" sz="2800" spc="300" dirty="0" smtClean="0"/>
              <a:t>letenka</a:t>
            </a:r>
          </a:p>
          <a:p>
            <a:r>
              <a:rPr lang="cs-CZ" sz="2800" spc="300" dirty="0" smtClean="0"/>
              <a:t>příletový</a:t>
            </a:r>
          </a:p>
          <a:p>
            <a:r>
              <a:rPr lang="cs-CZ" sz="2800" spc="300" dirty="0" smtClean="0"/>
              <a:t>letiště</a:t>
            </a:r>
          </a:p>
          <a:p>
            <a:r>
              <a:rPr lang="cs-CZ" sz="2800" spc="300" dirty="0" smtClean="0"/>
              <a:t>nálet</a:t>
            </a:r>
          </a:p>
          <a:p>
            <a:r>
              <a:rPr lang="cs-CZ" sz="2800" spc="300" dirty="0" smtClean="0"/>
              <a:t>letuška</a:t>
            </a:r>
          </a:p>
          <a:p>
            <a:r>
              <a:rPr lang="cs-CZ" sz="2800" spc="300" dirty="0" smtClean="0"/>
              <a:t>vyletět</a:t>
            </a:r>
          </a:p>
          <a:p>
            <a:r>
              <a:rPr lang="cs-CZ" sz="2800" spc="300" dirty="0" smtClean="0"/>
              <a:t>vzlétnout</a:t>
            </a:r>
          </a:p>
          <a:p>
            <a:r>
              <a:rPr lang="cs-CZ" sz="2800" spc="300" dirty="0" smtClean="0"/>
              <a:t>letecky</a:t>
            </a:r>
          </a:p>
        </p:txBody>
      </p:sp>
    </p:spTree>
    <p:extLst>
      <p:ext uri="{BB962C8B-B14F-4D97-AF65-F5344CB8AC3E}">
        <p14:creationId xmlns:p14="http://schemas.microsoft.com/office/powerpoint/2010/main" val="2292711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Dej do rámečku kořen slova, urči slovní druhy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1">
            <a:noAutofit/>
          </a:bodyPr>
          <a:lstStyle/>
          <a:p>
            <a:r>
              <a:rPr lang="cs-CZ" sz="2800" spc="300" dirty="0" smtClean="0"/>
              <a:t>zájezd</a:t>
            </a:r>
          </a:p>
          <a:p>
            <a:r>
              <a:rPr lang="cs-CZ" sz="2800" spc="300" dirty="0" smtClean="0"/>
              <a:t>jezdit</a:t>
            </a:r>
          </a:p>
          <a:p>
            <a:r>
              <a:rPr lang="cs-CZ" sz="2800" spc="300" dirty="0" smtClean="0"/>
              <a:t>dojezd</a:t>
            </a:r>
          </a:p>
          <a:p>
            <a:r>
              <a:rPr lang="cs-CZ" sz="2800" spc="300" smtClean="0"/>
              <a:t>jezdec</a:t>
            </a:r>
          </a:p>
          <a:p>
            <a:r>
              <a:rPr lang="cs-CZ" sz="2800" spc="300" smtClean="0"/>
              <a:t>přejezd</a:t>
            </a:r>
            <a:endParaRPr lang="cs-CZ" sz="2800" spc="300" dirty="0" smtClean="0"/>
          </a:p>
          <a:p>
            <a:r>
              <a:rPr lang="cs-CZ" sz="2800" spc="300" dirty="0" smtClean="0"/>
              <a:t>jezdecky</a:t>
            </a:r>
          </a:p>
          <a:p>
            <a:r>
              <a:rPr lang="cs-CZ" sz="2800" spc="300" dirty="0" smtClean="0"/>
              <a:t>Újezd</a:t>
            </a:r>
          </a:p>
          <a:p>
            <a:r>
              <a:rPr lang="cs-CZ" sz="2800" spc="300" dirty="0" smtClean="0"/>
              <a:t>zájezdní</a:t>
            </a:r>
          </a:p>
          <a:p>
            <a:r>
              <a:rPr lang="cs-CZ" sz="2800" spc="300" dirty="0" smtClean="0"/>
              <a:t>průjezd</a:t>
            </a:r>
          </a:p>
        </p:txBody>
      </p:sp>
    </p:spTree>
    <p:extLst>
      <p:ext uri="{BB962C8B-B14F-4D97-AF65-F5344CB8AC3E}">
        <p14:creationId xmlns:p14="http://schemas.microsoft.com/office/powerpoint/2010/main" val="4157461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222</TotalTime>
  <Words>99</Words>
  <Application>Microsoft Office PowerPoint</Application>
  <PresentationFormat>Předvádění na obrazovce (4:3)</PresentationFormat>
  <Paragraphs>29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Dej do rámečku kořen slova, urči slovní druhy</vt:lpstr>
      <vt:lpstr>Dej do rámečku kořen slova, urči slovní druhy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Aleš Polívka</cp:lastModifiedBy>
  <cp:revision>56</cp:revision>
  <dcterms:created xsi:type="dcterms:W3CDTF">2011-06-20T10:40:08Z</dcterms:created>
  <dcterms:modified xsi:type="dcterms:W3CDTF">2012-03-15T18:55:03Z</dcterms:modified>
</cp:coreProperties>
</file>